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6080376"/>
        <c:axId val="2056083352"/>
      </c:barChart>
      <c:catAx>
        <c:axId val="2056080376"/>
        <c:scaling>
          <c:orientation val="minMax"/>
        </c:scaling>
        <c:delete val="0"/>
        <c:axPos val="l"/>
        <c:majorTickMark val="out"/>
        <c:minorTickMark val="none"/>
        <c:tickLblPos val="nextTo"/>
        <c:crossAx val="2056083352"/>
        <c:crosses val="autoZero"/>
        <c:auto val="1"/>
        <c:lblAlgn val="ctr"/>
        <c:lblOffset val="100"/>
        <c:noMultiLvlLbl val="0"/>
      </c:catAx>
      <c:valAx>
        <c:axId val="20560833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56080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7221096"/>
        <c:axId val="2087224072"/>
      </c:barChart>
      <c:catAx>
        <c:axId val="2087221096"/>
        <c:scaling>
          <c:orientation val="minMax"/>
        </c:scaling>
        <c:delete val="0"/>
        <c:axPos val="l"/>
        <c:majorTickMark val="out"/>
        <c:minorTickMark val="none"/>
        <c:tickLblPos val="nextTo"/>
        <c:crossAx val="2087224072"/>
        <c:crosses val="autoZero"/>
        <c:auto val="1"/>
        <c:lblAlgn val="ctr"/>
        <c:lblOffset val="100"/>
        <c:noMultiLvlLbl val="0"/>
      </c:catAx>
      <c:valAx>
        <c:axId val="208722407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2087221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7277624"/>
        <c:axId val="2087280600"/>
      </c:barChart>
      <c:catAx>
        <c:axId val="2087277624"/>
        <c:scaling>
          <c:orientation val="minMax"/>
        </c:scaling>
        <c:delete val="0"/>
        <c:axPos val="b"/>
        <c:majorTickMark val="out"/>
        <c:minorTickMark val="none"/>
        <c:tickLblPos val="nextTo"/>
        <c:crossAx val="2087280600"/>
        <c:crosses val="autoZero"/>
        <c:auto val="1"/>
        <c:lblAlgn val="ctr"/>
        <c:lblOffset val="100"/>
        <c:noMultiLvlLbl val="0"/>
      </c:catAx>
      <c:valAx>
        <c:axId val="2087280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7277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548312"/>
        <c:axId val="2087551288"/>
      </c:lineChart>
      <c:catAx>
        <c:axId val="2087548312"/>
        <c:scaling>
          <c:orientation val="minMax"/>
        </c:scaling>
        <c:delete val="0"/>
        <c:axPos val="b"/>
        <c:majorTickMark val="out"/>
        <c:minorTickMark val="none"/>
        <c:tickLblPos val="nextTo"/>
        <c:crossAx val="2087551288"/>
        <c:crosses val="autoZero"/>
        <c:auto val="1"/>
        <c:lblAlgn val="ctr"/>
        <c:lblOffset val="100"/>
        <c:noMultiLvlLbl val="0"/>
      </c:catAx>
      <c:valAx>
        <c:axId val="2087551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7548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7.2</c:v>
                </c:pt>
                <c:pt idx="1">
                  <c:v>2.3</c:v>
                </c:pt>
                <c:pt idx="2">
                  <c:v>8.0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673112"/>
        <c:axId val="2087669944"/>
      </c:scatterChart>
      <c:valAx>
        <c:axId val="2087673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7669944"/>
        <c:crosses val="autoZero"/>
        <c:crossBetween val="midCat"/>
      </c:valAx>
      <c:valAx>
        <c:axId val="2087669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76731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967761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312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6023800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91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570285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650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371500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722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028429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966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147143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860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11</cp:revision>
  <dcterms:created xsi:type="dcterms:W3CDTF">2012-11-17T11:07:40Z</dcterms:created>
  <dcterms:modified xsi:type="dcterms:W3CDTF">2016-06-14T02:59:41Z</dcterms:modified>
  <cp:category/>
</cp:coreProperties>
</file>