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12/16/12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12/16/12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12/16/12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12/16/12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12/16/12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12/16/12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12/16/12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12/16/12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12/16/12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12/16/12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12/16/12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2A71B-5A03-4006-A249-88022B89F593}" type="datetimeFigureOut">
              <a:rPr lang="en-GB" smtClean="0"/>
              <a:pPr/>
              <a:t>12/16/12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Title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Subtitle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4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Presentation Title Text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python-pptx</dc:creator>
  <cp:lastModifiedBy>Steve Canny</cp:lastModifiedBy>
  <cp:revision>2</cp:revision>
  <dcterms:created xsi:type="dcterms:W3CDTF">2012-11-17T11:07:40Z</dcterms:created>
  <dcterms:modified xsi:type="dcterms:W3CDTF">2012-12-17T06:53:03Z</dcterms:modified>
</cp:coreProperties>
</file>