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7" autoAdjust="0"/>
    <p:restoredTop sz="96620" autoAdjust="0"/>
  </p:normalViewPr>
  <p:slideViewPr>
    <p:cSldViewPr>
      <p:cViewPr varScale="1">
        <p:scale>
          <a:sx n="170" d="100"/>
          <a:sy n="170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245976"/>
        <c:axId val="-2122400264"/>
      </c:barChart>
      <c:catAx>
        <c:axId val="-20992459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2400264"/>
        <c:crosses val="autoZero"/>
        <c:auto val="1"/>
        <c:lblAlgn val="ctr"/>
        <c:lblOffset val="100"/>
        <c:noMultiLvlLbl val="0"/>
      </c:catAx>
      <c:valAx>
        <c:axId val="-2122400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9245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2028296"/>
        <c:axId val="-210203144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2028296"/>
        <c:axId val="-2102031448"/>
      </c:lineChart>
      <c:catAx>
        <c:axId val="-210202829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2031448"/>
        <c:crosses val="autoZero"/>
        <c:auto val="1"/>
        <c:lblAlgn val="ctr"/>
        <c:lblOffset val="100"/>
        <c:noMultiLvlLbl val="0"/>
      </c:catAx>
      <c:valAx>
        <c:axId val="-2102031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2028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12700">
              <a:solidFill>
                <a:schemeClr val="tx1"/>
              </a:solidFill>
            </a:ln>
          </c:spPr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6600"/>
            </a:solidFill>
            <a:ln w="25400">
              <a:solidFill>
                <a:srgbClr val="0000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6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328744"/>
        <c:axId val="-2099358472"/>
      </c:barChart>
      <c:catAx>
        <c:axId val="-20993287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9358472"/>
        <c:crosses val="autoZero"/>
        <c:auto val="1"/>
        <c:lblAlgn val="ctr"/>
        <c:lblOffset val="100"/>
        <c:noMultiLvlLbl val="0"/>
      </c:catAx>
      <c:valAx>
        <c:axId val="-2099358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9328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2.3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</c:v>
                </c:pt>
                <c:pt idx="2">
                  <c:v>6.7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7.8</c:v>
                </c:pt>
                <c:pt idx="1">
                  <c:v>8.9</c:v>
                </c:pt>
                <c:pt idx="2" formatCode="0.0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2470440"/>
        <c:axId val="-2102304792"/>
      </c:barChart>
      <c:catAx>
        <c:axId val="-2122470440"/>
        <c:scaling>
          <c:orientation val="minMax"/>
        </c:scaling>
        <c:delete val="0"/>
        <c:axPos val="l"/>
        <c:majorTickMark val="out"/>
        <c:minorTickMark val="none"/>
        <c:tickLblPos val="nextTo"/>
        <c:crossAx val="-2102304792"/>
        <c:crosses val="autoZero"/>
        <c:auto val="1"/>
        <c:lblAlgn val="ctr"/>
        <c:lblOffset val="100"/>
        <c:noMultiLvlLbl val="0"/>
      </c:catAx>
      <c:valAx>
        <c:axId val="-21023047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22470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9734776"/>
        <c:axId val="-2079731752"/>
      </c:scatterChart>
      <c:valAx>
        <c:axId val="-2079734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9731752"/>
        <c:crosses val="autoZero"/>
        <c:crossBetween val="midCat"/>
      </c:valAx>
      <c:valAx>
        <c:axId val="-2079731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97347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099513976"/>
        <c:axId val="-2099510952"/>
      </c:bubbleChart>
      <c:valAx>
        <c:axId val="-2099513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99510952"/>
        <c:crosses val="autoZero"/>
        <c:crossBetween val="midCat"/>
      </c:valAx>
      <c:valAx>
        <c:axId val="-2099510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95139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8673672"/>
        <c:axId val="-2078670696"/>
      </c:lineChart>
      <c:catAx>
        <c:axId val="-20786736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8670696"/>
        <c:crosses val="autoZero"/>
        <c:auto val="1"/>
        <c:lblAlgn val="ctr"/>
        <c:lblOffset val="100"/>
        <c:noMultiLvlLbl val="0"/>
      </c:catAx>
      <c:valAx>
        <c:axId val="-2078670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673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9455464"/>
        <c:axId val="-2099388856"/>
      </c:radarChart>
      <c:catAx>
        <c:axId val="-2099455464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099388856"/>
        <c:crosses val="autoZero"/>
        <c:auto val="1"/>
        <c:lblAlgn val="ctr"/>
        <c:lblOffset val="100"/>
        <c:noMultiLvlLbl val="0"/>
      </c:catAx>
      <c:valAx>
        <c:axId val="-209938885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2099455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0765285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13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7475656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302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5815823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277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214079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64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842659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738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600656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27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893354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31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844651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999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2018-11-09T00:36:14Z</dcterms:modified>
  <cp:category/>
</cp:coreProperties>
</file>