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414" autoAdjust="0"/>
    <p:restoredTop sz="98427" autoAdjust="0"/>
  </p:normalViewPr>
  <p:slideViewPr>
    <p:cSldViewPr snapToGrid="0" snapToObjects="1">
      <p:cViewPr varScale="1">
        <p:scale>
          <a:sx n="179" d="100"/>
          <a:sy n="179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C8FC-F9EA-5744-843B-4AB6B5A5B009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136824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inherited fill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291174" y="457200"/>
            <a:ext cx="1368245" cy="914400"/>
          </a:xfrm>
          <a:prstGeom prst="roundRect">
            <a:avLst/>
          </a:prstGeom>
          <a:solidFill>
            <a:srgbClr val="2CB7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solid RGB fill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128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Canny</dc:creator>
  <cp:lastModifiedBy>Steve Canny</cp:lastModifiedBy>
  <cp:revision>4</cp:revision>
  <dcterms:created xsi:type="dcterms:W3CDTF">2013-11-30T05:38:00Z</dcterms:created>
  <dcterms:modified xsi:type="dcterms:W3CDTF">2013-11-30T07:30:20Z</dcterms:modified>
</cp:coreProperties>
</file>