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031-0056-CE4F-A241-C6E32D26DAFF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7474-76E5-9B4E-BA5D-41407BFE845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thon-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5953240"/>
            <a:ext cx="2679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with_images.pptx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containing multiple images, some placed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56px-Microsoft_Powerpoint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59" y="3820107"/>
            <a:ext cx="3251200" cy="3251200"/>
          </a:xfrm>
          <a:prstGeom prst="rect">
            <a:avLst/>
          </a:prstGeom>
        </p:spPr>
      </p:pic>
      <p:pic>
        <p:nvPicPr>
          <p:cNvPr id="7" name="Picture 6" descr="Monty_python_fo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5" y="0"/>
            <a:ext cx="5613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holygrail01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4" y="1564904"/>
            <a:ext cx="7843973" cy="43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thon-icon.jpeg"/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33600"/>
            <a:ext cx="2590800" cy="2590800"/>
          </a:xfrm>
          <a:prstGeom prst="rect">
            <a:avLst/>
          </a:prstGeom>
        </p:spPr>
      </p:pic>
      <p:pic>
        <p:nvPicPr>
          <p:cNvPr id="4" name="Picture 3" descr="081114-dead-parrot-hmed-2p.jpeg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" y="3460750"/>
            <a:ext cx="3619500" cy="2790825"/>
          </a:xfrm>
          <a:prstGeom prst="rect">
            <a:avLst/>
          </a:prstGeom>
        </p:spPr>
      </p:pic>
      <p:pic>
        <p:nvPicPr>
          <p:cNvPr id="7" name="Picture 6" descr="imgres.jpeg"/>
          <p:cNvPicPr>
            <a:picLocks noChangeAspect="1"/>
          </p:cNvPicPr>
          <p:nvPr/>
        </p:nvPicPr>
        <p:blipFill>
          <a:blip r:embed="rId4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66" y="625867"/>
            <a:ext cx="3606800" cy="2247900"/>
          </a:xfrm>
          <a:prstGeom prst="rect">
            <a:avLst/>
          </a:prstGeom>
        </p:spPr>
      </p:pic>
      <p:pic>
        <p:nvPicPr>
          <p:cNvPr id="8" name="Picture 7" descr="256px-Microsoft_Powerpoint_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50" y="3892946"/>
            <a:ext cx="1926433" cy="1926433"/>
          </a:xfrm>
          <a:prstGeom prst="rect">
            <a:avLst/>
          </a:prstGeom>
        </p:spPr>
      </p:pic>
      <p:pic>
        <p:nvPicPr>
          <p:cNvPr id="9" name="Picture 8" descr="Monty_python_fo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20" y="465080"/>
            <a:ext cx="2860726" cy="25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with_images.pptx</vt:lpstr>
      <vt:lpstr>PowerPoint Presentation</vt:lpstr>
      <vt:lpstr>PowerPoint Presentation</vt:lpstr>
      <vt:lpstr>PowerPoint Presentation</vt:lpstr>
    </vt:vector>
  </TitlesOfParts>
  <Manager/>
  <Company>python-pptx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with_images.pptx</dc:title>
  <dc:subject/>
  <dc:creator>Steve Canny</dc:creator>
  <cp:keywords/>
  <dc:description>containing multiple images, some placed multiple times</dc:description>
  <cp:lastModifiedBy>Steve Canny</cp:lastModifiedBy>
  <cp:revision>4</cp:revision>
  <dcterms:created xsi:type="dcterms:W3CDTF">2013-01-16T02:11:32Z</dcterms:created>
  <dcterms:modified xsi:type="dcterms:W3CDTF">2013-01-16T05:12:35Z</dcterms:modified>
  <cp:category/>
</cp:coreProperties>
</file>