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209256"/>
        <c:axId val="-2110637832"/>
      </c:areaChart>
      <c:dateAx>
        <c:axId val="-211320925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110637832"/>
        <c:crosses val="autoZero"/>
        <c:auto val="1"/>
        <c:lblOffset val="100"/>
        <c:baseTimeUnit val="days"/>
      </c:dateAx>
      <c:valAx>
        <c:axId val="-2110637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3209256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484872"/>
        <c:axId val="-2108009592"/>
      </c:barChart>
      <c:catAx>
        <c:axId val="-2095484872"/>
        <c:scaling>
          <c:orientation val="minMax"/>
        </c:scaling>
        <c:delete val="0"/>
        <c:axPos val="b"/>
        <c:majorTickMark val="none"/>
        <c:minorTickMark val="none"/>
        <c:tickLblPos val="none"/>
        <c:crossAx val="-2108009592"/>
        <c:crosses val="autoZero"/>
        <c:auto val="1"/>
        <c:lblAlgn val="ctr"/>
        <c:lblOffset val="100"/>
        <c:noMultiLvlLbl val="0"/>
      </c:catAx>
      <c:valAx>
        <c:axId val="-2108009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5484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160488"/>
        <c:axId val="-2096878824"/>
      </c:barChart>
      <c:catAx>
        <c:axId val="-2108160488"/>
        <c:scaling>
          <c:orientation val="minMax"/>
        </c:scaling>
        <c:delete val="0"/>
        <c:axPos val="b"/>
        <c:majorTickMark val="none"/>
        <c:minorTickMark val="none"/>
        <c:tickLblPos val="none"/>
        <c:crossAx val="-2096878824"/>
        <c:crosses val="autoZero"/>
        <c:auto val="1"/>
        <c:lblAlgn val="ctr"/>
        <c:lblOffset val="100"/>
        <c:noMultiLvlLbl val="0"/>
      </c:catAx>
      <c:valAx>
        <c:axId val="-2096878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8160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116856"/>
        <c:axId val="-2107712984"/>
      </c:barChart>
      <c:catAx>
        <c:axId val="-2108116856"/>
        <c:scaling>
          <c:orientation val="minMax"/>
        </c:scaling>
        <c:delete val="0"/>
        <c:axPos val="b"/>
        <c:majorTickMark val="none"/>
        <c:minorTickMark val="none"/>
        <c:tickLblPos val="none"/>
        <c:crossAx val="-2107712984"/>
        <c:crosses val="autoZero"/>
        <c:auto val="1"/>
        <c:lblAlgn val="ctr"/>
        <c:lblOffset val="100"/>
        <c:noMultiLvlLbl val="0"/>
      </c:catAx>
      <c:valAx>
        <c:axId val="-210771298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08116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6957416"/>
        <c:axId val="-2090571848"/>
      </c:lineChart>
      <c:catAx>
        <c:axId val="-2096957416"/>
        <c:scaling>
          <c:orientation val="minMax"/>
        </c:scaling>
        <c:delete val="0"/>
        <c:axPos val="b"/>
        <c:majorTickMark val="none"/>
        <c:minorTickMark val="none"/>
        <c:tickLblPos val="none"/>
        <c:crossAx val="-2090571848"/>
        <c:crosses val="autoZero"/>
        <c:auto val="1"/>
        <c:lblAlgn val="ctr"/>
        <c:lblOffset val="100"/>
        <c:noMultiLvlLbl val="0"/>
      </c:catAx>
      <c:valAx>
        <c:axId val="-2090571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6957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5143816"/>
        <c:axId val="-2108354408"/>
      </c:lineChart>
      <c:catAx>
        <c:axId val="-2095143816"/>
        <c:scaling>
          <c:orientation val="minMax"/>
        </c:scaling>
        <c:delete val="0"/>
        <c:axPos val="b"/>
        <c:majorTickMark val="none"/>
        <c:minorTickMark val="none"/>
        <c:tickLblPos val="none"/>
        <c:crossAx val="-2108354408"/>
        <c:crosses val="autoZero"/>
        <c:auto val="1"/>
        <c:lblAlgn val="ctr"/>
        <c:lblOffset val="100"/>
        <c:noMultiLvlLbl val="0"/>
      </c:catAx>
      <c:valAx>
        <c:axId val="-2108354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514381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0559640"/>
        <c:axId val="-2095552952"/>
      </c:lineChart>
      <c:catAx>
        <c:axId val="-2090559640"/>
        <c:scaling>
          <c:orientation val="minMax"/>
        </c:scaling>
        <c:delete val="0"/>
        <c:axPos val="b"/>
        <c:majorTickMark val="none"/>
        <c:minorTickMark val="none"/>
        <c:tickLblPos val="none"/>
        <c:crossAx val="-2095552952"/>
        <c:crosses val="autoZero"/>
        <c:auto val="1"/>
        <c:lblAlgn val="ctr"/>
        <c:lblOffset val="100"/>
        <c:noMultiLvlLbl val="0"/>
      </c:catAx>
      <c:valAx>
        <c:axId val="-20955529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90559640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0317400"/>
        <c:axId val="-2090493608"/>
      </c:lineChart>
      <c:catAx>
        <c:axId val="-2090317400"/>
        <c:scaling>
          <c:orientation val="minMax"/>
        </c:scaling>
        <c:delete val="0"/>
        <c:axPos val="b"/>
        <c:majorTickMark val="none"/>
        <c:minorTickMark val="none"/>
        <c:tickLblPos val="none"/>
        <c:crossAx val="-2090493608"/>
        <c:crosses val="autoZero"/>
        <c:auto val="1"/>
        <c:lblAlgn val="ctr"/>
        <c:lblOffset val="100"/>
        <c:noMultiLvlLbl val="0"/>
      </c:catAx>
      <c:valAx>
        <c:axId val="-2090493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0317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0589176"/>
        <c:axId val="-2095536456"/>
      </c:lineChart>
      <c:catAx>
        <c:axId val="-2090589176"/>
        <c:scaling>
          <c:orientation val="minMax"/>
        </c:scaling>
        <c:delete val="0"/>
        <c:axPos val="b"/>
        <c:majorTickMark val="none"/>
        <c:minorTickMark val="none"/>
        <c:tickLblPos val="none"/>
        <c:crossAx val="-2095536456"/>
        <c:crosses val="autoZero"/>
        <c:auto val="1"/>
        <c:lblAlgn val="ctr"/>
        <c:lblOffset val="100"/>
        <c:noMultiLvlLbl val="0"/>
      </c:catAx>
      <c:valAx>
        <c:axId val="-2095536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058917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8479272"/>
        <c:axId val="-2108487336"/>
      </c:lineChart>
      <c:catAx>
        <c:axId val="-2108479272"/>
        <c:scaling>
          <c:orientation val="minMax"/>
        </c:scaling>
        <c:delete val="0"/>
        <c:axPos val="b"/>
        <c:majorTickMark val="none"/>
        <c:minorTickMark val="none"/>
        <c:tickLblPos val="none"/>
        <c:crossAx val="-2108487336"/>
        <c:crosses val="autoZero"/>
        <c:auto val="1"/>
        <c:lblAlgn val="ctr"/>
        <c:lblOffset val="100"/>
        <c:noMultiLvlLbl val="0"/>
      </c:catAx>
      <c:valAx>
        <c:axId val="-21084873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0847927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3515704"/>
        <c:axId val="-2054271576"/>
      </c:areaChart>
      <c:dateAx>
        <c:axId val="-205351570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54271576"/>
        <c:crosses val="autoZero"/>
        <c:auto val="1"/>
        <c:lblOffset val="100"/>
        <c:baseTimeUnit val="days"/>
      </c:dateAx>
      <c:valAx>
        <c:axId val="-2054271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351570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6890200"/>
        <c:axId val="-2090456104"/>
      </c:scatterChart>
      <c:valAx>
        <c:axId val="-2096890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90456104"/>
        <c:crosses val="autoZero"/>
        <c:crossBetween val="midCat"/>
      </c:valAx>
      <c:valAx>
        <c:axId val="-2090456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68902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085608"/>
        <c:axId val="2053161768"/>
      </c:scatterChart>
      <c:valAx>
        <c:axId val="-2108085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3161768"/>
        <c:crosses val="autoZero"/>
        <c:crossBetween val="midCat"/>
      </c:valAx>
      <c:valAx>
        <c:axId val="2053161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8085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543800"/>
        <c:axId val="-2049180872"/>
      </c:scatterChart>
      <c:valAx>
        <c:axId val="-2108543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9180872"/>
        <c:crosses val="autoZero"/>
        <c:crossBetween val="midCat"/>
      </c:valAx>
      <c:valAx>
        <c:axId val="-2049180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85438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159880"/>
        <c:axId val="-2049156856"/>
      </c:scatterChart>
      <c:valAx>
        <c:axId val="-204915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9156856"/>
        <c:crosses val="autoZero"/>
        <c:crossBetween val="midCat"/>
      </c:valAx>
      <c:valAx>
        <c:axId val="-2049156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91598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134296"/>
        <c:axId val="-2049131272"/>
      </c:scatterChart>
      <c:valAx>
        <c:axId val="-2049134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9131272"/>
        <c:crosses val="autoZero"/>
        <c:crossBetween val="midCat"/>
      </c:valAx>
      <c:valAx>
        <c:axId val="-2049131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91342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49100728"/>
        <c:axId val="-2049097704"/>
      </c:bubbleChart>
      <c:valAx>
        <c:axId val="-2049100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9097704"/>
        <c:crosses val="autoZero"/>
        <c:crossBetween val="midCat"/>
      </c:valAx>
      <c:valAx>
        <c:axId val="-2049097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91007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049074424"/>
        <c:axId val="-2049071400"/>
      </c:bubbleChart>
      <c:valAx>
        <c:axId val="-2049074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9071400"/>
        <c:crosses val="autoZero"/>
        <c:crossBetween val="midCat"/>
      </c:valAx>
      <c:valAx>
        <c:axId val="-2049071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90744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0880136"/>
        <c:axId val="-2037790936"/>
      </c:radarChart>
      <c:catAx>
        <c:axId val="-2050880136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037790936"/>
        <c:crosses val="autoZero"/>
        <c:auto val="1"/>
        <c:lblAlgn val="ctr"/>
        <c:lblOffset val="100"/>
        <c:noMultiLvlLbl val="0"/>
      </c:catAx>
      <c:valAx>
        <c:axId val="-203779093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050880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4355432"/>
        <c:axId val="-2053831848"/>
      </c:radarChart>
      <c:catAx>
        <c:axId val="-2054355432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053831848"/>
        <c:crosses val="autoZero"/>
        <c:auto val="1"/>
        <c:lblAlgn val="ctr"/>
        <c:lblOffset val="100"/>
        <c:noMultiLvlLbl val="0"/>
      </c:catAx>
      <c:valAx>
        <c:axId val="-2053831848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054355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5955592"/>
        <c:axId val="-2053417688"/>
      </c:areaChart>
      <c:dateAx>
        <c:axId val="-210595559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53417688"/>
        <c:crosses val="autoZero"/>
        <c:auto val="1"/>
        <c:lblOffset val="100"/>
        <c:baseTimeUnit val="days"/>
      </c:dateAx>
      <c:valAx>
        <c:axId val="-205341768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0595559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954888"/>
        <c:axId val="-2049956472"/>
      </c:radarChart>
      <c:catAx>
        <c:axId val="-204995488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049956472"/>
        <c:crosses val="autoZero"/>
        <c:auto val="1"/>
        <c:lblAlgn val="ctr"/>
        <c:lblOffset val="100"/>
        <c:noMultiLvlLbl val="0"/>
      </c:catAx>
      <c:valAx>
        <c:axId val="-2049956472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049954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385576"/>
        <c:axId val="-2053784088"/>
        <c:axId val="-2054263688"/>
      </c:area3DChart>
      <c:dateAx>
        <c:axId val="-211038557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53784088"/>
        <c:crosses val="autoZero"/>
        <c:auto val="1"/>
        <c:lblOffset val="100"/>
        <c:baseTimeUnit val="days"/>
      </c:dateAx>
      <c:valAx>
        <c:axId val="-2053784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0385576"/>
        <c:crosses val="autoZero"/>
        <c:crossBetween val="midCat"/>
      </c:valAx>
      <c:serAx>
        <c:axId val="-2054263688"/>
        <c:scaling>
          <c:orientation val="minMax"/>
        </c:scaling>
        <c:delete val="0"/>
        <c:axPos val="b"/>
        <c:majorTickMark val="none"/>
        <c:minorTickMark val="none"/>
        <c:tickLblPos val="none"/>
        <c:crossAx val="-2053784088"/>
        <c:crosses val="autoZero"/>
      </c:ser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5028168"/>
        <c:axId val="-2110305496"/>
        <c:axId val="0"/>
      </c:area3DChart>
      <c:dateAx>
        <c:axId val="-205502816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110305496"/>
        <c:crosses val="autoZero"/>
        <c:auto val="1"/>
        <c:lblOffset val="100"/>
        <c:baseTimeUnit val="days"/>
      </c:dateAx>
      <c:valAx>
        <c:axId val="-2110305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502816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area3D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810632"/>
        <c:axId val="-2054358904"/>
        <c:axId val="0"/>
      </c:area3DChart>
      <c:dateAx>
        <c:axId val="-211381063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54358904"/>
        <c:crosses val="autoZero"/>
        <c:auto val="1"/>
        <c:lblOffset val="100"/>
        <c:baseTimeUnit val="days"/>
      </c:dateAx>
      <c:valAx>
        <c:axId val="-205435890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13810632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6488456"/>
        <c:axId val="-2095605912"/>
      </c:barChart>
      <c:catAx>
        <c:axId val="-2096488456"/>
        <c:scaling>
          <c:orientation val="minMax"/>
        </c:scaling>
        <c:delete val="0"/>
        <c:axPos val="l"/>
        <c:majorTickMark val="none"/>
        <c:minorTickMark val="none"/>
        <c:tickLblPos val="none"/>
        <c:crossAx val="-2095605912"/>
        <c:crosses val="autoZero"/>
        <c:auto val="1"/>
        <c:lblAlgn val="ctr"/>
        <c:lblOffset val="100"/>
        <c:noMultiLvlLbl val="0"/>
      </c:catAx>
      <c:valAx>
        <c:axId val="-2095605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96488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6683672"/>
        <c:axId val="-2090219928"/>
      </c:barChart>
      <c:catAx>
        <c:axId val="-2096683672"/>
        <c:scaling>
          <c:orientation val="minMax"/>
        </c:scaling>
        <c:delete val="0"/>
        <c:axPos val="l"/>
        <c:majorTickMark val="none"/>
        <c:minorTickMark val="none"/>
        <c:tickLblPos val="none"/>
        <c:crossAx val="-2090219928"/>
        <c:crosses val="autoZero"/>
        <c:auto val="1"/>
        <c:lblAlgn val="ctr"/>
        <c:lblOffset val="100"/>
        <c:noMultiLvlLbl val="0"/>
      </c:catAx>
      <c:valAx>
        <c:axId val="-20902199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96683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7984248"/>
        <c:axId val="-2096143720"/>
      </c:barChart>
      <c:catAx>
        <c:axId val="-2107984248"/>
        <c:scaling>
          <c:orientation val="minMax"/>
        </c:scaling>
        <c:delete val="0"/>
        <c:axPos val="l"/>
        <c:majorTickMark val="none"/>
        <c:minorTickMark val="none"/>
        <c:tickLblPos val="none"/>
        <c:crossAx val="-2096143720"/>
        <c:crosses val="autoZero"/>
        <c:auto val="1"/>
        <c:lblAlgn val="ctr"/>
        <c:lblOffset val="100"/>
        <c:noMultiLvlLbl val="0"/>
      </c:catAx>
      <c:valAx>
        <c:axId val="-2096143720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2107984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7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6" Type="http://schemas.openxmlformats.org/officeDocument/2006/relationships/chart" Target="../charts/chart17.xml"/><Relationship Id="rId7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9.xml"/><Relationship Id="rId3" Type="http://schemas.openxmlformats.org/officeDocument/2006/relationships/chart" Target="../charts/char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6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6.xml"/><Relationship Id="rId3" Type="http://schemas.openxmlformats.org/officeDocument/2006/relationships/chart" Target="../charts/char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4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3952575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09752795"/>
              </p:ext>
            </p:extLst>
          </p:nvPr>
        </p:nvGraphicFramePr>
        <p:xfrm>
          <a:off x="3200400" y="228600"/>
          <a:ext cx="2739752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2243173"/>
              </p:ext>
            </p:extLst>
          </p:nvPr>
        </p:nvGraphicFramePr>
        <p:xfrm>
          <a:off x="6172200" y="228600"/>
          <a:ext cx="2720280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48830933"/>
              </p:ext>
            </p:extLst>
          </p:nvPr>
        </p:nvGraphicFramePr>
        <p:xfrm>
          <a:off x="228600" y="3657600"/>
          <a:ext cx="275922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41120195"/>
              </p:ext>
            </p:extLst>
          </p:nvPr>
        </p:nvGraphicFramePr>
        <p:xfrm>
          <a:off x="3203848" y="3657600"/>
          <a:ext cx="2736304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49821212"/>
              </p:ext>
            </p:extLst>
          </p:nvPr>
        </p:nvGraphicFramePr>
        <p:xfrm>
          <a:off x="6156176" y="3657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2571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62689881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99929666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32963034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84429407"/>
              </p:ext>
            </p:extLst>
          </p:nvPr>
        </p:nvGraphicFramePr>
        <p:xfrm>
          <a:off x="228600" y="3886200"/>
          <a:ext cx="273630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7678671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52763083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4432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6608802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21586218"/>
              </p:ext>
            </p:extLst>
          </p:nvPr>
        </p:nvGraphicFramePr>
        <p:xfrm>
          <a:off x="32004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03658300"/>
              </p:ext>
            </p:extLst>
          </p:nvPr>
        </p:nvGraphicFramePr>
        <p:xfrm>
          <a:off x="6172200" y="2286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44643651"/>
              </p:ext>
            </p:extLst>
          </p:nvPr>
        </p:nvGraphicFramePr>
        <p:xfrm>
          <a:off x="2286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02927628"/>
              </p:ext>
            </p:extLst>
          </p:nvPr>
        </p:nvGraphicFramePr>
        <p:xfrm>
          <a:off x="32004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22638089"/>
              </p:ext>
            </p:extLst>
          </p:nvPr>
        </p:nvGraphicFramePr>
        <p:xfrm>
          <a:off x="6172200" y="3886200"/>
          <a:ext cx="2759968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4021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15923594"/>
              </p:ext>
            </p:extLst>
          </p:nvPr>
        </p:nvGraphicFramePr>
        <p:xfrm>
          <a:off x="228600" y="228600"/>
          <a:ext cx="3623320" cy="36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834768805"/>
              </p:ext>
            </p:extLst>
          </p:nvPr>
        </p:nvGraphicFramePr>
        <p:xfrm>
          <a:off x="5292080" y="3068960"/>
          <a:ext cx="3647728" cy="3631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8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75934574"/>
              </p:ext>
            </p:extLst>
          </p:nvPr>
        </p:nvGraphicFramePr>
        <p:xfrm>
          <a:off x="323528" y="692696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09942335"/>
              </p:ext>
            </p:extLst>
          </p:nvPr>
        </p:nvGraphicFramePr>
        <p:xfrm>
          <a:off x="3203848" y="692696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84908692"/>
              </p:ext>
            </p:extLst>
          </p:nvPr>
        </p:nvGraphicFramePr>
        <p:xfrm>
          <a:off x="6156176" y="692696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84898619"/>
              </p:ext>
            </p:extLst>
          </p:nvPr>
        </p:nvGraphicFramePr>
        <p:xfrm>
          <a:off x="323528" y="4005064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39461024"/>
              </p:ext>
            </p:extLst>
          </p:nvPr>
        </p:nvGraphicFramePr>
        <p:xfrm>
          <a:off x="3203848" y="4005064"/>
          <a:ext cx="273630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137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1334781"/>
              </p:ext>
            </p:extLst>
          </p:nvPr>
        </p:nvGraphicFramePr>
        <p:xfrm>
          <a:off x="323528" y="332656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43023677"/>
              </p:ext>
            </p:extLst>
          </p:nvPr>
        </p:nvGraphicFramePr>
        <p:xfrm>
          <a:off x="4788024" y="3645024"/>
          <a:ext cx="3863752" cy="276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308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40267053"/>
              </p:ext>
            </p:extLst>
          </p:nvPr>
        </p:nvGraphicFramePr>
        <p:xfrm>
          <a:off x="228600" y="228600"/>
          <a:ext cx="4271392" cy="30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19581462"/>
              </p:ext>
            </p:extLst>
          </p:nvPr>
        </p:nvGraphicFramePr>
        <p:xfrm>
          <a:off x="4690872" y="228600"/>
          <a:ext cx="4201608" cy="30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14545027"/>
              </p:ext>
            </p:extLst>
          </p:nvPr>
        </p:nvGraphicFramePr>
        <p:xfrm>
          <a:off x="251520" y="3573016"/>
          <a:ext cx="42484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551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</Words>
  <Application>Microsoft Macintosh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19</cp:revision>
  <dcterms:created xsi:type="dcterms:W3CDTF">2012-11-17T11:07:40Z</dcterms:created>
  <dcterms:modified xsi:type="dcterms:W3CDTF">2016-05-08T21:23:53Z</dcterms:modified>
  <cp:category/>
</cp:coreProperties>
</file>