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20504"/>
        <c:axId val="-2068272744"/>
      </c:areaChart>
      <c:dateAx>
        <c:axId val="-20679205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272744"/>
        <c:crosses val="autoZero"/>
        <c:auto val="1"/>
        <c:lblOffset val="100"/>
        <c:baseTimeUnit val="days"/>
      </c:dateAx>
      <c:valAx>
        <c:axId val="-206827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205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302680"/>
        <c:axId val="-2071300600"/>
      </c:areaChart>
      <c:dateAx>
        <c:axId val="-20713026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71300600"/>
        <c:crosses val="autoZero"/>
        <c:auto val="1"/>
        <c:lblOffset val="100"/>
        <c:baseTimeUnit val="days"/>
      </c:dateAx>
      <c:valAx>
        <c:axId val="-207130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3026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187720"/>
        <c:axId val="-2067646872"/>
      </c:areaChart>
      <c:dateAx>
        <c:axId val="-206718772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7646872"/>
        <c:crosses val="autoZero"/>
        <c:auto val="1"/>
        <c:lblOffset val="100"/>
        <c:baseTimeUnit val="days"/>
      </c:dateAx>
      <c:valAx>
        <c:axId val="-2067646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718772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509982"/>
              </p:ext>
            </p:extLst>
          </p:nvPr>
        </p:nvGraphicFramePr>
        <p:xfrm>
          <a:off x="179512" y="188640"/>
          <a:ext cx="280831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186758161"/>
              </p:ext>
            </p:extLst>
          </p:nvPr>
        </p:nvGraphicFramePr>
        <p:xfrm>
          <a:off x="3131840" y="188640"/>
          <a:ext cx="280831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04651913"/>
              </p:ext>
            </p:extLst>
          </p:nvPr>
        </p:nvGraphicFramePr>
        <p:xfrm>
          <a:off x="6156176" y="188640"/>
          <a:ext cx="288032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2014-07-27T22:17:32Z</dcterms:modified>
  <cp:category/>
</cp:coreProperties>
</file>