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slide" Target="slides/slide3.xml"/>
  <Relationship Id="rId5" Type="http://schemas.openxmlformats.org/officeDocument/2006/relationships/printerSettings" Target="printerSettings/printerSettings1.bin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heme" Target="theme/theme1.xml"/>
  <Relationship Id="rId9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725" y="3244334"/>
            <a:ext cx="374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Italic = True</a:t>
            </a:r>
            <a:r>
              <a:rPr lang="en-US" i="0" dirty="0" smtClean="0"/>
              <a:t> Italic = False</a:t>
            </a:r>
            <a:r>
              <a:rPr lang="en-US" dirty="0" smtClean="0"/>
              <a:t> Italic =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5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8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default textbox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21778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/>
              <a:t>42pt text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50464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1302" y="1437501"/>
            <a:ext cx="9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Bold 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14183" y="3244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b="0" lang="en-US" dirty="0" smtClean="0"/>
              <a:t>Bold off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2712" y="5051167"/>
            <a:ext cx="197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Bold None (inherit)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2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13</cp:revision>
  <dcterms:created xsi:type="dcterms:W3CDTF">2012-11-17T11:07:40Z</dcterms:created>
  <dcterms:modified xsi:type="dcterms:W3CDTF">2014-09-22T04:34:19Z</dcterms:modified>
  <cp:category/>
</cp:coreProperties>
</file>