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 sz="1200" baseline="0"/>
                    </a:pPr>
                    <a:r>
                      <a:rPr lang="en-US" sz="1200" baseline="0" smtClean="0"/>
                      <a:t>foobar</a:t>
                    </a:r>
                    <a:endParaRPr lang="en-US" sz="1200" baseline="0" dirty="0"/>
                  </a:p>
                </c:rich>
              </c:tx>
              <c:spPr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2042840840"/>
        <c:axId val="-2115946728"/>
      </c:scatterChart>
      <c:valAx>
        <c:axId val="-2042840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5946728"/>
        <c:crosses val="autoZero"/>
        <c:crossBetween val="midCat"/>
      </c:valAx>
      <c:valAx>
        <c:axId val="-2115946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428408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3742007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733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7</cp:revision>
  <dcterms:created xsi:type="dcterms:W3CDTF">2012-11-17T11:07:40Z</dcterms:created>
  <dcterms:modified xsi:type="dcterms:W3CDTF">2016-05-04T03:29:15Z</dcterms:modified>
  <cp:category/>
</cp:coreProperties>
</file>