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9606" y="1556792"/>
            <a:ext cx="1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with no color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2850" y="2564904"/>
            <a:ext cx="199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text with RGB color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4760" y="3573016"/>
            <a:ext cx="22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text with theme color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1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2013-11-10T08:19:11Z</dcterms:modified>
  <cp:category/>
</cp:coreProperties>
</file>