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8" d="100"/>
          <a:sy n="168" d="100"/>
        </p:scale>
        <p:origin x="-14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-4.3</c:v>
                </c:pt>
                <c:pt idx="1">
                  <c:v>2.5</c:v>
                </c:pt>
                <c:pt idx="2">
                  <c:v>3.5</c:v>
                </c:pt>
                <c:pt idx="3">
                  <c:v>-4.5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-4.4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-3.0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0575352"/>
        <c:axId val="-2070572264"/>
      </c:barChart>
      <c:catAx>
        <c:axId val="-207057535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0572264"/>
        <c:crosses val="autoZero"/>
        <c:auto val="1"/>
        <c:lblAlgn val="ctr"/>
        <c:lblOffset val="100"/>
        <c:noMultiLvlLbl val="0"/>
      </c:catAx>
      <c:valAx>
        <c:axId val="-2070572264"/>
        <c:scaling>
          <c:orientation val="minMax"/>
        </c:scaling>
        <c:delete val="0"/>
        <c:axPos val="l"/>
        <c:majorGridlines/>
        <c:minorGridlines/>
        <c:numFmt formatCode="General" sourceLinked="1"/>
        <c:majorTickMark val="out"/>
        <c:minorTickMark val="none"/>
        <c:tickLblPos val="nextTo"/>
        <c:crossAx val="-20705753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4385469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444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8</cp:revision>
  <dcterms:created xsi:type="dcterms:W3CDTF">2012-11-17T11:07:40Z</dcterms:created>
  <dcterms:modified xsi:type="dcterms:W3CDTF">2014-07-26T22:36:14Z</dcterms:modified>
  <cp:category/>
</cp:coreProperties>
</file>