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0" d="100"/>
          <a:sy n="17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39552" y="692696"/>
            <a:ext cx="9144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3" name="Picture 2" descr="python-ic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2" y="1835696"/>
            <a:ext cx="914400" cy="9144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98962"/>
              </p:ext>
            </p:extLst>
          </p:nvPr>
        </p:nvGraphicFramePr>
        <p:xfrm>
          <a:off x="4082752" y="2978696"/>
          <a:ext cx="914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54352" y="4121696"/>
            <a:ext cx="914400" cy="914400"/>
            <a:chOff x="5029200" y="4343400"/>
            <a:chExt cx="914400" cy="914400"/>
          </a:xfrm>
        </p:grpSpPr>
        <p:sp>
          <p:nvSpPr>
            <p:cNvPr id="5" name="Oval 4"/>
            <p:cNvSpPr/>
            <p:nvPr/>
          </p:nvSpPr>
          <p:spPr>
            <a:xfrm>
              <a:off x="50292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4343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4800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Elbow Connector 10"/>
          <p:cNvCxnSpPr/>
          <p:nvPr/>
        </p:nvCxnSpPr>
        <p:spPr>
          <a:xfrm>
            <a:off x="6825952" y="5264696"/>
            <a:ext cx="914400" cy="9144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2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2014-03-30T21:56:30Z</dcterms:modified>
  <cp:category/>
</cp:coreProperties>
</file>