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9668360"/>
        <c:axId val="-2139346440"/>
      </c:radarChart>
      <c:catAx>
        <c:axId val="-2139668360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39346440"/>
        <c:crosses val="autoZero"/>
        <c:auto val="1"/>
        <c:lblAlgn val="ctr"/>
        <c:lblOffset val="100"/>
        <c:noMultiLvlLbl val="0"/>
      </c:catAx>
      <c:valAx>
        <c:axId val="-2139346440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-213966836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5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On The Radar</a:t>
            </a:r>
            <a:endParaRPr lang="en-US" dirty="0"/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1110152"/>
        <c:axId val="-2139017576"/>
      </c:radarChart>
      <c:catAx>
        <c:axId val="2051110152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39017576"/>
        <c:crosses val="autoZero"/>
        <c:auto val="1"/>
        <c:lblAlgn val="ctr"/>
        <c:lblOffset val="100"/>
        <c:noMultiLvlLbl val="0"/>
      </c:catAx>
      <c:valAx>
        <c:axId val="-213901757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5111015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6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48057362"/>
              </p:ext>
            </p:extLst>
          </p:nvPr>
        </p:nvGraphicFramePr>
        <p:xfrm>
          <a:off x="727968" y="1397000"/>
          <a:ext cx="348004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534740697"/>
              </p:ext>
            </p:extLst>
          </p:nvPr>
        </p:nvGraphicFramePr>
        <p:xfrm>
          <a:off x="4935984" y="1397000"/>
          <a:ext cx="348004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213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2017-03-15T23:39:49Z</dcterms:modified>
  <cp:category/>
</cp:coreProperties>
</file>