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725" y="3244334"/>
            <a:ext cx="37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Italic = True</a:t>
            </a:r>
            <a:r>
              <a:rPr lang="en-US" i="0" dirty="0" smtClean="0"/>
              <a:t> Italic = False</a:t>
            </a:r>
            <a:r>
              <a:rPr lang="en-US" dirty="0" smtClean="0"/>
              <a:t> Italic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2013-11-04T06:43:30Z</dcterms:modified>
  <cp:category/>
</cp:coreProperties>
</file>