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11" Type="http://schemas.openxmlformats.org/officeDocument/2006/relationships/theme" Target="theme/theme1.xml"/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slide" Target="slides/slide4.xml"/>
  <Relationship Id="rId6" Type="http://schemas.openxmlformats.org/officeDocument/2006/relationships/slide" Target="slides/slide5.xml"/>
  <Relationship Id="rId7" Type="http://schemas.openxmlformats.org/officeDocument/2006/relationships/slide" Target="slides/slide6.xml"/>
  <Relationship Id="rId8" Type="http://schemas.openxmlformats.org/officeDocument/2006/relationships/printerSettings" Target="printerSettings/printerSettings1.bin"/>
  <Relationship Id="rId9" Type="http://schemas.openxmlformats.org/officeDocument/2006/relationships/presProps" Target="presProps.xml"/>
  <Relationship Id="rId10" Type="http://schemas.openxmlformats.org/officeDocument/2006/relationships/viewProps" Target="viewProps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_rels/chart4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4.xlsx"/>
</Relationships>

</file>

<file path=ppt/charts/_rels/chart5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5.xlsx"/>
</Relationships>

</file>

<file path=ppt/charts/_rels/chart6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6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-4.3</c:v>
                </c:pt>
                <c:pt idx="1">
                  <c:v>2.5</c:v>
                </c:pt>
                <c:pt idx="2">
                  <c:v>3.5</c:v>
                </c:pt>
                <c:pt idx="3">
                  <c:v>-4.5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-4.4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-3.0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6221016"/>
        <c:axId val="2053160680"/>
      </c:barChart>
      <c:catAx>
        <c:axId val="-2096221016"/>
        <c:scaling>
          <c:orientation val="minMax"/>
        </c:scaling>
        <c:delete val="0"/>
        <c:axPos val="b"/>
        <c:majorTickMark val="out"/>
        <c:minorTickMark val="none"/>
        <c:tickLblPos val="nextTo"/>
        <c:crossAx val="2053160680"/>
        <c:crosses val="autoZero"/>
        <c:auto val="1"/>
        <c:lblAlgn val="ctr"/>
        <c:lblOffset val="100"/>
        <c:noMultiLvlLbl val="0"/>
      </c:catAx>
      <c:valAx>
        <c:axId val="2053160680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-2096221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6446296"/>
        <c:axId val="-2109040920"/>
      </c:barChart>
      <c:catAx>
        <c:axId val="-21064462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9040920"/>
        <c:crosses val="autoZero"/>
        <c:auto val="1"/>
        <c:lblAlgn val="ctr"/>
        <c:lblOffset val="100"/>
        <c:noMultiLvlLbl val="0"/>
      </c:catAx>
      <c:valAx>
        <c:axId val="-2109040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-2106446296"/>
        <c:crosses val="autoZero"/>
        <c:crossBetween val="between"/>
        <c:majorUnit val="20.0"/>
        <c:minorUnit val="4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1600" b="0" i="1" baseline="0" dirty="0" err="1" smtClean="0">
                <a:effectLst/>
              </a:rPr>
              <a:t>value_axis.crosses</a:t>
            </a:r>
            <a:r>
              <a:rPr lang="en-US" sz="1600" b="0" i="1" baseline="0" dirty="0" smtClean="0">
                <a:effectLst/>
              </a:rPr>
              <a:t> == XL_AXIS_CROSSES.MAXIMUM</a:t>
            </a:r>
            <a:endParaRPr lang="en-US" sz="20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914440"/>
        <c:axId val="-2054303352"/>
      </c:scatterChart>
      <c:valAx>
        <c:axId val="-2054914440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-2054303352"/>
        <c:crosses val="max"/>
        <c:crossBetween val="midCat"/>
      </c:valAx>
      <c:valAx>
        <c:axId val="-2054303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49144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0" i="1"/>
            </a:pPr>
            <a:r>
              <a:rPr lang="en-US" sz="1600" b="0" i="1" dirty="0" err="1" smtClean="0"/>
              <a:t>value_axis.crosses</a:t>
            </a:r>
            <a:r>
              <a:rPr lang="en-US" sz="1600" b="0" i="1" dirty="0" smtClean="0"/>
              <a:t> == XL_AXIS_CROSSES.MINIMUM</a:t>
            </a:r>
            <a:endParaRPr lang="en-US" sz="1600" b="0" i="1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-3.8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54634472"/>
        <c:axId val="-2113201512"/>
      </c:bubbleChart>
      <c:valAx>
        <c:axId val="-205463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3201512"/>
        <c:crosses val="min"/>
        <c:crossBetween val="midCat"/>
      </c:valAx>
      <c:valAx>
        <c:axId val="-2113201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46344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419928"/>
        <c:axId val="-2108866872"/>
      </c:scatterChart>
      <c:valAx>
        <c:axId val="-210641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8866872"/>
        <c:crossesAt val="2.75"/>
        <c:crossBetween val="midCat"/>
      </c:valAx>
      <c:valAx>
        <c:axId val="-2108866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6419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-3.2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8895352"/>
        <c:axId val="-2105782760"/>
      </c:bubbleChart>
      <c:valAx>
        <c:axId val="-2108895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5782760"/>
        <c:crossesAt val="-1.5"/>
        <c:crossBetween val="midCat"/>
      </c:valAx>
      <c:valAx>
        <c:axId val="-2105782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88953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_rels/slide4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</Relationships>

</file>

<file path=ppt/slides/_rels/slide5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</Relationships>

</file>

<file path=ppt/slides/_rels/slide6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438546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4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9297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898932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73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49006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32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104334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79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56402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3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</Words>
  <Application>Microsoft Macintosh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14</cp:revision>
  <dcterms:created xsi:type="dcterms:W3CDTF">2012-11-17T11:07:40Z</dcterms:created>
  <dcterms:modified xsi:type="dcterms:W3CDTF">2016-05-07T23:05:02Z</dcterms:modified>
  <cp:category/>
</cp:coreProperties>
</file>