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printerSettings" Target="printerSettings/printerSettings1.bin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heme" Target="theme/theme1.xml"/>
  <Relationship Id="rId8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75992296"/>
        <c:axId val="2078649096"/>
      </c:barChart>
      <c:catAx>
        <c:axId val="-20759922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649096"/>
        <c:crosses val="autoZero"/>
        <c:auto val="1"/>
        <c:lblAlgn val="ctr"/>
        <c:lblOffset val="100"/>
        <c:noMultiLvlLbl val="0"/>
      </c:catAx>
      <c:valAx>
        <c:axId val="2078649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5992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gapWidth val="300"/>
        <c:axId val="-2124998264"/>
        <c:axId val="-2125090984"/>
      </c:barChart>
      <c:catAx>
        <c:axId val="-21249982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5090984"/>
        <c:crosses val="autoZero"/>
        <c:auto val="1"/>
        <c:lblAlgn val="ctr"/>
        <c:lblOffset val="100"/>
        <c:noMultiLvlLbl val="0"/>
      </c:catAx>
      <c:valAx>
        <c:axId val="-2125090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4998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922970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7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750909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42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2014-07-21T00:10:21Z</dcterms:modified>
  <cp:category/>
</cp:coreProperties>
</file>