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1" d="100"/>
          <a:sy n="211" d="100"/>
        </p:scale>
        <p:origin x="-2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725" y="3244334"/>
            <a:ext cx="374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Italic = True</a:t>
            </a:r>
            <a:r>
              <a:rPr lang="en-US" i="0" dirty="0" smtClean="0"/>
              <a:t> Italic = False</a:t>
            </a:r>
            <a:r>
              <a:rPr lang="en-US" dirty="0" smtClean="0"/>
              <a:t> Italic 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8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default textbox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2177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42pt text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0464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12</cp:revision>
  <dcterms:created xsi:type="dcterms:W3CDTF">2012-11-17T11:07:40Z</dcterms:created>
  <dcterms:modified xsi:type="dcterms:W3CDTF">2014-04-15T03:59:21Z</dcterms:modified>
  <cp:category/>
</cp:coreProperties>
</file>