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1" d="100"/>
          <a:sy n="211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Inherited Outline Format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No Outline Format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5200" y="50292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Solid Outline Format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No (directly-applied)</a:t>
            </a:r>
          </a:p>
          <a:p>
            <a:pPr algn="ctr"/>
            <a:r>
              <a:rPr lang="en-US" sz="1100" dirty="0" smtClean="0"/>
              <a:t>Outline Color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 w="57150" cmpd="thickThin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RGB Outline Color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5200" y="50292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Theme Outline Color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5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2014-04-14T04:11:47Z</dcterms:modified>
  <cp:category/>
</cp:coreProperties>
</file>