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0" d="100"/>
          <a:sy n="170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8313" y="1628775"/>
            <a:ext cx="8207375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Shape 2</a:t>
            </a:r>
          </a:p>
          <a:p>
            <a:r>
              <a:rPr lang="en-US" dirty="0" smtClean="0"/>
              <a:t>Picture is Shape 3</a:t>
            </a:r>
            <a:endParaRPr lang="en-US" dirty="0"/>
          </a:p>
        </p:txBody>
      </p:sp>
      <p:pic>
        <p:nvPicPr>
          <p:cNvPr id="6" name="Picture 5" descr="python-powe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949280"/>
            <a:ext cx="1778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8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Shape 1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8</cp:revision>
  <dcterms:created xsi:type="dcterms:W3CDTF">2012-11-17T11:07:40Z</dcterms:created>
  <dcterms:modified xsi:type="dcterms:W3CDTF">2014-03-23T05:08:39Z</dcterms:modified>
  <cp:category/>
</cp:coreProperties>
</file>