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953880"/>
        <c:axId val="-2064266120"/>
        <c:axId val="-2054488456"/>
      </c:area3DChart>
      <c:dateAx>
        <c:axId val="-20669538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4266120"/>
        <c:crosses val="autoZero"/>
        <c:auto val="1"/>
        <c:lblOffset val="100"/>
        <c:baseTimeUnit val="days"/>
      </c:dateAx>
      <c:valAx>
        <c:axId val="-206426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953880"/>
        <c:crosses val="autoZero"/>
        <c:crossBetween val="midCat"/>
      </c:valAx>
      <c:serAx>
        <c:axId val="-205448845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4266120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976248"/>
        <c:axId val="-2068114376"/>
        <c:axId val="0"/>
      </c:area3DChart>
      <c:dateAx>
        <c:axId val="-207197624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114376"/>
        <c:crosses val="autoZero"/>
        <c:auto val="1"/>
        <c:lblOffset val="100"/>
        <c:baseTimeUnit val="days"/>
      </c:dateAx>
      <c:valAx>
        <c:axId val="-206811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97624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026952"/>
        <c:axId val="-2069932152"/>
        <c:axId val="0"/>
      </c:area3DChart>
      <c:dateAx>
        <c:axId val="-21440269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9932152"/>
        <c:crosses val="autoZero"/>
        <c:auto val="1"/>
        <c:lblOffset val="100"/>
        <c:baseTimeUnit val="days"/>
      </c:dateAx>
      <c:valAx>
        <c:axId val="-20699321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40269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2014-07-27T23:16:29Z</dcterms:modified>
  <cp:category/>
</cp:coreProperties>
</file>