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printerSettings" Target="printerSettings/printerSettings1.bin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12700">
              <a:solidFill>
                <a:schemeClr val="tx1"/>
              </a:solidFill>
            </a:ln>
          </c:spPr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6600"/>
            </a:solidFill>
            <a:ln w="25400">
              <a:solidFill>
                <a:srgbClr val="0000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6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394024"/>
        <c:axId val="2028106952"/>
      </c:barChart>
      <c:catAx>
        <c:axId val="2108394024"/>
        <c:scaling>
          <c:orientation val="minMax"/>
        </c:scaling>
        <c:delete val="0"/>
        <c:axPos val="b"/>
        <c:majorTickMark val="out"/>
        <c:minorTickMark val="none"/>
        <c:tickLblPos val="nextTo"/>
        <c:crossAx val="2028106952"/>
        <c:crosses val="autoZero"/>
        <c:auto val="1"/>
        <c:lblAlgn val="ctr"/>
        <c:lblOffset val="100"/>
        <c:noMultiLvlLbl val="0"/>
      </c:catAx>
      <c:valAx>
        <c:axId val="2028106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8394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16045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476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2014-07-20T10:58:36Z</dcterms:modified>
  <cp:category/>
</cp:coreProperties>
</file>