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printerSettings" Target="printerSettings/printerSettings1.bin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heme" Target="theme/theme1.xml"/>
  <Relationship Id="rId9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_rels/chart3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3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5103992"/>
        <c:axId val="-2065029320"/>
      </c:barChart>
      <c:catAx>
        <c:axId val="-20651039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5029320"/>
        <c:crosses val="autoZero"/>
        <c:auto val="1"/>
        <c:lblAlgn val="ctr"/>
        <c:lblOffset val="100"/>
        <c:noMultiLvlLbl val="0"/>
      </c:catAx>
      <c:valAx>
        <c:axId val="-2065029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5103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4088584"/>
        <c:axId val="2072583496"/>
      </c:barChart>
      <c:catAx>
        <c:axId val="-209408858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2583496"/>
        <c:crosses val="autoZero"/>
        <c:auto val="1"/>
        <c:lblAlgn val="ctr"/>
        <c:lblOffset val="100"/>
        <c:noMultiLvlLbl val="0"/>
      </c:catAx>
      <c:valAx>
        <c:axId val="2072583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4088584"/>
        <c:crosses val="autoZero"/>
        <c:crossBetween val="between"/>
      </c:valAx>
    </c:plotArea>
    <c:legend>
      <c:legendPos val="r"/>
      <c:layout>
        <c:manualLayout>
          <c:xMode val="factor"/>
          <c:yMode val="factor"/>
          <c:x val="-0.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259192"/>
        <c:axId val="-2095339976"/>
      </c:barChart>
      <c:catAx>
        <c:axId val="21392591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5339976"/>
        <c:crosses val="autoZero"/>
        <c:auto val="1"/>
        <c:lblAlgn val="ctr"/>
        <c:lblOffset val="100"/>
        <c:noMultiLvlLbl val="0"/>
      </c:catAx>
      <c:valAx>
        <c:axId val="-2095339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9259192"/>
        <c:crosses val="autoZero"/>
        <c:crossBetween val="between"/>
      </c:valAx>
    </c:plotArea>
    <c:legend>
      <c:legendPos val="r"/>
      <c:layout>
        <c:manualLayout>
          <c:xMode val="factor"/>
          <c:yMode val="factor"/>
          <c:x val="0.4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421577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9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4567995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308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3317177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6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2014-08-31T20:22:25Z</dcterms:modified>
  <cp:category/>
</cp:coreProperties>
</file>