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foobar</a:t>
                    </a:r>
                    <a:endParaRPr lang="en-US" sz="1200" baseline="0" dirty="0"/>
                  </a:p>
                </c:rich>
              </c:tx>
              <c:spPr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134006568"/>
        <c:axId val="2134009624"/>
      </c:scatterChart>
      <c:valAx>
        <c:axId val="2134006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4009624"/>
        <c:crosses val="autoZero"/>
        <c:crossBetween val="midCat"/>
      </c:valAx>
      <c:valAx>
        <c:axId val="2134009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40065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dLbls>
            <c:dLbl>
              <c:idx val="1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98337496"/>
        <c:axId val="2098334008"/>
      </c:scatterChart>
      <c:valAx>
        <c:axId val="2098337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8334008"/>
        <c:crosses val="autoZero"/>
        <c:crossBetween val="midCat"/>
      </c:valAx>
      <c:valAx>
        <c:axId val="2098334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83374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3742007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73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099092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013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2016-05-06T07:24:07Z</dcterms:modified>
  <cp:category/>
</cp:coreProperties>
</file>