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presProps" Target="presProps.xml"/>
  <Relationship Id="rId4" Type="http://schemas.openxmlformats.org/officeDocument/2006/relationships/viewProps" Target="viewProps.xml"/>
  <Relationship Id="rId5" Type="http://schemas.openxmlformats.org/officeDocument/2006/relationships/tableStyles" Target="tableStyles.xml"/>
  <Relationship Id="rId6" Type="http://schemas.openxmlformats.org/officeDocument/2006/relationships/theme" Target="theme/theme1.xml"/>
  <Relationship Id="rId7" Type="http://schemas.openxmlformats.org/officeDocument/2006/relationships/printerSettings" Target="printerSettings/printerSettings1.bin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