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16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3145160"/>
        <c:axId val="-2083142120"/>
      </c:areaChart>
      <c:dateAx>
        <c:axId val="-208314516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83142120"/>
        <c:crosses val="autoZero"/>
        <c:auto val="1"/>
        <c:lblOffset val="100"/>
        <c:baseTimeUnit val="days"/>
      </c:dateAx>
      <c:valAx>
        <c:axId val="-2083142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314516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3451784"/>
        <c:axId val="-2083448808"/>
      </c:barChart>
      <c:catAx>
        <c:axId val="-2083451784"/>
        <c:scaling>
          <c:orientation val="minMax"/>
        </c:scaling>
        <c:delete val="0"/>
        <c:axPos val="b"/>
        <c:majorTickMark val="none"/>
        <c:minorTickMark val="none"/>
        <c:tickLblPos val="none"/>
        <c:crossAx val="-2083448808"/>
        <c:crosses val="autoZero"/>
        <c:auto val="1"/>
        <c:lblAlgn val="ctr"/>
        <c:lblOffset val="100"/>
        <c:noMultiLvlLbl val="0"/>
      </c:catAx>
      <c:valAx>
        <c:axId val="-2083448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3451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3420888"/>
        <c:axId val="-2083417912"/>
      </c:barChart>
      <c:catAx>
        <c:axId val="-2083420888"/>
        <c:scaling>
          <c:orientation val="minMax"/>
        </c:scaling>
        <c:delete val="0"/>
        <c:axPos val="b"/>
        <c:majorTickMark val="none"/>
        <c:minorTickMark val="none"/>
        <c:tickLblPos val="none"/>
        <c:crossAx val="-2083417912"/>
        <c:crosses val="autoZero"/>
        <c:auto val="1"/>
        <c:lblAlgn val="ctr"/>
        <c:lblOffset val="100"/>
        <c:noMultiLvlLbl val="0"/>
      </c:catAx>
      <c:valAx>
        <c:axId val="-2083417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3420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2512136"/>
        <c:axId val="-2082509160"/>
      </c:barChart>
      <c:catAx>
        <c:axId val="-2082512136"/>
        <c:scaling>
          <c:orientation val="minMax"/>
        </c:scaling>
        <c:delete val="0"/>
        <c:axPos val="b"/>
        <c:majorTickMark val="none"/>
        <c:minorTickMark val="none"/>
        <c:tickLblPos val="none"/>
        <c:crossAx val="-2082509160"/>
        <c:crosses val="autoZero"/>
        <c:auto val="1"/>
        <c:lblAlgn val="ctr"/>
        <c:lblOffset val="100"/>
        <c:noMultiLvlLbl val="0"/>
      </c:catAx>
      <c:valAx>
        <c:axId val="-208250916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82512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2651656"/>
        <c:axId val="-2082648680"/>
      </c:lineChart>
      <c:catAx>
        <c:axId val="-2082651656"/>
        <c:scaling>
          <c:orientation val="minMax"/>
        </c:scaling>
        <c:delete val="0"/>
        <c:axPos val="b"/>
        <c:majorTickMark val="none"/>
        <c:minorTickMark val="none"/>
        <c:tickLblPos val="none"/>
        <c:crossAx val="-2082648680"/>
        <c:crosses val="autoZero"/>
        <c:auto val="1"/>
        <c:lblAlgn val="ctr"/>
        <c:lblOffset val="100"/>
        <c:noMultiLvlLbl val="0"/>
      </c:catAx>
      <c:valAx>
        <c:axId val="-2082648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2651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2620376"/>
        <c:axId val="-2082617400"/>
      </c:lineChart>
      <c:catAx>
        <c:axId val="-2082620376"/>
        <c:scaling>
          <c:orientation val="minMax"/>
        </c:scaling>
        <c:delete val="0"/>
        <c:axPos val="b"/>
        <c:majorTickMark val="none"/>
        <c:minorTickMark val="none"/>
        <c:tickLblPos val="none"/>
        <c:crossAx val="-2082617400"/>
        <c:crosses val="autoZero"/>
        <c:auto val="1"/>
        <c:lblAlgn val="ctr"/>
        <c:lblOffset val="100"/>
        <c:noMultiLvlLbl val="0"/>
      </c:catAx>
      <c:valAx>
        <c:axId val="-2082617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262037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2589112"/>
        <c:axId val="-2082586136"/>
      </c:lineChart>
      <c:catAx>
        <c:axId val="-2082589112"/>
        <c:scaling>
          <c:orientation val="minMax"/>
        </c:scaling>
        <c:delete val="0"/>
        <c:axPos val="b"/>
        <c:majorTickMark val="none"/>
        <c:minorTickMark val="none"/>
        <c:tickLblPos val="none"/>
        <c:crossAx val="-2082586136"/>
        <c:crosses val="autoZero"/>
        <c:auto val="1"/>
        <c:lblAlgn val="ctr"/>
        <c:lblOffset val="100"/>
        <c:noMultiLvlLbl val="0"/>
      </c:catAx>
      <c:valAx>
        <c:axId val="-208258613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8258911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2557400"/>
        <c:axId val="-2082554424"/>
      </c:lineChart>
      <c:catAx>
        <c:axId val="-2082557400"/>
        <c:scaling>
          <c:orientation val="minMax"/>
        </c:scaling>
        <c:delete val="0"/>
        <c:axPos val="b"/>
        <c:majorTickMark val="none"/>
        <c:minorTickMark val="none"/>
        <c:tickLblPos val="none"/>
        <c:crossAx val="-2082554424"/>
        <c:crosses val="autoZero"/>
        <c:auto val="1"/>
        <c:lblAlgn val="ctr"/>
        <c:lblOffset val="100"/>
        <c:noMultiLvlLbl val="0"/>
      </c:catAx>
      <c:valAx>
        <c:axId val="-2082554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25574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8721944"/>
        <c:axId val="-2118718968"/>
      </c:lineChart>
      <c:catAx>
        <c:axId val="-2118721944"/>
        <c:scaling>
          <c:orientation val="minMax"/>
        </c:scaling>
        <c:delete val="0"/>
        <c:axPos val="b"/>
        <c:majorTickMark val="none"/>
        <c:minorTickMark val="none"/>
        <c:tickLblPos val="none"/>
        <c:crossAx val="-2118718968"/>
        <c:crosses val="autoZero"/>
        <c:auto val="1"/>
        <c:lblAlgn val="ctr"/>
        <c:lblOffset val="100"/>
        <c:noMultiLvlLbl val="0"/>
      </c:catAx>
      <c:valAx>
        <c:axId val="-2118718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872194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8530232"/>
        <c:axId val="-2118178488"/>
      </c:lineChart>
      <c:catAx>
        <c:axId val="-2118530232"/>
        <c:scaling>
          <c:orientation val="minMax"/>
        </c:scaling>
        <c:delete val="0"/>
        <c:axPos val="b"/>
        <c:majorTickMark val="none"/>
        <c:minorTickMark val="none"/>
        <c:tickLblPos val="none"/>
        <c:crossAx val="-2118178488"/>
        <c:crosses val="autoZero"/>
        <c:auto val="1"/>
        <c:lblAlgn val="ctr"/>
        <c:lblOffset val="100"/>
        <c:noMultiLvlLbl val="0"/>
      </c:catAx>
      <c:valAx>
        <c:axId val="-211817848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1853023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3118120"/>
        <c:axId val="-2083115080"/>
      </c:areaChart>
      <c:dateAx>
        <c:axId val="-208311812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83115080"/>
        <c:crosses val="autoZero"/>
        <c:auto val="1"/>
        <c:lblOffset val="100"/>
        <c:baseTimeUnit val="days"/>
      </c:dateAx>
      <c:valAx>
        <c:axId val="-2083115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311812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8780904"/>
        <c:axId val="-2118898856"/>
      </c:scatterChart>
      <c:valAx>
        <c:axId val="-2118780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8898856"/>
        <c:crosses val="autoZero"/>
        <c:crossBetween val="midCat"/>
      </c:valAx>
      <c:valAx>
        <c:axId val="-2118898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878090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8184280"/>
        <c:axId val="-2087797768"/>
      </c:scatterChart>
      <c:valAx>
        <c:axId val="-2088184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87797768"/>
        <c:crosses val="autoZero"/>
        <c:crossBetween val="midCat"/>
      </c:valAx>
      <c:valAx>
        <c:axId val="-2087797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81842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1686136"/>
        <c:axId val="-2081492104"/>
      </c:scatterChart>
      <c:valAx>
        <c:axId val="-2081686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81492104"/>
        <c:crosses val="autoZero"/>
        <c:crossBetween val="midCat"/>
      </c:valAx>
      <c:valAx>
        <c:axId val="-2081492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16861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0219480"/>
        <c:axId val="-2088014888"/>
      </c:scatterChart>
      <c:valAx>
        <c:axId val="-2120219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88014888"/>
        <c:crosses val="autoZero"/>
        <c:crossBetween val="midCat"/>
      </c:valAx>
      <c:valAx>
        <c:axId val="-2088014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02194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8323224"/>
        <c:axId val="-2119955512"/>
      </c:scatterChart>
      <c:valAx>
        <c:axId val="-2088323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9955512"/>
        <c:crosses val="autoZero"/>
        <c:crossBetween val="midCat"/>
      </c:valAx>
      <c:valAx>
        <c:axId val="-2119955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832322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17441288"/>
        <c:axId val="-2117422024"/>
      </c:bubbleChart>
      <c:valAx>
        <c:axId val="-2117441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7422024"/>
        <c:crosses val="autoZero"/>
        <c:crossBetween val="midCat"/>
      </c:valAx>
      <c:valAx>
        <c:axId val="-2117422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74412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046379432"/>
        <c:axId val="-2119074152"/>
      </c:bubbleChart>
      <c:valAx>
        <c:axId val="-2046379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9074152"/>
        <c:crosses val="autoZero"/>
        <c:crossBetween val="midCat"/>
      </c:valAx>
      <c:valAx>
        <c:axId val="-2119074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63794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3089736"/>
        <c:axId val="-2083086696"/>
      </c:areaChart>
      <c:dateAx>
        <c:axId val="-208308973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83086696"/>
        <c:crosses val="autoZero"/>
        <c:auto val="1"/>
        <c:lblOffset val="100"/>
        <c:baseTimeUnit val="days"/>
      </c:dateAx>
      <c:valAx>
        <c:axId val="-208308669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83089736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3061624"/>
        <c:axId val="-2083058584"/>
        <c:axId val="-2083055544"/>
      </c:area3DChart>
      <c:dateAx>
        <c:axId val="-2083061624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83058584"/>
        <c:crosses val="autoZero"/>
        <c:auto val="1"/>
        <c:lblOffset val="100"/>
        <c:baseTimeUnit val="days"/>
      </c:dateAx>
      <c:valAx>
        <c:axId val="-2083058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3061624"/>
        <c:crosses val="autoZero"/>
        <c:crossBetween val="midCat"/>
      </c:valAx>
      <c:serAx>
        <c:axId val="-2083055544"/>
        <c:scaling>
          <c:orientation val="minMax"/>
        </c:scaling>
        <c:delete val="0"/>
        <c:axPos val="b"/>
        <c:majorTickMark val="none"/>
        <c:minorTickMark val="none"/>
        <c:tickLblPos val="none"/>
        <c:crossAx val="-2083058584"/>
        <c:crosses val="autoZero"/>
      </c:ser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3031368"/>
        <c:axId val="-2083028328"/>
        <c:axId val="0"/>
      </c:area3DChart>
      <c:dateAx>
        <c:axId val="-2083031368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83028328"/>
        <c:crosses val="autoZero"/>
        <c:auto val="1"/>
        <c:lblOffset val="100"/>
        <c:baseTimeUnit val="days"/>
      </c:dateAx>
      <c:valAx>
        <c:axId val="-2083028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3031368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3003080"/>
        <c:axId val="-2083000040"/>
        <c:axId val="0"/>
      </c:area3DChart>
      <c:dateAx>
        <c:axId val="-208300308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83000040"/>
        <c:crosses val="autoZero"/>
        <c:auto val="1"/>
        <c:lblOffset val="100"/>
        <c:baseTimeUnit val="days"/>
      </c:dateAx>
      <c:valAx>
        <c:axId val="-208300004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83003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2913560"/>
        <c:axId val="-2118953320"/>
      </c:barChart>
      <c:catAx>
        <c:axId val="2082913560"/>
        <c:scaling>
          <c:orientation val="minMax"/>
        </c:scaling>
        <c:delete val="0"/>
        <c:axPos val="l"/>
        <c:majorTickMark val="none"/>
        <c:minorTickMark val="none"/>
        <c:tickLblPos val="none"/>
        <c:crossAx val="-2118953320"/>
        <c:crosses val="autoZero"/>
        <c:auto val="1"/>
        <c:lblAlgn val="ctr"/>
        <c:lblOffset val="100"/>
        <c:noMultiLvlLbl val="0"/>
      </c:catAx>
      <c:valAx>
        <c:axId val="-211895332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829135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2610408"/>
        <c:axId val="2083429016"/>
      </c:barChart>
      <c:catAx>
        <c:axId val="2082610408"/>
        <c:scaling>
          <c:orientation val="minMax"/>
        </c:scaling>
        <c:delete val="0"/>
        <c:axPos val="l"/>
        <c:majorTickMark val="none"/>
        <c:minorTickMark val="none"/>
        <c:tickLblPos val="none"/>
        <c:crossAx val="2083429016"/>
        <c:crosses val="autoZero"/>
        <c:auto val="1"/>
        <c:lblAlgn val="ctr"/>
        <c:lblOffset val="100"/>
        <c:noMultiLvlLbl val="0"/>
      </c:catAx>
      <c:valAx>
        <c:axId val="208342901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82610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8690536"/>
        <c:axId val="-2118687560"/>
      </c:barChart>
      <c:catAx>
        <c:axId val="-2118690536"/>
        <c:scaling>
          <c:orientation val="minMax"/>
        </c:scaling>
        <c:delete val="0"/>
        <c:axPos val="l"/>
        <c:majorTickMark val="none"/>
        <c:minorTickMark val="none"/>
        <c:tickLblPos val="none"/>
        <c:crossAx val="-2118687560"/>
        <c:crosses val="autoZero"/>
        <c:auto val="1"/>
        <c:lblAlgn val="ctr"/>
        <c:lblOffset val="100"/>
        <c:noMultiLvlLbl val="0"/>
      </c:catAx>
      <c:valAx>
        <c:axId val="-2118687560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-21186905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7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5" Type="http://schemas.openxmlformats.org/officeDocument/2006/relationships/chart" Target="../charts/chart16.xml"/><Relationship Id="rId6" Type="http://schemas.openxmlformats.org/officeDocument/2006/relationships/chart" Target="../charts/chart17.xml"/><Relationship Id="rId7" Type="http://schemas.openxmlformats.org/officeDocument/2006/relationships/chart" Target="../charts/chart18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9.xml"/><Relationship Id="rId3" Type="http://schemas.openxmlformats.org/officeDocument/2006/relationships/chart" Target="../charts/char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4" Type="http://schemas.openxmlformats.org/officeDocument/2006/relationships/chart" Target="../charts/chart23.xml"/><Relationship Id="rId5" Type="http://schemas.openxmlformats.org/officeDocument/2006/relationships/chart" Target="../charts/chart24.xml"/><Relationship Id="rId6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6.xml"/><Relationship Id="rId3" Type="http://schemas.openxmlformats.org/officeDocument/2006/relationships/chart" Target="../charts/char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53952575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09752795"/>
              </p:ext>
            </p:extLst>
          </p:nvPr>
        </p:nvGraphicFramePr>
        <p:xfrm>
          <a:off x="3200400" y="228600"/>
          <a:ext cx="2739752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82243173"/>
              </p:ext>
            </p:extLst>
          </p:nvPr>
        </p:nvGraphicFramePr>
        <p:xfrm>
          <a:off x="6172200" y="228600"/>
          <a:ext cx="2720280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48830933"/>
              </p:ext>
            </p:extLst>
          </p:nvPr>
        </p:nvGraphicFramePr>
        <p:xfrm>
          <a:off x="228600" y="3657600"/>
          <a:ext cx="2759224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41120195"/>
              </p:ext>
            </p:extLst>
          </p:nvPr>
        </p:nvGraphicFramePr>
        <p:xfrm>
          <a:off x="3203848" y="3657600"/>
          <a:ext cx="2736304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149821212"/>
              </p:ext>
            </p:extLst>
          </p:nvPr>
        </p:nvGraphicFramePr>
        <p:xfrm>
          <a:off x="6156176" y="3657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2571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262689881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99929666"/>
              </p:ext>
            </p:extLst>
          </p:nvPr>
        </p:nvGraphicFramePr>
        <p:xfrm>
          <a:off x="32004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32963034"/>
              </p:ext>
            </p:extLst>
          </p:nvPr>
        </p:nvGraphicFramePr>
        <p:xfrm>
          <a:off x="61722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184429407"/>
              </p:ext>
            </p:extLst>
          </p:nvPr>
        </p:nvGraphicFramePr>
        <p:xfrm>
          <a:off x="228600" y="3886200"/>
          <a:ext cx="273630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76786718"/>
              </p:ext>
            </p:extLst>
          </p:nvPr>
        </p:nvGraphicFramePr>
        <p:xfrm>
          <a:off x="32004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052763083"/>
              </p:ext>
            </p:extLst>
          </p:nvPr>
        </p:nvGraphicFramePr>
        <p:xfrm>
          <a:off x="61722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4432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6608802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421586218"/>
              </p:ext>
            </p:extLst>
          </p:nvPr>
        </p:nvGraphicFramePr>
        <p:xfrm>
          <a:off x="32004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03658300"/>
              </p:ext>
            </p:extLst>
          </p:nvPr>
        </p:nvGraphicFramePr>
        <p:xfrm>
          <a:off x="61722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44643651"/>
              </p:ext>
            </p:extLst>
          </p:nvPr>
        </p:nvGraphicFramePr>
        <p:xfrm>
          <a:off x="2286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02927628"/>
              </p:ext>
            </p:extLst>
          </p:nvPr>
        </p:nvGraphicFramePr>
        <p:xfrm>
          <a:off x="32004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622638089"/>
              </p:ext>
            </p:extLst>
          </p:nvPr>
        </p:nvGraphicFramePr>
        <p:xfrm>
          <a:off x="61722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4021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15923594"/>
              </p:ext>
            </p:extLst>
          </p:nvPr>
        </p:nvGraphicFramePr>
        <p:xfrm>
          <a:off x="228600" y="228600"/>
          <a:ext cx="3623320" cy="36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834768805"/>
              </p:ext>
            </p:extLst>
          </p:nvPr>
        </p:nvGraphicFramePr>
        <p:xfrm>
          <a:off x="5292080" y="3068960"/>
          <a:ext cx="3647728" cy="3631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8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75934574"/>
              </p:ext>
            </p:extLst>
          </p:nvPr>
        </p:nvGraphicFramePr>
        <p:xfrm>
          <a:off x="323528" y="692696"/>
          <a:ext cx="273630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09942335"/>
              </p:ext>
            </p:extLst>
          </p:nvPr>
        </p:nvGraphicFramePr>
        <p:xfrm>
          <a:off x="3203848" y="692696"/>
          <a:ext cx="273630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84908692"/>
              </p:ext>
            </p:extLst>
          </p:nvPr>
        </p:nvGraphicFramePr>
        <p:xfrm>
          <a:off x="6156176" y="692696"/>
          <a:ext cx="273630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84898619"/>
              </p:ext>
            </p:extLst>
          </p:nvPr>
        </p:nvGraphicFramePr>
        <p:xfrm>
          <a:off x="323528" y="4005064"/>
          <a:ext cx="273630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39461024"/>
              </p:ext>
            </p:extLst>
          </p:nvPr>
        </p:nvGraphicFramePr>
        <p:xfrm>
          <a:off x="3203848" y="4005064"/>
          <a:ext cx="273630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21379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31334781"/>
              </p:ext>
            </p:extLst>
          </p:nvPr>
        </p:nvGraphicFramePr>
        <p:xfrm>
          <a:off x="323528" y="332656"/>
          <a:ext cx="403244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643023677"/>
              </p:ext>
            </p:extLst>
          </p:nvPr>
        </p:nvGraphicFramePr>
        <p:xfrm>
          <a:off x="4788024" y="3645024"/>
          <a:ext cx="3863752" cy="2767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308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</Words>
  <Application>Microsoft Macintosh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18</cp:revision>
  <dcterms:created xsi:type="dcterms:W3CDTF">2012-11-17T11:07:40Z</dcterms:created>
  <dcterms:modified xsi:type="dcterms:W3CDTF">2016-04-30T03:57:57Z</dcterms:modified>
  <cp:category/>
</cp:coreProperties>
</file>