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920504"/>
        <c:axId val="-2068272744"/>
      </c:areaChart>
      <c:dateAx>
        <c:axId val="-206792050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8272744"/>
        <c:crosses val="autoZero"/>
        <c:auto val="1"/>
        <c:lblOffset val="100"/>
        <c:baseTimeUnit val="days"/>
      </c:dateAx>
      <c:valAx>
        <c:axId val="-2068272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792050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1302680"/>
        <c:axId val="-2071300600"/>
      </c:areaChart>
      <c:dateAx>
        <c:axId val="-207130268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71300600"/>
        <c:crosses val="autoZero"/>
        <c:auto val="1"/>
        <c:lblOffset val="100"/>
        <c:baseTimeUnit val="days"/>
      </c:dateAx>
      <c:valAx>
        <c:axId val="-2071300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13026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187720"/>
        <c:axId val="-2067646872"/>
      </c:areaChart>
      <c:dateAx>
        <c:axId val="-206718772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one"/>
        <c:crossAx val="-2067646872"/>
        <c:crosses val="autoZero"/>
        <c:auto val="1"/>
        <c:lblOffset val="100"/>
        <c:baseTimeUnit val="days"/>
      </c:dateAx>
      <c:valAx>
        <c:axId val="-20676468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06718772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53952575"/>
              </p:ext>
            </p:extLst>
          </p:nvPr>
        </p:nvGraphicFramePr>
        <p:xfrm>
          <a:off x="228600" y="228600"/>
          <a:ext cx="2759224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09752795"/>
              </p:ext>
            </p:extLst>
          </p:nvPr>
        </p:nvGraphicFramePr>
        <p:xfrm>
          <a:off x="3200400" y="228600"/>
          <a:ext cx="2739752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82243173"/>
              </p:ext>
            </p:extLst>
          </p:nvPr>
        </p:nvGraphicFramePr>
        <p:xfrm>
          <a:off x="6172200" y="228600"/>
          <a:ext cx="2720280" cy="27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2571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10</cp:revision>
  <dcterms:created xsi:type="dcterms:W3CDTF">2012-11-17T11:07:40Z</dcterms:created>
  <dcterms:modified xsi:type="dcterms:W3CDTF">2014-07-27T23:02:00Z</dcterms:modified>
  <cp:category/>
</cp:coreProperties>
</file>