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'1.0' encoding='UTF-8' standalone='yes'?>
<Relationships xmlns="http://schemas.openxmlformats.org/package/2006/relationships"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0" d="100"/>
          <a:sy n="170" d="100"/>
        </p:scale>
        <p:origin x="-11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
  <Relationship Id="rId3" Type="http://schemas.openxmlformats.org/officeDocument/2006/relationships/printerSettings" Target="printerSettings/printerSettings1.bin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heme" Target="theme/theme1.xml"/>
  <Relationship Id="rId7" Type="http://schemas.openxmlformats.org/officeDocument/2006/relationships/tableStyles" Target="tableStyles.xml"/>
  <Relationship Id="rId1" Type="http://schemas.openxmlformats.org/officeDocument/2006/relationships/slideMaster" Target="slideMasters/slideMaster1.xml"/>
  <Relationship Id="rId2" Type="http://schemas.openxmlformats.org/officeDocument/2006/relationships/slide" Target="slides/slide1.xml"/>
</Relationships>

</file>

<file path=ppt/slideLayouts/_rels/slideLayout1.xml.rels><?xml version='1.0' encoding='UTF-8' standalone='yes'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883568"/>
            <a:ext cx="2016224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Text frame having no auto-size setting</a:t>
            </a:r>
            <a:endParaRPr lang="en-US" sz="900" dirty="0"/>
          </a:p>
        </p:txBody>
      </p:sp>
      <p:sp>
        <p:nvSpPr>
          <p:cNvPr id="3" name="Rectangle 2"/>
          <p:cNvSpPr/>
          <p:nvPr/>
        </p:nvSpPr>
        <p:spPr>
          <a:xfrm>
            <a:off x="2555776" y="2275723"/>
            <a:ext cx="2016224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900" dirty="0" smtClean="0"/>
              <a:t>Text frame having auto-size set to MSO_AUTO_SIZE.NONE</a:t>
            </a:r>
            <a:endParaRPr lang="en-US" sz="900" dirty="0"/>
          </a:p>
        </p:txBody>
      </p:sp>
      <p:sp>
        <p:nvSpPr>
          <p:cNvPr id="4" name="Rectangle 3"/>
          <p:cNvSpPr/>
          <p:nvPr/>
        </p:nvSpPr>
        <p:spPr>
          <a:xfrm>
            <a:off x="4572000" y="3940412"/>
            <a:ext cx="2016224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900" dirty="0" smtClean="0"/>
              <a:t>Text frame having auto-size set to MSO_AUTO_SIZE.SHAPE_TO_FIT_TEXT</a:t>
            </a:r>
            <a:endParaRPr lang="en-US" sz="900" dirty="0"/>
          </a:p>
        </p:txBody>
      </p:sp>
      <p:sp>
        <p:nvSpPr>
          <p:cNvPr id="5" name="Rectangle 4"/>
          <p:cNvSpPr/>
          <p:nvPr/>
        </p:nvSpPr>
        <p:spPr>
          <a:xfrm>
            <a:off x="6588224" y="5060032"/>
            <a:ext cx="2016224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900" dirty="0" smtClean="0"/>
              <a:t>Text frame having auto-size set to MSO_AUTO_SIZE.TEXT_TO_FIT_SHAPE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660177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35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7</cp:revision>
  <dcterms:created xsi:type="dcterms:W3CDTF">2012-11-17T11:07:40Z</dcterms:created>
  <dcterms:modified xsi:type="dcterms:W3CDTF">2014-04-03T06:35:38Z</dcterms:modified>
  <cp:category/>
</cp:coreProperties>
</file>