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-3.0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6921720"/>
        <c:axId val="-2146942840"/>
      </c:barChart>
      <c:catAx>
        <c:axId val="-21469217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942840"/>
        <c:crosses val="autoZero"/>
        <c:auto val="1"/>
        <c:lblAlgn val="ctr"/>
        <c:lblOffset val="100"/>
        <c:noMultiLvlLbl val="0"/>
      </c:catAx>
      <c:valAx>
        <c:axId val="-2146942840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146921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19880"/>
        <c:axId val="-2099448312"/>
      </c:barChart>
      <c:catAx>
        <c:axId val="-2102119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9448312"/>
        <c:crosses val="autoZero"/>
        <c:auto val="1"/>
        <c:lblAlgn val="ctr"/>
        <c:lblOffset val="100"/>
        <c:noMultiLvlLbl val="0"/>
      </c:catAx>
      <c:valAx>
        <c:axId val="-2099448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-2102119880"/>
        <c:crosses val="autoZero"/>
        <c:crossBetween val="between"/>
        <c:majorUnit val="20.0"/>
        <c:minorUnit val="4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1600" b="0" i="1" baseline="0" dirty="0" err="1" smtClean="0">
                <a:effectLst/>
              </a:rPr>
              <a:t>value_axis.crosses</a:t>
            </a:r>
            <a:r>
              <a:rPr lang="en-US" sz="1600" b="0" i="1" baseline="0" dirty="0" smtClean="0">
                <a:effectLst/>
              </a:rPr>
              <a:t> == XL_AXIS_CROSSES.MAXIMUM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261768"/>
        <c:axId val="-2099695624"/>
      </c:scatterChart>
      <c:valAx>
        <c:axId val="-210226176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2099695624"/>
        <c:crosses val="max"/>
        <c:crossBetween val="midCat"/>
      </c:valAx>
      <c:valAx>
        <c:axId val="-2099695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2617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 i="1"/>
            </a:pPr>
            <a:r>
              <a:rPr lang="en-US" sz="1600" b="0" i="1" dirty="0" err="1" smtClean="0"/>
              <a:t>value_axis.crosses</a:t>
            </a:r>
            <a:r>
              <a:rPr lang="en-US" sz="1600" b="0" i="1" dirty="0" smtClean="0"/>
              <a:t> == XL_AXIS_CROSSES.MINIMUM</a:t>
            </a:r>
            <a:endParaRPr lang="en-US" sz="1600" b="0" i="1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-3.8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41259496"/>
        <c:axId val="-2102264072"/>
      </c:bubbleChart>
      <c:valAx>
        <c:axId val="-2141259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2264072"/>
        <c:crosses val="min"/>
        <c:crossBetween val="midCat"/>
      </c:valAx>
      <c:valAx>
        <c:axId val="-2102264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259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272760"/>
        <c:axId val="-2141802216"/>
      </c:scatterChart>
      <c:valAx>
        <c:axId val="-2102272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1802216"/>
        <c:crossesAt val="2.75"/>
        <c:crossBetween val="midCat"/>
      </c:valAx>
      <c:valAx>
        <c:axId val="-2141802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2727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-3.2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2176456"/>
        <c:axId val="-2142190120"/>
      </c:bubbleChart>
      <c:valAx>
        <c:axId val="-2102176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2190120"/>
        <c:crossesAt val="-1.5"/>
        <c:crossBetween val="midCat"/>
      </c:valAx>
      <c:valAx>
        <c:axId val="-2142190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1764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m/d/yy</c:formatCode>
                <c:ptCount val="7"/>
                <c:pt idx="0">
                  <c:v>25204.0</c:v>
                </c:pt>
                <c:pt idx="1">
                  <c:v>25205.0</c:v>
                </c:pt>
                <c:pt idx="2">
                  <c:v>25215.0</c:v>
                </c:pt>
                <c:pt idx="3">
                  <c:v>25223.0</c:v>
                </c:pt>
                <c:pt idx="4">
                  <c:v>25233.0</c:v>
                </c:pt>
                <c:pt idx="5">
                  <c:v>25244.0</c:v>
                </c:pt>
                <c:pt idx="6">
                  <c:v>25254.0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15.0</c:v>
                </c:pt>
                <c:pt idx="6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77912"/>
        <c:axId val="-2079174840"/>
      </c:lineChart>
      <c:dateAx>
        <c:axId val="-20791779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79174840"/>
        <c:crosses val="autoZero"/>
        <c:auto val="1"/>
        <c:lblOffset val="100"/>
        <c:baseTimeUnit val="days"/>
      </c:dateAx>
      <c:valAx>
        <c:axId val="-2079174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177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9297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898932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3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4900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3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0433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9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56402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3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020541"/>
              </p:ext>
            </p:extLst>
          </p:nvPr>
        </p:nvGraphicFramePr>
        <p:xfrm>
          <a:off x="251520" y="260648"/>
          <a:ext cx="8568952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7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Macintosh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15</cp:revision>
  <dcterms:created xsi:type="dcterms:W3CDTF">2012-11-17T11:07:40Z</dcterms:created>
  <dcterms:modified xsi:type="dcterms:W3CDTF">2016-12-21T20:36:02Z</dcterms:modified>
  <cp:category/>
</cp:coreProperties>
</file>