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5" autoAdjust="0"/>
  </p:normalViewPr>
  <p:slideViewPr>
    <p:cSldViewPr>
      <p:cViewPr varScale="1">
        <p:scale>
          <a:sx n="172" d="100"/>
          <a:sy n="172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20355544"/>
        <c:axId val="2109826856"/>
      </c:barChart>
      <c:catAx>
        <c:axId val="20203555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826856"/>
        <c:crosses val="autoZero"/>
        <c:auto val="1"/>
        <c:lblAlgn val="ctr"/>
        <c:lblOffset val="100"/>
        <c:noMultiLvlLbl val="0"/>
      </c:catAx>
      <c:valAx>
        <c:axId val="210982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0355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300"/>
        <c:axId val="2070039208"/>
        <c:axId val="2070042184"/>
      </c:barChart>
      <c:catAx>
        <c:axId val="2070039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042184"/>
        <c:crosses val="autoZero"/>
        <c:auto val="1"/>
        <c:lblAlgn val="ctr"/>
        <c:lblOffset val="100"/>
        <c:noMultiLvlLbl val="0"/>
      </c:catAx>
      <c:valAx>
        <c:axId val="207004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03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7932840"/>
        <c:axId val="2137810696"/>
      </c:barChart>
      <c:catAx>
        <c:axId val="21379328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37810696"/>
        <c:crosses val="autoZero"/>
        <c:auto val="1"/>
        <c:lblAlgn val="ctr"/>
        <c:lblOffset val="100"/>
        <c:noMultiLvlLbl val="0"/>
      </c:catAx>
      <c:valAx>
        <c:axId val="2137810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793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6051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33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2014-08-16T04:45:13Z</dcterms:modified>
  <cp:category/>
</cp:coreProperties>
</file>