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9" d="100"/>
          <a:sy n="209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35796" y="2971800"/>
            <a:ext cx="115212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1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256076" y="2971800"/>
            <a:ext cx="115212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8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2014-03-12T04:16:33Z</dcterms:modified>
  <cp:category/>
</cp:coreProperties>
</file>