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
<Relationships xmlns="http://schemas.openxmlformats.org/package/2006/relationships">
  <Relationship Id="rId1" Type="http://schemas.openxmlformats.org/officeDocument/2006/relationships/officeDocument" Target="ppt/presentation.xml"/>
  <Relationship Id="rId2" Type="http://schemas.openxmlformats.org/package/2006/relationships/metadata/core-properties" Target="docProps/core.xml"/>
  <Relationship Id="rId3" Type="http://schemas.openxmlformats.org/officeDocument/2006/relationships/extended-properties" Target="docProps/app.xml"/>
  <Relationship Id="rId4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slide"       Target="slides/slide1.xml"/>
  <Relationship Id="rId3" Type="http://schemas.openxmlformats.org/officeDocument/2006/relationships/presProps"   Target="presProps.xml"/>
  <Relationship Id="rId4" Type="http://schemas.openxmlformats.org/officeDocument/2006/relationships/viewProps"   Target="viewProps.xml"/>
  <Relationship Id="rId5" Type="http://schemas.openxmlformats.org/officeDocument/2006/relationships/theme"       Target="theme/theme1.xml"/>
  <Relationship Id="rId6" Type="http://schemas.openxmlformats.org/officeDocument/2006/relationships/tableStyles" Target="tableStyles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<Relationship Id="rId1"  Type="http://schemas.openxmlformats.org/officeDocument/2006/relationships/slideLayout" Target="../slideLayouts/slideLayout1.xml"  />
  <Relationship Id="rId2"  Type="http://schemas.openxmlformats.org/officeDocument/2006/relationships/slideLayout" Target="../slideLayouts/slideLayout2.xml"  />
  <Relationship Id="rId3"  Type="http://schemas.openxmlformats.org/officeDocument/2006/relationships/slideLayout" Target="../slideLayouts/slideLayout3.xml"  />
  <Relationship Id="rId4"  Type="http://schemas.openxmlformats.org/officeDocument/2006/relationships/slideLayout" Target="../slideLayouts/slideLayout4.xml"  />
  <Relationship Id="rId5"  Type="http://schemas.openxmlformats.org/officeDocument/2006/relationships/slideLayout" Target="../slideLayouts/slideLayout5.xml"  />
  <Relationship Id="rId6"  Type="http://schemas.openxmlformats.org/officeDocument/2006/relationships/slideLayout" Target="../slideLayouts/slideLayout6.xml"  />
  <Relationship Id="rId7"  Type="http://schemas.openxmlformats.org/officeDocument/2006/relationships/slideLayout" Target="../slideLayouts/slideLayout7.xml"  />
  <Relationship Id="rId8"  Type="http://schemas.openxmlformats.org/officeDocument/2006/relationships/slideLayout" Target="../slideLayouts/slideLayout8.xml"  />
  <Relationship Id="rId9"  Type="http://schemas.openxmlformats.org/officeDocument/2006/relationships/slideLayout" Target="../slideLayouts/slideLayout9.xml"  />
  <Relationship Id="rId10" Type="http://schemas.openxmlformats.org/officeDocument/2006/relationships/slideLayout" Target="../slideLayouts/slideLayout10.xml" />
  <Relationship Id="rId11" Type="http://schemas.openxmlformats.org/officeDocument/2006/relationships/slideLayout" Target="../slideLayouts/slideLayout11.xml" />
  <Relationship Id="rId12" Type="http://schemas.openxmlformats.org/officeDocument/2006/relationships/theme"       Target="../theme/theme1.xml"               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0" y="332656"/>
            <a:ext cx="9144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This is some text in the document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python-pptx</cp:lastModifiedBy>
  <cp:revision>1</cp:revision>
  <dcterms:created xsi:type="dcterms:W3CDTF">2012-11-17T11:07:40Z</dcterms:created>
  <dcterms:modified xsi:type="dcterms:W3CDTF">2012-11-17T14:05:29Z</dcterms:modified>
</cp:coreProperties>
</file>