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12700">
              <a:solidFill>
                <a:schemeClr val="tx1"/>
              </a:solidFill>
            </a:ln>
          </c:spPr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F6600"/>
            </a:solidFill>
            <a:ln w="25400">
              <a:solidFill>
                <a:srgbClr val="0000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6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5084968"/>
        <c:axId val="-2115081848"/>
      </c:barChart>
      <c:catAx>
        <c:axId val="-21150849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5081848"/>
        <c:crosses val="autoZero"/>
        <c:auto val="1"/>
        <c:lblAlgn val="ctr"/>
        <c:lblOffset val="100"/>
        <c:noMultiLvlLbl val="0"/>
      </c:catAx>
      <c:valAx>
        <c:axId val="-2115081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50849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 formatCode="0.0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17169288"/>
        <c:axId val="-2117166232"/>
      </c:barChart>
      <c:catAx>
        <c:axId val="-2117169288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7166232"/>
        <c:crosses val="autoZero"/>
        <c:auto val="1"/>
        <c:lblAlgn val="ctr"/>
        <c:lblOffset val="100"/>
        <c:noMultiLvlLbl val="0"/>
      </c:catAx>
      <c:valAx>
        <c:axId val="-21171662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7169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138168"/>
        <c:axId val="-2117135144"/>
      </c:scatterChart>
      <c:valAx>
        <c:axId val="-2117138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7135144"/>
        <c:crosses val="autoZero"/>
        <c:crossBetween val="midCat"/>
      </c:valAx>
      <c:valAx>
        <c:axId val="-2117135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713816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3702712"/>
        <c:axId val="-2113699688"/>
      </c:bubbleChart>
      <c:valAx>
        <c:axId val="-2113702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3699688"/>
        <c:crosses val="autoZero"/>
        <c:crossBetween val="midCat"/>
      </c:valAx>
      <c:valAx>
        <c:axId val="-2113699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370271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160451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476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5320257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7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654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593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613478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986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14</cp:revision>
  <dcterms:created xsi:type="dcterms:W3CDTF">2012-11-17T11:07:40Z</dcterms:created>
  <dcterms:modified xsi:type="dcterms:W3CDTF">2016-06-06T02:31:14Z</dcterms:modified>
  <cp:category/>
</cp:coreProperties>
</file>