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9552" y="692696"/>
            <a:ext cx="92819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2" y="1835696"/>
            <a:ext cx="914400" cy="94523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2343"/>
              </p:ext>
            </p:extLst>
          </p:nvPr>
        </p:nvGraphicFramePr>
        <p:xfrm>
          <a:off x="4082752" y="2978696"/>
          <a:ext cx="993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52"/>
                <a:gridCol w="496652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>
            <a:off x="6825952" y="5264696"/>
            <a:ext cx="986408" cy="8286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2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2014-04-01T08:33:44Z</dcterms:modified>
  <cp:category/>
</cp:coreProperties>
</file>