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660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2680552"/>
        <c:axId val="-2042681640"/>
      </c:barChart>
      <c:catAx>
        <c:axId val="-204268055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42681640"/>
        <c:crosses val="autoZero"/>
        <c:auto val="1"/>
        <c:lblAlgn val="ctr"/>
        <c:lblOffset val="100"/>
        <c:noMultiLvlLbl val="0"/>
      </c:catAx>
      <c:valAx>
        <c:axId val="-2042681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426805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33127938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476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7</cp:revision>
  <dcterms:created xsi:type="dcterms:W3CDTF">2012-11-17T11:07:40Z</dcterms:created>
  <dcterms:modified xsi:type="dcterms:W3CDTF">2014-07-20T08:39:27Z</dcterms:modified>
  <cp:category/>
</cp:coreProperties>
</file>