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2" y="1700212"/>
            <a:ext cx="8208143" cy="4537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444" y="1686508"/>
            <a:ext cx="6923112" cy="348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Text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2014-03-21T20:01:39Z</dcterms:modified>
  <cp:category/>
</cp:coreProperties>
</file>