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1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7920504"/>
        <c:axId val="-2068272744"/>
      </c:areaChart>
      <c:dateAx>
        <c:axId val="-2067920504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8272744"/>
        <c:crosses val="autoZero"/>
        <c:auto val="1"/>
        <c:lblOffset val="100"/>
        <c:baseTimeUnit val="days"/>
      </c:dateAx>
      <c:valAx>
        <c:axId val="-2068272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792050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3973096"/>
        <c:axId val="-2067022744"/>
      </c:barChart>
      <c:catAx>
        <c:axId val="-2063973096"/>
        <c:scaling>
          <c:orientation val="minMax"/>
        </c:scaling>
        <c:delete val="0"/>
        <c:axPos val="b"/>
        <c:majorTickMark val="none"/>
        <c:minorTickMark val="none"/>
        <c:tickLblPos val="none"/>
        <c:crossAx val="-2067022744"/>
        <c:crosses val="autoZero"/>
        <c:auto val="1"/>
        <c:lblAlgn val="ctr"/>
        <c:lblOffset val="100"/>
        <c:noMultiLvlLbl val="0"/>
      </c:catAx>
      <c:valAx>
        <c:axId val="-2067022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3973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52883832"/>
        <c:axId val="-2052512376"/>
      </c:barChart>
      <c:catAx>
        <c:axId val="-2052883832"/>
        <c:scaling>
          <c:orientation val="minMax"/>
        </c:scaling>
        <c:delete val="0"/>
        <c:axPos val="b"/>
        <c:majorTickMark val="none"/>
        <c:minorTickMark val="none"/>
        <c:tickLblPos val="none"/>
        <c:crossAx val="-2052512376"/>
        <c:crosses val="autoZero"/>
        <c:auto val="1"/>
        <c:lblAlgn val="ctr"/>
        <c:lblOffset val="100"/>
        <c:noMultiLvlLbl val="0"/>
      </c:catAx>
      <c:valAx>
        <c:axId val="-2052512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28838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3978104"/>
        <c:axId val="-2130175976"/>
      </c:barChart>
      <c:catAx>
        <c:axId val="-2063978104"/>
        <c:scaling>
          <c:orientation val="minMax"/>
        </c:scaling>
        <c:delete val="0"/>
        <c:axPos val="b"/>
        <c:majorTickMark val="none"/>
        <c:minorTickMark val="none"/>
        <c:tickLblPos val="none"/>
        <c:crossAx val="-2130175976"/>
        <c:crosses val="autoZero"/>
        <c:auto val="1"/>
        <c:lblAlgn val="ctr"/>
        <c:lblOffset val="100"/>
        <c:noMultiLvlLbl val="0"/>
      </c:catAx>
      <c:valAx>
        <c:axId val="-213017597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63978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1302680"/>
        <c:axId val="-2071300600"/>
      </c:areaChart>
      <c:dateAx>
        <c:axId val="-2071302680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71300600"/>
        <c:crosses val="autoZero"/>
        <c:auto val="1"/>
        <c:lblOffset val="100"/>
        <c:baseTimeUnit val="days"/>
      </c:dateAx>
      <c:valAx>
        <c:axId val="-2071300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13026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7187720"/>
        <c:axId val="-2067646872"/>
      </c:areaChart>
      <c:dateAx>
        <c:axId val="-2067187720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7646872"/>
        <c:crosses val="autoZero"/>
        <c:auto val="1"/>
        <c:lblOffset val="100"/>
        <c:baseTimeUnit val="days"/>
      </c:dateAx>
      <c:valAx>
        <c:axId val="-206764687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6718772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6953880"/>
        <c:axId val="-2064266120"/>
        <c:axId val="-2054488456"/>
      </c:area3DChart>
      <c:dateAx>
        <c:axId val="-2066953880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4266120"/>
        <c:crosses val="autoZero"/>
        <c:auto val="1"/>
        <c:lblOffset val="100"/>
        <c:baseTimeUnit val="days"/>
      </c:dateAx>
      <c:valAx>
        <c:axId val="-2064266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6953880"/>
        <c:crosses val="autoZero"/>
        <c:crossBetween val="midCat"/>
      </c:valAx>
      <c:serAx>
        <c:axId val="-2054488456"/>
        <c:scaling>
          <c:orientation val="minMax"/>
        </c:scaling>
        <c:delete val="0"/>
        <c:axPos val="b"/>
        <c:majorTickMark val="none"/>
        <c:minorTickMark val="none"/>
        <c:tickLblPos val="none"/>
        <c:crossAx val="-2064266120"/>
        <c:crosses val="autoZero"/>
      </c:ser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1976248"/>
        <c:axId val="-2068114376"/>
        <c:axId val="0"/>
      </c:area3DChart>
      <c:dateAx>
        <c:axId val="-2071976248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8114376"/>
        <c:crosses val="autoZero"/>
        <c:auto val="1"/>
        <c:lblOffset val="100"/>
        <c:baseTimeUnit val="days"/>
      </c:dateAx>
      <c:valAx>
        <c:axId val="-2068114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1976248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4026952"/>
        <c:axId val="-2069932152"/>
        <c:axId val="0"/>
      </c:area3DChart>
      <c:dateAx>
        <c:axId val="-2144026952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9932152"/>
        <c:crosses val="autoZero"/>
        <c:auto val="1"/>
        <c:lblOffset val="100"/>
        <c:baseTimeUnit val="days"/>
      </c:dateAx>
      <c:valAx>
        <c:axId val="-206993215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44026952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0016488"/>
        <c:axId val="-2067475064"/>
      </c:barChart>
      <c:catAx>
        <c:axId val="-2130016488"/>
        <c:scaling>
          <c:orientation val="minMax"/>
        </c:scaling>
        <c:delete val="0"/>
        <c:axPos val="l"/>
        <c:majorTickMark val="none"/>
        <c:minorTickMark val="none"/>
        <c:tickLblPos val="none"/>
        <c:crossAx val="-2067475064"/>
        <c:crosses val="autoZero"/>
        <c:auto val="1"/>
        <c:lblAlgn val="ctr"/>
        <c:lblOffset val="100"/>
        <c:noMultiLvlLbl val="0"/>
      </c:catAx>
      <c:valAx>
        <c:axId val="-206747506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30016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6153896"/>
        <c:axId val="-2065454808"/>
      </c:barChart>
      <c:catAx>
        <c:axId val="-2066153896"/>
        <c:scaling>
          <c:orientation val="minMax"/>
        </c:scaling>
        <c:delete val="0"/>
        <c:axPos val="l"/>
        <c:majorTickMark val="none"/>
        <c:minorTickMark val="none"/>
        <c:tickLblPos val="none"/>
        <c:crossAx val="-2065454808"/>
        <c:crosses val="autoZero"/>
        <c:auto val="1"/>
        <c:lblAlgn val="ctr"/>
        <c:lblOffset val="100"/>
        <c:noMultiLvlLbl val="0"/>
      </c:catAx>
      <c:valAx>
        <c:axId val="-206545480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61538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0300488"/>
        <c:axId val="-2064180088"/>
      </c:barChart>
      <c:catAx>
        <c:axId val="-2130300488"/>
        <c:scaling>
          <c:orientation val="minMax"/>
        </c:scaling>
        <c:delete val="0"/>
        <c:axPos val="l"/>
        <c:majorTickMark val="none"/>
        <c:minorTickMark val="none"/>
        <c:tickLblPos val="none"/>
        <c:crossAx val="-2064180088"/>
        <c:crosses val="autoZero"/>
        <c:auto val="1"/>
        <c:lblAlgn val="ctr"/>
        <c:lblOffset val="100"/>
        <c:noMultiLvlLbl val="0"/>
      </c:catAx>
      <c:valAx>
        <c:axId val="-2064180088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-2130300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7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53952575"/>
              </p:ext>
            </p:extLst>
          </p:nvPr>
        </p:nvGraphicFramePr>
        <p:xfrm>
          <a:off x="228600" y="228600"/>
          <a:ext cx="2759224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09752795"/>
              </p:ext>
            </p:extLst>
          </p:nvPr>
        </p:nvGraphicFramePr>
        <p:xfrm>
          <a:off x="3200400" y="228600"/>
          <a:ext cx="2739752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82243173"/>
              </p:ext>
            </p:extLst>
          </p:nvPr>
        </p:nvGraphicFramePr>
        <p:xfrm>
          <a:off x="6172200" y="228600"/>
          <a:ext cx="2720280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48830933"/>
              </p:ext>
            </p:extLst>
          </p:nvPr>
        </p:nvGraphicFramePr>
        <p:xfrm>
          <a:off x="228600" y="3657600"/>
          <a:ext cx="2759224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41120195"/>
              </p:ext>
            </p:extLst>
          </p:nvPr>
        </p:nvGraphicFramePr>
        <p:xfrm>
          <a:off x="3203848" y="3657600"/>
          <a:ext cx="2736304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149821212"/>
              </p:ext>
            </p:extLst>
          </p:nvPr>
        </p:nvGraphicFramePr>
        <p:xfrm>
          <a:off x="6156176" y="3657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2571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262689881"/>
              </p:ext>
            </p:extLst>
          </p:nvPr>
        </p:nvGraphicFramePr>
        <p:xfrm>
          <a:off x="228600" y="228600"/>
          <a:ext cx="2759224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199929666"/>
              </p:ext>
            </p:extLst>
          </p:nvPr>
        </p:nvGraphicFramePr>
        <p:xfrm>
          <a:off x="3200400" y="228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32963034"/>
              </p:ext>
            </p:extLst>
          </p:nvPr>
        </p:nvGraphicFramePr>
        <p:xfrm>
          <a:off x="6172200" y="228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184429407"/>
              </p:ext>
            </p:extLst>
          </p:nvPr>
        </p:nvGraphicFramePr>
        <p:xfrm>
          <a:off x="228600" y="3886200"/>
          <a:ext cx="273630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76786718"/>
              </p:ext>
            </p:extLst>
          </p:nvPr>
        </p:nvGraphicFramePr>
        <p:xfrm>
          <a:off x="32004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052763083"/>
              </p:ext>
            </p:extLst>
          </p:nvPr>
        </p:nvGraphicFramePr>
        <p:xfrm>
          <a:off x="61722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4432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14</cp:revision>
  <dcterms:created xsi:type="dcterms:W3CDTF">2012-11-17T11:07:40Z</dcterms:created>
  <dcterms:modified xsi:type="dcterms:W3CDTF">2014-07-27T23:48:35Z</dcterms:modified>
  <cp:category/>
</cp:coreProperties>
</file>