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308024"/>
        <c:axId val="-2095762728"/>
      </c:scatterChart>
      <c:valAx>
        <c:axId val="-2095308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5762728"/>
        <c:crosses val="autoZero"/>
        <c:crossBetween val="midCat"/>
      </c:valAx>
      <c:valAx>
        <c:axId val="-2095762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53080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6148824"/>
        <c:axId val="2131034152"/>
      </c:bubbleChart>
      <c:valAx>
        <c:axId val="-2106148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034152"/>
        <c:crosses val="autoZero"/>
        <c:crossBetween val="midCat"/>
      </c:valAx>
      <c:valAx>
        <c:axId val="213103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61488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758003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82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010883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34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2016-05-07T03:35:32Z</dcterms:modified>
  <cp:category/>
</cp:coreProperties>
</file>