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39552" y="692696"/>
            <a:ext cx="928192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3" name="Picture 2" descr="python-ic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2" y="1835696"/>
            <a:ext cx="914400" cy="94523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2343"/>
              </p:ext>
            </p:extLst>
          </p:nvPr>
        </p:nvGraphicFramePr>
        <p:xfrm>
          <a:off x="4082752" y="2978696"/>
          <a:ext cx="9933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52"/>
                <a:gridCol w="496652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54352" y="4121696"/>
            <a:ext cx="914400" cy="914400"/>
            <a:chOff x="5029200" y="4343400"/>
            <a:chExt cx="914400" cy="914400"/>
          </a:xfrm>
        </p:grpSpPr>
        <p:sp>
          <p:nvSpPr>
            <p:cNvPr id="5" name="Oval 4"/>
            <p:cNvSpPr/>
            <p:nvPr/>
          </p:nvSpPr>
          <p:spPr>
            <a:xfrm>
              <a:off x="50292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292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/>
          <p:nvPr/>
        </p:nvCxnSpPr>
        <p:spPr>
          <a:xfrm>
            <a:off x="6825952" y="5264696"/>
            <a:ext cx="986408" cy="8286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2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600000">
            <a:off x="1339552" y="692696"/>
            <a:ext cx="928192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3" name="Picture 2" descr="python-ic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0">
            <a:off x="2711152" y="1835696"/>
            <a:ext cx="914400" cy="94523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95852"/>
              </p:ext>
            </p:extLst>
          </p:nvPr>
        </p:nvGraphicFramePr>
        <p:xfrm>
          <a:off x="4082752" y="2978696"/>
          <a:ext cx="9933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52"/>
                <a:gridCol w="496652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 rot="2400000">
            <a:off x="5454352" y="4121696"/>
            <a:ext cx="914400" cy="914400"/>
            <a:chOff x="5029200" y="4343400"/>
            <a:chExt cx="914400" cy="914400"/>
          </a:xfrm>
        </p:grpSpPr>
        <p:sp>
          <p:nvSpPr>
            <p:cNvPr id="5" name="Oval 4"/>
            <p:cNvSpPr/>
            <p:nvPr/>
          </p:nvSpPr>
          <p:spPr>
            <a:xfrm>
              <a:off x="50292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292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/>
          <p:nvPr/>
        </p:nvCxnSpPr>
        <p:spPr>
          <a:xfrm rot="3000000">
            <a:off x="6825952" y="5264696"/>
            <a:ext cx="986408" cy="8286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1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12</cp:revision>
  <dcterms:created xsi:type="dcterms:W3CDTF">2012-11-17T11:07:40Z</dcterms:created>
  <dcterms:modified xsi:type="dcterms:W3CDTF">2014-09-21T09:20:27Z</dcterms:modified>
  <cp:category/>
</cp:coreProperties>
</file>