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>
            <a:normAutofit/>
          </a:bodyPr>
          <a:lstStyle/>
          <a:p>
            <a:pPr>
              <a:defRPr sz="3000"/>
            </a:pPr>
            <a:r>
              <a:t>md2pptx Markdown To Powerpoint Converter 1.6.3 2 January, 2021</a:t>
            </a:r>
            <a:br/>
            <a:r>
              <a:t>Presentation built: 16:42 on 2 January, 2020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1021080"/>
          <a:ext cx="118262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063240"/>
            <a:ext cx="10728960" cy="731520"/>
          </a:xfrm>
        </p:spPr>
        <p:txBody>
          <a:bodyPr/>
          <a:lstStyle/>
          <a:p>
            <a:pPr>
              <a:defRPr sz="4000"/>
            </a:pPr>
            <a:r>
              <a:t>Card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160520"/>
            <a:ext cx="1072896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Horizontal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480"/>
            <a:ext cx="11277600" cy="1075944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Here is a bullet above the cards</a:t>
            </a:r>
          </a:p>
          <a:p>
            <a:pPr lvl="1">
              <a:defRPr sz="1800"/>
            </a:pPr>
            <a:r>
              <a:t>And here's another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5624"/>
            <a:ext cx="2647950" cy="381000"/>
          </a:xfrm>
        </p:spPr>
        <p:txBody>
          <a:bodyPr anchor="t"/>
          <a:lstStyle/>
          <a:p>
            <a:pPr algn="ctr">
              <a:defRPr sz="2000"/>
            </a:pPr>
            <a:r>
              <a:t>Card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7376"/>
            <a:ext cx="2647950" cy="377342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One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25624"/>
            <a:ext cx="2647950" cy="381000"/>
          </a:xfrm>
        </p:spPr>
        <p:txBody>
          <a:bodyPr anchor="t"/>
          <a:lstStyle/>
          <a:p>
            <a:pPr algn="ctr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0" y="2627376"/>
            <a:ext cx="2647950" cy="377342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Two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2325624"/>
            <a:ext cx="2647950" cy="381000"/>
          </a:xfrm>
        </p:spPr>
        <p:txBody>
          <a:bodyPr anchor="t"/>
          <a:lstStyle/>
          <a:p>
            <a:pPr algn="ctr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627376"/>
            <a:ext cx="2647950" cy="377342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Three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850" y="2325624"/>
            <a:ext cx="2647950" cy="381000"/>
          </a:xfrm>
        </p:spPr>
        <p:txBody>
          <a:bodyPr anchor="t"/>
          <a:lstStyle/>
          <a:p>
            <a:pPr algn="ctr">
              <a:defRPr sz="2000"/>
            </a:pPr>
            <a:r>
              <a:t>Card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50" y="2627376"/>
            <a:ext cx="2647950" cy="377342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Four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Vertical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480"/>
            <a:ext cx="11277600" cy="806958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t>Here is a bullet above the cards</a:t>
            </a:r>
          </a:p>
          <a:p>
            <a:pPr lvl="1">
              <a:defRPr sz="1400"/>
            </a:pPr>
            <a:r>
              <a:t>And here's another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038"/>
            <a:ext cx="11277600" cy="381000"/>
          </a:xfrm>
        </p:spPr>
        <p:txBody>
          <a:bodyPr anchor="t"/>
          <a:lstStyle/>
          <a:p>
            <a:pPr algn="l">
              <a:defRPr sz="2000"/>
            </a:pPr>
            <a:r>
              <a:t>Card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9790"/>
            <a:ext cx="11277600" cy="1274318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4108"/>
            <a:ext cx="11277600" cy="381000"/>
          </a:xfrm>
        </p:spPr>
        <p:txBody>
          <a:bodyPr anchor="t"/>
          <a:lstStyle/>
          <a:p>
            <a:pPr algn="l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5860"/>
            <a:ext cx="11277600" cy="1274318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0178"/>
            <a:ext cx="11277600" cy="381000"/>
          </a:xfrm>
        </p:spPr>
        <p:txBody>
          <a:bodyPr anchor="t"/>
          <a:lstStyle/>
          <a:p>
            <a:pPr algn="l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1930"/>
            <a:ext cx="11277600" cy="1274318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