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03" r:id="rId2"/>
    <p:sldId id="304" r:id="rId8"/>
    <p:sldId id="305" r:id="rId9"/>
    <p:sldId id="306" r:id="rId10"/>
    <p:sldId id="307" r:id="rId11"/>
    <p:sldId id="308" r:id="rId12"/>
    <p:sldId id="309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4" userDrawn="1">
          <p15:clr>
            <a:srgbClr val="A4A3A4"/>
          </p15:clr>
        </p15:guide>
        <p15:guide id="2" pos="38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FF"/>
    <a:srgbClr val="FFE07D"/>
    <a:srgbClr val="009EE2"/>
    <a:srgbClr val="66FF33"/>
    <a:srgbClr val="009999"/>
    <a:srgbClr val="0D426C"/>
    <a:srgbClr val="4EBBEB"/>
    <a:srgbClr val="1A3961"/>
    <a:srgbClr val="183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0" autoAdjust="0"/>
    <p:restoredTop sz="95565" autoAdjust="0"/>
  </p:normalViewPr>
  <p:slideViewPr>
    <p:cSldViewPr>
      <p:cViewPr varScale="1">
        <p:scale>
          <a:sx n="113" d="100"/>
          <a:sy n="113" d="100"/>
        </p:scale>
        <p:origin x="624" y="176"/>
      </p:cViewPr>
      <p:guideLst>
        <p:guide orient="horz" pos="3514"/>
        <p:guide pos="3801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648"/>
    </p:cViewPr>
  </p:sorterViewPr>
  <p:gridSpacing cx="45720" cy="4572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FA6D163-A0F5-498D-A72B-50DE16555140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C999AD-79EC-4F02-84A9-EEA7F0527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Subtitle of title slide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33040" y="3314700"/>
            <a:ext cx="670560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774" y="502920"/>
            <a:ext cx="3484851" cy="2468880"/>
          </a:xfrm>
          <a:prstGeom prst="rect">
            <a:avLst/>
          </a:prstGeom>
        </p:spPr>
      </p:pic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733040" y="4240530"/>
            <a:ext cx="6725920" cy="27432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8" name="Picture 17" descr="cloud_only copy.png"/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r="-749"/>
          <a:stretch/>
        </p:blipFill>
        <p:spPr>
          <a:xfrm>
            <a:off x="8793480" y="6080760"/>
            <a:ext cx="636379" cy="448242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8664447" y="6492241"/>
            <a:ext cx="351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0" spc="-30" dirty="0">
                <a:solidFill>
                  <a:srgbClr val="FFFFFF"/>
                </a:solidFill>
                <a:latin typeface="Arial"/>
                <a:cs typeface="Arial"/>
              </a:rPr>
              <a:t>IBM High Performance On Demand for Z (HiPODZ)</a:t>
            </a:r>
          </a:p>
        </p:txBody>
      </p:sp>
    </p:spTree>
    <p:extLst>
      <p:ext uri="{BB962C8B-B14F-4D97-AF65-F5344CB8AC3E}">
        <p14:creationId xmlns:p14="http://schemas.microsoft.com/office/powerpoint/2010/main" val="401153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72440" y="2834640"/>
            <a:ext cx="10909875" cy="5970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495B259-6433-CA4B-B883-A837C60267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520" y="3429000"/>
            <a:ext cx="10909875" cy="5970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000" b="1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58292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80937" y="840321"/>
            <a:ext cx="675615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89645" y="228600"/>
            <a:ext cx="10909875" cy="5970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slide heading</a:t>
            </a: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r="-749"/>
          <a:stretch/>
        </p:blipFill>
        <p:spPr>
          <a:xfrm>
            <a:off x="315861" y="6181158"/>
            <a:ext cx="652756" cy="44824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89645" y="1185664"/>
            <a:ext cx="10909876" cy="46664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825625" indent="-233363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80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80937" y="840321"/>
            <a:ext cx="675615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89645" y="415770"/>
            <a:ext cx="10909875" cy="5970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slide heading</a:t>
            </a: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r="-749"/>
          <a:stretch/>
        </p:blipFill>
        <p:spPr>
          <a:xfrm>
            <a:off x="315861" y="6181158"/>
            <a:ext cx="652756" cy="44824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89645" y="1185664"/>
            <a:ext cx="5149155" cy="46664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825625" indent="-233363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482655" y="1191114"/>
            <a:ext cx="5149155" cy="46664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781175" indent="-233363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676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80937" y="840321"/>
            <a:ext cx="675615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r="-749"/>
          <a:stretch/>
        </p:blipFill>
        <p:spPr>
          <a:xfrm>
            <a:off x="315861" y="6181158"/>
            <a:ext cx="652756" cy="448242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8872" y="516466"/>
            <a:ext cx="10854255" cy="57928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43629" y="6626370"/>
            <a:ext cx="44254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89"/>
            <a:fld id="{9B56CEAA-430B-E444-BEC6-7F9CF6806FD6}" type="slidenum">
              <a:rPr lang="en-US" sz="800" kern="0" spc="-31">
                <a:solidFill>
                  <a:schemeClr val="tx1"/>
                </a:solidFill>
                <a:cs typeface="Arial"/>
              </a:rPr>
              <a:pPr algn="l" defTabSz="457189"/>
              <a:t>‹#›</a:t>
            </a:fld>
            <a:endParaRPr lang="en-US" sz="800" kern="0" spc="-31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80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89645" y="228600"/>
            <a:ext cx="10909875" cy="5970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slide heading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43629" y="6626370"/>
            <a:ext cx="44254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89"/>
            <a:fld id="{9B56CEAA-430B-E444-BEC6-7F9CF6806FD6}" type="slidenum">
              <a:rPr lang="en-US" sz="800" kern="0" spc="-31">
                <a:solidFill>
                  <a:schemeClr val="tx1"/>
                </a:solidFill>
                <a:cs typeface="Arial"/>
              </a:rPr>
              <a:pPr algn="l" defTabSz="457189"/>
              <a:t>‹#›</a:t>
            </a:fld>
            <a:endParaRPr lang="en-US" sz="800" kern="0" spc="-31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98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40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6080" y="3931920"/>
            <a:ext cx="670560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Text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123" y="1433615"/>
            <a:ext cx="3342357" cy="2468880"/>
          </a:xfrm>
          <a:prstGeom prst="rect">
            <a:avLst/>
          </a:prstGeom>
        </p:spPr>
      </p:pic>
      <p:pic>
        <p:nvPicPr>
          <p:cNvPr id="8" name="Picture 7" descr="cloud_only copy.png"/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r="-749"/>
          <a:stretch/>
        </p:blipFill>
        <p:spPr>
          <a:xfrm>
            <a:off x="315861" y="6080760"/>
            <a:ext cx="659499" cy="44824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10537" y="6492241"/>
            <a:ext cx="351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pc="-30" dirty="0">
                <a:solidFill>
                  <a:srgbClr val="FFFFFF"/>
                </a:solidFill>
                <a:latin typeface="+mn-lt"/>
                <a:cs typeface="Arial"/>
              </a:rPr>
              <a:t>IBM High Performance On Demand for Z (HiPODZ)</a:t>
            </a:r>
          </a:p>
        </p:txBody>
      </p:sp>
    </p:spTree>
    <p:extLst>
      <p:ext uri="{BB962C8B-B14F-4D97-AF65-F5344CB8AC3E}">
        <p14:creationId xmlns:p14="http://schemas.microsoft.com/office/powerpoint/2010/main" val="27309422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315860" y="6492240"/>
            <a:ext cx="3036940" cy="365125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160001" y="6627885"/>
            <a:ext cx="114807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189"/>
            <a:r>
              <a:rPr lang="en-US" sz="800" kern="0" spc="-31" dirty="0">
                <a:solidFill>
                  <a:schemeClr val="tx1"/>
                </a:solidFill>
                <a:cs typeface="Arial"/>
              </a:rPr>
              <a:t>© </a:t>
            </a:r>
            <a:r>
              <a:rPr lang="is-IS" sz="800" kern="0" spc="-31" dirty="0">
                <a:solidFill>
                  <a:schemeClr val="tx1"/>
                </a:solidFill>
                <a:cs typeface="Arial"/>
              </a:rPr>
              <a:t>2021</a:t>
            </a:r>
            <a:r>
              <a:rPr lang="en-US" sz="800" kern="0" spc="-31" dirty="0">
                <a:solidFill>
                  <a:schemeClr val="tx1"/>
                </a:solidFill>
                <a:cs typeface="Arial"/>
              </a:rPr>
              <a:t> IBM Corporation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643629" y="6626370"/>
            <a:ext cx="44254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89"/>
            <a:fld id="{9B56CEAA-430B-E444-BEC6-7F9CF6806FD6}" type="slidenum">
              <a:rPr lang="en-US" sz="800" kern="0" spc="-31">
                <a:solidFill>
                  <a:schemeClr val="tx1"/>
                </a:solidFill>
                <a:cs typeface="Arial"/>
              </a:rPr>
              <a:pPr algn="l" defTabSz="457189"/>
              <a:t>‹#›</a:t>
            </a:fld>
            <a:endParaRPr lang="en-US" sz="800" kern="0" spc="-31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2" r:id="rId2"/>
    <p:sldLayoutId id="2147483719" r:id="rId3"/>
    <p:sldLayoutId id="2147483718" r:id="rId4"/>
    <p:sldLayoutId id="2147483717" r:id="rId5"/>
    <p:sldLayoutId id="2147483720" r:id="rId6"/>
    <p:sldLayoutId id="2147483721" r:id="rId7"/>
    <p:sldLayoutId id="2147483713" r:id="rId8"/>
  </p:sldLayoutIdLst>
  <p:hf sldNum="0" hdr="0" ftr="0" dt="0"/>
  <p:txStyles>
    <p:titleStyle>
      <a:lvl1pPr algn="l" defTabSz="457189" rtl="0" eaLnBrk="1" latinLnBrk="0" hangingPunct="1">
        <a:spcBef>
          <a:spcPct val="0"/>
        </a:spcBef>
        <a:buNone/>
        <a:defRPr sz="2400" b="1" kern="0" spc="-3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1600" kern="0" spc="-31">
          <a:solidFill>
            <a:schemeClr val="tx1"/>
          </a:solidFill>
          <a:latin typeface="Arial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1400" kern="0" spc="-31">
          <a:solidFill>
            <a:schemeClr val="tx1"/>
          </a:solidFill>
          <a:latin typeface="Arial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1200" kern="0" spc="-31">
          <a:solidFill>
            <a:schemeClr val="tx1"/>
          </a:solidFill>
          <a:latin typeface="Arial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1100" kern="0" spc="-31">
          <a:solidFill>
            <a:schemeClr val="tx1"/>
          </a:solidFill>
          <a:latin typeface="Arial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1100" kern="0" spc="-31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298EAA-8396-DE43-BE0F-7974809FD8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md2pptx Markdown To Powerpoint Converter 1.8.1 10 February, 2021</a:t>
            </a:r>
            <a:br/>
            <a:r>
              <a:t>Presentation built: 20:16 on 10 February, 2021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01A9AB-54B3-FC4F-8DCD-15FB86AAD4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2880" y="1112520"/>
          <a:ext cx="1182624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hipodz.pptx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horizontal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BACKGROUND 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CardTitlePosition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inside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rounded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590510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Card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>
              <a:defRPr sz="2800"/>
            </a:pPr>
            <a:r>
              <a:t>Subtitle of title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9086850" y="2033016"/>
            <a:ext cx="2647950" cy="4596384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6210300" y="2033016"/>
            <a:ext cx="2647950" cy="4596384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3333750" y="2033016"/>
            <a:ext cx="2647950" cy="4596384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2033016"/>
            <a:ext cx="2647950" cy="4596384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Horizontal Cards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457200" y="883920"/>
            <a:ext cx="11277600" cy="1149096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Here is a bullet above the cards</a:t>
            </a:r>
          </a:p>
          <a:p>
            <a:pPr lvl="1">
              <a:defRPr sz="1800"/>
            </a:pPr>
            <a:r>
              <a:t>And here's another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457200" y="2033016"/>
            <a:ext cx="2647950" cy="345368"/>
          </a:xfrm>
        </p:spPr>
        <p:txBody>
          <a:bodyPr anchor="t"/>
          <a:lstStyle/>
          <a:p>
            <a:pPr algn="ctr">
              <a:defRPr sz="2000"/>
            </a:pPr>
            <a:r>
              <a:t>Card 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457200" y="2378384"/>
            <a:ext cx="2647950" cy="4596384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Some content for Card One</a:t>
            </a:r>
          </a:p>
          <a:p>
            <a:pPr lvl="1">
              <a:defRPr sz="1800"/>
            </a:pPr>
            <a:r>
              <a:t>And some more content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3333750" y="2033016"/>
            <a:ext cx="2647950" cy="345368"/>
          </a:xfrm>
        </p:spPr>
        <p:txBody>
          <a:bodyPr anchor="t"/>
          <a:lstStyle/>
          <a:p>
            <a:pPr algn="ctr">
              <a:defRPr sz="2000"/>
            </a:pPr>
            <a:r>
              <a:t>Card Two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3333750" y="2378384"/>
            <a:ext cx="2647950" cy="4596384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Some content for Card Two</a:t>
            </a:r>
          </a:p>
          <a:p>
            <a:pPr lvl="1">
              <a:defRPr sz="1800"/>
            </a:pPr>
            <a:r>
              <a:t>And some more content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6210300" y="2033016"/>
            <a:ext cx="2647950" cy="345368"/>
          </a:xfrm>
        </p:spPr>
        <p:txBody>
          <a:bodyPr anchor="t"/>
          <a:lstStyle/>
          <a:p>
            <a:pPr algn="ctr">
              <a:defRPr sz="2000"/>
            </a:pPr>
            <a:r>
              <a:t>Card Three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6210300" y="2378384"/>
            <a:ext cx="2647950" cy="4596384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Some content for Card Three</a:t>
            </a:r>
          </a:p>
          <a:p>
            <a:pPr lvl="1">
              <a:defRPr sz="1800"/>
            </a:pPr>
            <a:r>
              <a:t>And some more content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9086850" y="2033016"/>
            <a:ext cx="2647950" cy="345368"/>
          </a:xfrm>
        </p:spPr>
        <p:txBody>
          <a:bodyPr anchor="t"/>
          <a:lstStyle/>
          <a:p>
            <a:pPr algn="ctr">
              <a:defRPr sz="2000"/>
            </a:pPr>
            <a:r>
              <a:t>Card Four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9086850" y="2378384"/>
            <a:ext cx="2647950" cy="4596384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Some content for Card Four</a:t>
            </a:r>
          </a:p>
          <a:p>
            <a:pPr lvl="1">
              <a:defRPr sz="1800"/>
            </a:pPr>
            <a:r>
              <a:t>And some more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457200" y="5408484"/>
            <a:ext cx="11277600" cy="1083754"/>
          </a:xfrm>
          <a:prstGeom prst="roundRect">
            <a:avLst>
              <a:gd name="adj" fmla="val 8333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457200" y="4187570"/>
            <a:ext cx="11277600" cy="1083754"/>
          </a:xfrm>
          <a:prstGeom prst="roundRect">
            <a:avLst>
              <a:gd name="adj" fmla="val 8333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57200" y="2966656"/>
            <a:ext cx="11277600" cy="1083754"/>
          </a:xfrm>
          <a:prstGeom prst="roundRect">
            <a:avLst>
              <a:gd name="adj" fmla="val 8333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745742"/>
            <a:ext cx="11277600" cy="1083754"/>
          </a:xfrm>
          <a:prstGeom prst="roundRect">
            <a:avLst>
              <a:gd name="adj" fmla="val 8333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Vertical Cards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457200" y="883920"/>
            <a:ext cx="11277600" cy="861822"/>
          </a:xfrm>
        </p:spPr>
        <p:txBody>
          <a:bodyPr>
            <a:normAutofit/>
          </a:bodyPr>
          <a:lstStyle/>
          <a:p>
            <a:pPr>
              <a:defRPr sz="1400"/>
            </a:pPr>
            <a:r>
              <a:t>Here is a bullet above the cards</a:t>
            </a:r>
          </a:p>
          <a:p>
            <a:pPr lvl="1">
              <a:defRPr sz="1400"/>
            </a:pPr>
            <a:r>
              <a:t>And here's another</a:t>
            </a:r>
          </a:p>
          <a:p>
            <a:pPr lvl="2">
              <a:defRPr sz="1400"/>
            </a:pPr>
            <a:r>
              <a:t>And a little more content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457200" y="1745742"/>
            <a:ext cx="11277600" cy="345368"/>
          </a:xfrm>
        </p:spPr>
        <p:txBody>
          <a:bodyPr anchor="t"/>
          <a:lstStyle/>
          <a:p>
            <a:pPr algn="l">
              <a:defRPr sz="2000"/>
            </a:pPr>
            <a:r>
              <a:t>Card 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457200" y="2091110"/>
            <a:ext cx="11277600" cy="1083754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One</a:t>
            </a:r>
          </a:p>
          <a:p>
            <a:pPr lvl="1">
              <a:defRPr sz="1400"/>
            </a:pPr>
            <a:r>
              <a:t>And some more content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457200" y="2966656"/>
            <a:ext cx="11277600" cy="345368"/>
          </a:xfrm>
        </p:spPr>
        <p:txBody>
          <a:bodyPr anchor="t"/>
          <a:lstStyle/>
          <a:p>
            <a:pPr algn="l">
              <a:defRPr sz="2000"/>
            </a:pPr>
            <a:r>
              <a:t>Card Two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457200" y="3312024"/>
            <a:ext cx="11277600" cy="1083754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Two</a:t>
            </a:r>
          </a:p>
          <a:p>
            <a:pPr lvl="1">
              <a:defRPr sz="1400"/>
            </a:pPr>
            <a:r>
              <a:t>And some more content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457200" y="4187570"/>
            <a:ext cx="11277600" cy="345368"/>
          </a:xfrm>
        </p:spPr>
        <p:txBody>
          <a:bodyPr anchor="t"/>
          <a:lstStyle/>
          <a:p>
            <a:pPr algn="l">
              <a:defRPr sz="2000"/>
            </a:pPr>
            <a:r>
              <a:t>Card Three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457200" y="4532938"/>
            <a:ext cx="11277600" cy="1083754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Three</a:t>
            </a:r>
          </a:p>
          <a:p>
            <a:pPr lvl="1">
              <a:defRPr sz="1400"/>
            </a:pPr>
            <a:r>
              <a:t>And some more content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457200" y="5408484"/>
            <a:ext cx="11277600" cy="345368"/>
          </a:xfrm>
        </p:spPr>
        <p:txBody>
          <a:bodyPr anchor="t"/>
          <a:lstStyle/>
          <a:p>
            <a:pPr algn="l">
              <a:defRPr sz="2000"/>
            </a:pPr>
            <a:r>
              <a:t>Card Four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457200" y="5753852"/>
            <a:ext cx="11277600" cy="1083754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Four</a:t>
            </a:r>
          </a:p>
          <a:p>
            <a:pPr lvl="1">
              <a:defRPr sz="1400"/>
            </a:pPr>
            <a:r>
              <a:t>And some more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9086850" y="883920"/>
            <a:ext cx="2647950" cy="574548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6210300" y="883920"/>
            <a:ext cx="2647950" cy="574548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3333750" y="883920"/>
            <a:ext cx="2647950" cy="574548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883920"/>
            <a:ext cx="2647950" cy="5745480"/>
          </a:xfrm>
          <a:prstGeom prst="roundRect">
            <a:avLst>
              <a:gd name="adj" fmla="val 4166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Horizontal Cards - No Bullets Above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457200" y="1229288"/>
            <a:ext cx="2647950" cy="5745480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One</a:t>
            </a:r>
          </a:p>
          <a:p>
            <a:pPr lvl="1">
              <a:defRPr sz="1400"/>
            </a:pPr>
            <a:r>
              <a:t>And some more content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457200" y="883920"/>
            <a:ext cx="2647950" cy="345368"/>
          </a:xfrm>
        </p:spPr>
        <p:txBody>
          <a:bodyPr anchor="t"/>
          <a:lstStyle/>
          <a:p>
            <a:pPr algn="ctr">
              <a:defRPr sz="2000"/>
            </a:pPr>
            <a:r>
              <a:t>Card One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3333750" y="883920"/>
            <a:ext cx="2647950" cy="345368"/>
          </a:xfrm>
        </p:spPr>
        <p:txBody>
          <a:bodyPr anchor="t"/>
          <a:lstStyle/>
          <a:p>
            <a:pPr algn="ctr">
              <a:defRPr sz="2000"/>
            </a:pPr>
            <a:r>
              <a:t>Card Two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3333750" y="1229288"/>
            <a:ext cx="2647950" cy="5745480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Two</a:t>
            </a:r>
          </a:p>
          <a:p>
            <a:pPr lvl="1">
              <a:defRPr sz="1400"/>
            </a:pPr>
            <a:r>
              <a:t>And some more content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6210300" y="883920"/>
            <a:ext cx="2647950" cy="345368"/>
          </a:xfrm>
        </p:spPr>
        <p:txBody>
          <a:bodyPr anchor="t"/>
          <a:lstStyle/>
          <a:p>
            <a:pPr algn="ctr">
              <a:defRPr sz="2000"/>
            </a:pPr>
            <a:r>
              <a:t>Card Three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6210300" y="1229288"/>
            <a:ext cx="2647950" cy="5745480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Three</a:t>
            </a:r>
          </a:p>
          <a:p>
            <a:pPr lvl="1">
              <a:defRPr sz="1400"/>
            </a:pPr>
            <a:r>
              <a:t>And some more content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9086850" y="883920"/>
            <a:ext cx="2647950" cy="345368"/>
          </a:xfrm>
        </p:spPr>
        <p:txBody>
          <a:bodyPr anchor="t"/>
          <a:lstStyle/>
          <a:p>
            <a:pPr algn="ctr">
              <a:defRPr sz="2000"/>
            </a:pPr>
            <a:r>
              <a:t>Card Four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9086850" y="1229288"/>
            <a:ext cx="2647950" cy="5745480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Four</a:t>
            </a:r>
          </a:p>
          <a:p>
            <a:pPr lvl="1">
              <a:defRPr sz="1400"/>
            </a:pPr>
            <a:r>
              <a:t>And some more 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Rounded Rectangle 5"/>
          <p:cNvSpPr/>
          <p:nvPr/>
        </p:nvSpPr>
        <p:spPr>
          <a:xfrm>
            <a:off x="457200" y="4714240"/>
            <a:ext cx="11277600" cy="1778000"/>
          </a:xfrm>
          <a:prstGeom prst="roundRect">
            <a:avLst>
              <a:gd name="adj" fmla="val 8333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57200" y="2799080"/>
            <a:ext cx="11277600" cy="1778000"/>
          </a:xfrm>
          <a:prstGeom prst="roundRect">
            <a:avLst>
              <a:gd name="adj" fmla="val 8333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883920"/>
            <a:ext cx="11277600" cy="1778000"/>
          </a:xfrm>
          <a:prstGeom prst="roundRect">
            <a:avLst>
              <a:gd name="adj" fmla="val 8333"/>
            </a:avLst>
          </a:prstGeom>
          <a:solidFill>
            <a:schemeClr val="bg2"/>
          </a:solidFill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Vertical Cards - No Bullets Above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457200" y="1229288"/>
            <a:ext cx="11277600" cy="1778000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One</a:t>
            </a:r>
          </a:p>
          <a:p>
            <a:pPr lvl="1">
              <a:defRPr sz="1400"/>
            </a:pPr>
            <a:r>
              <a:t>And some more content</a:t>
            </a:r>
          </a:p>
          <a:p>
            <a:pPr lvl="2">
              <a:defRPr sz="1400"/>
            </a:pPr>
            <a:r>
              <a:t>And a little more content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457200" y="883920"/>
            <a:ext cx="11277600" cy="345368"/>
          </a:xfrm>
        </p:spPr>
        <p:txBody>
          <a:bodyPr anchor="t"/>
          <a:lstStyle/>
          <a:p>
            <a:pPr algn="l">
              <a:defRPr sz="2000"/>
            </a:pPr>
            <a:r>
              <a:t>Card One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457200" y="2799080"/>
            <a:ext cx="11277600" cy="345368"/>
          </a:xfrm>
        </p:spPr>
        <p:txBody>
          <a:bodyPr anchor="t"/>
          <a:lstStyle/>
          <a:p>
            <a:pPr algn="l">
              <a:defRPr sz="2000"/>
            </a:pPr>
            <a:r>
              <a:t>Card Two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457200" y="3144448"/>
            <a:ext cx="11277600" cy="1778000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Two</a:t>
            </a:r>
          </a:p>
          <a:p>
            <a:pPr lvl="1">
              <a:defRPr sz="1400"/>
            </a:pPr>
            <a:r>
              <a:t>And some more content</a:t>
            </a:r>
          </a:p>
          <a:p>
            <a:pPr lvl="2">
              <a:defRPr sz="1400"/>
            </a:pPr>
            <a:r>
              <a:t>And a little more content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457200" y="4714240"/>
            <a:ext cx="11277600" cy="345368"/>
          </a:xfrm>
        </p:spPr>
        <p:txBody>
          <a:bodyPr anchor="t"/>
          <a:lstStyle/>
          <a:p>
            <a:pPr algn="l">
              <a:defRPr sz="2000"/>
            </a:pPr>
            <a:r>
              <a:t>Card Three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457200" y="5059608"/>
            <a:ext cx="11277600" cy="1778000"/>
          </a:xfrm>
          <a:noFill/>
        </p:spPr>
        <p:txBody>
          <a:bodyPr>
            <a:normAutofit/>
          </a:bodyPr>
          <a:lstStyle/>
          <a:p>
            <a:pPr>
              <a:defRPr sz="1400"/>
            </a:pPr>
            <a:r>
              <a:t>Some content for Card Three</a:t>
            </a:r>
          </a:p>
          <a:p>
            <a:pPr lvl="1">
              <a:defRPr sz="1400"/>
            </a:pPr>
            <a:r>
              <a:t>And some more content</a:t>
            </a:r>
          </a:p>
          <a:p>
            <a:pPr lvl="2">
              <a:defRPr sz="1400"/>
            </a:pPr>
            <a:r>
              <a:t>And a little more content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>
              <a:defRPr sz="3000"/>
            </a:pPr>
            <a:r>
              <a:t>Just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 sz="quarter"/>
          </p:nvPr>
        </p:nvSpPr>
        <p:spPr>
          <a:xfrm>
            <a:off x="457200" y="883920"/>
            <a:ext cx="11277600" cy="574548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One</a:t>
            </a:r>
          </a:p>
          <a:p>
            <a:pPr lvl="1">
              <a:defRPr sz="2000"/>
            </a:pPr>
            <a:r>
              <a:t>Two</a:t>
            </a:r>
          </a:p>
          <a:p>
            <a:pPr lvl="1">
              <a:defRPr sz="2000"/>
            </a:pPr>
            <a:r>
              <a:t>Three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BM Cloud 2015">
  <a:themeElements>
    <a:clrScheme name="IBM Cloud 2105">
      <a:dk1>
        <a:sysClr val="windowText" lastClr="000000"/>
      </a:dk1>
      <a:lt1>
        <a:sysClr val="window" lastClr="FFFFFF"/>
      </a:lt1>
      <a:dk2>
        <a:srgbClr val="085571"/>
      </a:dk2>
      <a:lt2>
        <a:srgbClr val="81CDF2"/>
      </a:lt2>
      <a:accent1>
        <a:srgbClr val="009EE2"/>
      </a:accent1>
      <a:accent2>
        <a:srgbClr val="1174B9"/>
      </a:accent2>
      <a:accent3>
        <a:srgbClr val="00A39C"/>
      </a:accent3>
      <a:accent4>
        <a:srgbClr val="00706E"/>
      </a:accent4>
      <a:accent5>
        <a:srgbClr val="611773"/>
      </a:accent5>
      <a:accent6>
        <a:srgbClr val="340F51"/>
      </a:accent6>
      <a:hlink>
        <a:srgbClr val="0000FF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8444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kern="0" spc="-30" dirty="0" smtClean="0">
            <a:solidFill>
              <a:schemeClr val="tx1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IBM Cloud 2015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Packer</dc:creator>
  <cp:lastModifiedBy>MARTIN Packer</cp:lastModifiedBy>
  <cp:revision>9</cp:revision>
  <dcterms:created xsi:type="dcterms:W3CDTF">2020-04-14T19:10:13Z</dcterms:created>
  <dcterms:modified xsi:type="dcterms:W3CDTF">2021-01-05T09:40:36Z</dcterms:modified>
</cp:coreProperties>
</file>