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3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67A12-ECCE-4E30-8185-D033855D5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9A6EE5-1F3A-44FE-A582-204D5600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F476E-5CE5-4C70-AAC2-07EEBFC1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947-18F8-454F-BFAC-09E53287D91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1FA33-6137-41F8-84D8-17ED8493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487C-9544-4122-832C-4B3F252C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899C-DE4F-4ACC-AEE3-CBC8C4914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6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631CD-2151-4853-A883-800A6704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55A4DC-A949-4DFE-AD27-109397F03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79AEC-342D-4F81-80D6-DF8B28D2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947-18F8-454F-BFAC-09E53287D91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8D725-265B-41A2-A24A-8D78A93D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0815D-8220-47DE-90A3-45610279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899C-DE4F-4ACC-AEE3-CBC8C4914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5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4D1444-310D-4630-9676-47EECEFFB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DCEFFC-F5CC-42CC-A385-2158E0425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71C37-BEBF-4DDC-8C95-0ADD5B31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947-18F8-454F-BFAC-09E53287D91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4E3A4-578C-46EC-8531-B17EF883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82DED-84BB-4D24-99A0-9B347F70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899C-DE4F-4ACC-AEE3-CBC8C4914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4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4B29A-8D5E-41A3-B05B-C03D3CEA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4F514-EC2A-4A98-97A1-7564125D4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E88D7-7BC8-4644-9B61-CCE64C3F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947-18F8-454F-BFAC-09E53287D91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9BAED-A36D-4AF0-8A70-A15E41FB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38F53-733D-4569-AE8A-E6E7779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899C-DE4F-4ACC-AEE3-CBC8C4914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8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0A274-B73C-46EE-97B7-78476F62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0141D-94D9-4EB8-A67E-2EDE66D6E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7FC28-27AB-41B0-96AA-A3300B0C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947-18F8-454F-BFAC-09E53287D91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8D84F-9F0B-4BAC-AAA3-1C5CEABE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2217A-ED25-420D-9211-B2B55CF5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899C-DE4F-4ACC-AEE3-CBC8C4914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86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047DD-CD83-44FC-8FB7-E3656896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28473-271D-411A-BA98-74E6C903A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0FB29F-4AA6-450E-A0AB-C3D660820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ED8874-CFDB-46D8-B486-24402220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947-18F8-454F-BFAC-09E53287D91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B1FB63-6926-4519-8CDD-4583B3DA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F696F-0524-48DF-BD45-BD38FCB7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899C-DE4F-4ACC-AEE3-CBC8C4914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6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A87D8-84A0-48C9-9FDE-88A7E1B7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F6C546-3C11-45DA-B654-4B159197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61FC9-E20B-4861-8964-6D568A59C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631B6C-310E-460C-8C60-C7E79BA84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F9C804-D6DA-4B7D-845B-497E84181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B4434E-2EE7-449A-AA60-75CCECBA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947-18F8-454F-BFAC-09E53287D91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E84838-B71E-447D-A0A4-E13D5F54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5A266C-1CF9-4EA6-B700-0B21C506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899C-DE4F-4ACC-AEE3-CBC8C4914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4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7C4DE-C56D-47A9-977E-DC41101A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E8AFC4-C25D-4F32-A7C8-AC5C43B2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947-18F8-454F-BFAC-09E53287D91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C4E7A4-389B-4619-9A58-D2E47EDC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4BDE-ECE8-4580-AC0C-A0FF9B17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899C-DE4F-4ACC-AEE3-CBC8C4914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DE8D85-2C04-4730-82DC-832ACAE2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947-18F8-454F-BFAC-09E53287D91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860C78-AF06-4515-B1D8-B6202BD0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1488D9-DFAF-4268-B3B7-A5A552F1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899C-DE4F-4ACC-AEE3-CBC8C4914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0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B2721-69BB-4896-B3F8-87773B28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A37CE-FE28-4D79-A289-8704623C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26DB7F-F575-49E8-8309-054A5A90C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7FB47-FAA4-4D2C-96CE-91AD0E64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947-18F8-454F-BFAC-09E53287D91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317A65-4657-431D-AA43-D52D64EF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4E465-4862-4E19-A2E2-90FA3DF1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899C-DE4F-4ACC-AEE3-CBC8C4914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9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53B0-95F6-4218-A3C5-55E29AE4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D38E9B-2166-4A5D-A48B-72E198898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A32180-DE57-41C0-8C9F-79A03BA72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0D23-267D-4532-9B3C-DC9B6531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947-18F8-454F-BFAC-09E53287D91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E50A12-E6CE-4F76-8D2F-A87C7480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64AF68-146F-47DD-A09F-5DA5AFB5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899C-DE4F-4ACC-AEE3-CBC8C4914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9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FD7962-594E-4524-B1EB-36A3A0DF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A428E-D801-410A-89E4-8C3AA8081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46ED1-F6DB-4C1B-A751-A5DC420A1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5947-18F8-454F-BFAC-09E53287D91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6CE5D-0F35-40E4-A0B2-51B12FF61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929CC-01DD-443C-906D-D02A232EC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899C-DE4F-4ACC-AEE3-CBC8C4914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8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4FDF1-A7C2-414A-81B9-F103D1A62B98}"/>
              </a:ext>
            </a:extLst>
          </p:cNvPr>
          <p:cNvSpPr txBox="1"/>
          <p:nvPr/>
        </p:nvSpPr>
        <p:spPr>
          <a:xfrm>
            <a:off x="991938" y="1511165"/>
            <a:ext cx="44805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브루트포스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BE15E-64F7-49C9-B11E-4EA9B89DB3E1}"/>
              </a:ext>
            </a:extLst>
          </p:cNvPr>
          <p:cNvSpPr txBox="1"/>
          <p:nvPr/>
        </p:nvSpPr>
        <p:spPr>
          <a:xfrm>
            <a:off x="2104723" y="3228998"/>
            <a:ext cx="94840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i="0" dirty="0">
                <a:solidFill>
                  <a:srgbClr val="333333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문제를 해결하기 위해서</a:t>
            </a:r>
            <a:r>
              <a:rPr lang="en-US" altLang="ko-KR" sz="3200" i="0" dirty="0">
                <a:solidFill>
                  <a:srgbClr val="333333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</a:t>
            </a:r>
            <a:br>
              <a:rPr lang="ko-KR" altLang="en-US" sz="3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</a:br>
            <a:r>
              <a:rPr lang="ko-KR" altLang="en-US" sz="3200" i="0" dirty="0">
                <a:solidFill>
                  <a:srgbClr val="333333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가능한 모든 경우에 대해 모두 직접 해 보는 방법입니다</a:t>
            </a:r>
            <a:r>
              <a:rPr lang="en-US" altLang="ko-KR" sz="3200" i="0" dirty="0">
                <a:solidFill>
                  <a:srgbClr val="333333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ko-KR" altLang="en-US" sz="3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147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4FDF1-A7C2-414A-81B9-F103D1A62B98}"/>
              </a:ext>
            </a:extLst>
          </p:cNvPr>
          <p:cNvSpPr txBox="1"/>
          <p:nvPr/>
        </p:nvSpPr>
        <p:spPr>
          <a:xfrm>
            <a:off x="558801" y="336883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리모컨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_1107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FDB39-3EDE-4345-BB58-665580C4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37" y="336883"/>
            <a:ext cx="1318662" cy="1726093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5457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6 7 8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7AEC1-8309-4B83-9DB4-965177E9666E}"/>
              </a:ext>
            </a:extLst>
          </p:cNvPr>
          <p:cNvSpPr txBox="1"/>
          <p:nvPr/>
        </p:nvSpPr>
        <p:spPr>
          <a:xfrm>
            <a:off x="4753812" y="1194125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5 4 5 7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3722A-D287-4C12-A5C6-8BAEC23EBFCE}"/>
              </a:ext>
            </a:extLst>
          </p:cNvPr>
          <p:cNvSpPr txBox="1"/>
          <p:nvPr/>
        </p:nvSpPr>
        <p:spPr>
          <a:xfrm>
            <a:off x="1610632" y="3272357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2796AE-A76A-4304-88AB-986DD6A5AE7A}"/>
              </a:ext>
            </a:extLst>
          </p:cNvPr>
          <p:cNvSpPr txBox="1"/>
          <p:nvPr/>
        </p:nvSpPr>
        <p:spPr>
          <a:xfrm>
            <a:off x="1806877" y="2530432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59BDF-3508-440D-8149-4A3A2D785DE9}"/>
              </a:ext>
            </a:extLst>
          </p:cNvPr>
          <p:cNvSpPr txBox="1"/>
          <p:nvPr/>
        </p:nvSpPr>
        <p:spPr>
          <a:xfrm>
            <a:off x="2991319" y="2530431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FE0858-2A72-4942-8975-1458A1D94740}"/>
              </a:ext>
            </a:extLst>
          </p:cNvPr>
          <p:cNvSpPr txBox="1"/>
          <p:nvPr/>
        </p:nvSpPr>
        <p:spPr>
          <a:xfrm>
            <a:off x="2929291" y="3280378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D214D2-6215-47C8-829C-D02DA0FC49AB}"/>
              </a:ext>
            </a:extLst>
          </p:cNvPr>
          <p:cNvSpPr txBox="1"/>
          <p:nvPr/>
        </p:nvSpPr>
        <p:spPr>
          <a:xfrm>
            <a:off x="4395538" y="2530431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F8B007-B8F7-4A05-9E6B-37CF141F810C}"/>
              </a:ext>
            </a:extLst>
          </p:cNvPr>
          <p:cNvSpPr txBox="1"/>
          <p:nvPr/>
        </p:nvSpPr>
        <p:spPr>
          <a:xfrm>
            <a:off x="4519599" y="3280378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8E9A3-21A8-413A-AC2B-93D60516D9DC}"/>
              </a:ext>
            </a:extLst>
          </p:cNvPr>
          <p:cNvSpPr txBox="1"/>
          <p:nvPr/>
        </p:nvSpPr>
        <p:spPr>
          <a:xfrm>
            <a:off x="5938254" y="2530431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5455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F66F4-41F4-4905-A4E0-1CCDE906EFC4}"/>
              </a:ext>
            </a:extLst>
          </p:cNvPr>
          <p:cNvSpPr txBox="1"/>
          <p:nvPr/>
        </p:nvSpPr>
        <p:spPr>
          <a:xfrm>
            <a:off x="6253748" y="3280378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67459F-8421-4045-B9A3-10219D542A49}"/>
              </a:ext>
            </a:extLst>
          </p:cNvPr>
          <p:cNvSpPr txBox="1"/>
          <p:nvPr/>
        </p:nvSpPr>
        <p:spPr>
          <a:xfrm>
            <a:off x="5938254" y="4019790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5459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DDA6CF-2681-46B2-8B2B-F65CA02658AE}"/>
              </a:ext>
            </a:extLst>
          </p:cNvPr>
          <p:cNvSpPr txBox="1"/>
          <p:nvPr/>
        </p:nvSpPr>
        <p:spPr>
          <a:xfrm>
            <a:off x="6253748" y="4769737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0801CC9-6CF0-40E8-B9FF-0E40ED486856}"/>
              </a:ext>
            </a:extLst>
          </p:cNvPr>
          <p:cNvCxnSpPr/>
          <p:nvPr/>
        </p:nvCxnSpPr>
        <p:spPr>
          <a:xfrm>
            <a:off x="2512194" y="2964581"/>
            <a:ext cx="336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4E13FD1-1910-42EE-AAB5-8FD86427C27F}"/>
              </a:ext>
            </a:extLst>
          </p:cNvPr>
          <p:cNvCxnSpPr/>
          <p:nvPr/>
        </p:nvCxnSpPr>
        <p:spPr>
          <a:xfrm>
            <a:off x="4007319" y="2972602"/>
            <a:ext cx="336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EB4D899-EE2E-4F8F-9A14-C0588CB5EB6A}"/>
              </a:ext>
            </a:extLst>
          </p:cNvPr>
          <p:cNvCxnSpPr>
            <a:cxnSpLocks/>
          </p:cNvCxnSpPr>
          <p:nvPr/>
        </p:nvCxnSpPr>
        <p:spPr>
          <a:xfrm>
            <a:off x="5704041" y="2972602"/>
            <a:ext cx="234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5A8DA34-FBAA-47C2-ACAD-C48FFC622B9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704041" y="2980623"/>
            <a:ext cx="234213" cy="145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D0B1547-03DD-4F47-8746-BE21279C15AD}"/>
              </a:ext>
            </a:extLst>
          </p:cNvPr>
          <p:cNvSpPr txBox="1"/>
          <p:nvPr/>
        </p:nvSpPr>
        <p:spPr>
          <a:xfrm>
            <a:off x="8016239" y="3279783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A8B1DF-DF63-4AA5-8354-B03FAC57CE82}"/>
              </a:ext>
            </a:extLst>
          </p:cNvPr>
          <p:cNvSpPr txBox="1"/>
          <p:nvPr/>
        </p:nvSpPr>
        <p:spPr>
          <a:xfrm>
            <a:off x="7700747" y="2541092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5456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3C9385-4650-41ED-9580-C9AFA2144608}"/>
              </a:ext>
            </a:extLst>
          </p:cNvPr>
          <p:cNvSpPr txBox="1"/>
          <p:nvPr/>
        </p:nvSpPr>
        <p:spPr>
          <a:xfrm>
            <a:off x="7700747" y="4029946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5458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83C73-277B-49C5-97D0-E87920904171}"/>
              </a:ext>
            </a:extLst>
          </p:cNvPr>
          <p:cNvSpPr txBox="1"/>
          <p:nvPr/>
        </p:nvSpPr>
        <p:spPr>
          <a:xfrm>
            <a:off x="8016239" y="4769737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847A087-3F81-457C-BA58-EF173114CA8A}"/>
              </a:ext>
            </a:extLst>
          </p:cNvPr>
          <p:cNvCxnSpPr>
            <a:cxnSpLocks/>
          </p:cNvCxnSpPr>
          <p:nvPr/>
        </p:nvCxnSpPr>
        <p:spPr>
          <a:xfrm>
            <a:off x="7580430" y="2964581"/>
            <a:ext cx="235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7766454-0460-4854-8770-B423E989F58B}"/>
              </a:ext>
            </a:extLst>
          </p:cNvPr>
          <p:cNvCxnSpPr>
            <a:cxnSpLocks/>
          </p:cNvCxnSpPr>
          <p:nvPr/>
        </p:nvCxnSpPr>
        <p:spPr>
          <a:xfrm>
            <a:off x="7583105" y="4414434"/>
            <a:ext cx="235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384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4FDF1-A7C2-414A-81B9-F103D1A62B98}"/>
              </a:ext>
            </a:extLst>
          </p:cNvPr>
          <p:cNvSpPr txBox="1"/>
          <p:nvPr/>
        </p:nvSpPr>
        <p:spPr>
          <a:xfrm>
            <a:off x="558801" y="336883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리모컨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_1107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FDB39-3EDE-4345-BB58-665580C4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37" y="336883"/>
            <a:ext cx="1318662" cy="1726093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5457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6 7 8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7AEC1-8309-4B83-9DB4-965177E9666E}"/>
              </a:ext>
            </a:extLst>
          </p:cNvPr>
          <p:cNvSpPr txBox="1"/>
          <p:nvPr/>
        </p:nvSpPr>
        <p:spPr>
          <a:xfrm>
            <a:off x="4753812" y="1194125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5 4 5 7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3722A-D287-4C12-A5C6-8BAEC23EBFCE}"/>
              </a:ext>
            </a:extLst>
          </p:cNvPr>
          <p:cNvSpPr txBox="1"/>
          <p:nvPr/>
        </p:nvSpPr>
        <p:spPr>
          <a:xfrm>
            <a:off x="1610632" y="3272357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2796AE-A76A-4304-88AB-986DD6A5AE7A}"/>
              </a:ext>
            </a:extLst>
          </p:cNvPr>
          <p:cNvSpPr txBox="1"/>
          <p:nvPr/>
        </p:nvSpPr>
        <p:spPr>
          <a:xfrm>
            <a:off x="1806877" y="2530432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59BDF-3508-440D-8149-4A3A2D785DE9}"/>
              </a:ext>
            </a:extLst>
          </p:cNvPr>
          <p:cNvSpPr txBox="1"/>
          <p:nvPr/>
        </p:nvSpPr>
        <p:spPr>
          <a:xfrm>
            <a:off x="2991319" y="2530431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FE0858-2A72-4942-8975-1458A1D94740}"/>
              </a:ext>
            </a:extLst>
          </p:cNvPr>
          <p:cNvSpPr txBox="1"/>
          <p:nvPr/>
        </p:nvSpPr>
        <p:spPr>
          <a:xfrm>
            <a:off x="2929291" y="3280378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D214D2-6215-47C8-829C-D02DA0FC49AB}"/>
              </a:ext>
            </a:extLst>
          </p:cNvPr>
          <p:cNvSpPr txBox="1"/>
          <p:nvPr/>
        </p:nvSpPr>
        <p:spPr>
          <a:xfrm>
            <a:off x="4395538" y="2530431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F8B007-B8F7-4A05-9E6B-37CF141F810C}"/>
              </a:ext>
            </a:extLst>
          </p:cNvPr>
          <p:cNvSpPr txBox="1"/>
          <p:nvPr/>
        </p:nvSpPr>
        <p:spPr>
          <a:xfrm>
            <a:off x="4519599" y="3280378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8E9A3-21A8-413A-AC2B-93D60516D9DC}"/>
              </a:ext>
            </a:extLst>
          </p:cNvPr>
          <p:cNvSpPr txBox="1"/>
          <p:nvPr/>
        </p:nvSpPr>
        <p:spPr>
          <a:xfrm>
            <a:off x="5938254" y="2530431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5455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F66F4-41F4-4905-A4E0-1CCDE906EFC4}"/>
              </a:ext>
            </a:extLst>
          </p:cNvPr>
          <p:cNvSpPr txBox="1"/>
          <p:nvPr/>
        </p:nvSpPr>
        <p:spPr>
          <a:xfrm>
            <a:off x="6253748" y="3280378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67459F-8421-4045-B9A3-10219D542A49}"/>
              </a:ext>
            </a:extLst>
          </p:cNvPr>
          <p:cNvSpPr txBox="1"/>
          <p:nvPr/>
        </p:nvSpPr>
        <p:spPr>
          <a:xfrm>
            <a:off x="5938254" y="4019790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5459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DDA6CF-2681-46B2-8B2B-F65CA02658AE}"/>
              </a:ext>
            </a:extLst>
          </p:cNvPr>
          <p:cNvSpPr txBox="1"/>
          <p:nvPr/>
        </p:nvSpPr>
        <p:spPr>
          <a:xfrm>
            <a:off x="6253748" y="4769737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0801CC9-6CF0-40E8-B9FF-0E40ED486856}"/>
              </a:ext>
            </a:extLst>
          </p:cNvPr>
          <p:cNvCxnSpPr/>
          <p:nvPr/>
        </p:nvCxnSpPr>
        <p:spPr>
          <a:xfrm>
            <a:off x="2512194" y="2964581"/>
            <a:ext cx="336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4E13FD1-1910-42EE-AAB5-8FD86427C27F}"/>
              </a:ext>
            </a:extLst>
          </p:cNvPr>
          <p:cNvCxnSpPr/>
          <p:nvPr/>
        </p:nvCxnSpPr>
        <p:spPr>
          <a:xfrm>
            <a:off x="4007319" y="2972602"/>
            <a:ext cx="336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EB4D899-EE2E-4F8F-9A14-C0588CB5EB6A}"/>
              </a:ext>
            </a:extLst>
          </p:cNvPr>
          <p:cNvCxnSpPr>
            <a:cxnSpLocks/>
          </p:cNvCxnSpPr>
          <p:nvPr/>
        </p:nvCxnSpPr>
        <p:spPr>
          <a:xfrm>
            <a:off x="5704041" y="2972602"/>
            <a:ext cx="234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5A8DA34-FBAA-47C2-ACAD-C48FFC622B9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704041" y="2980623"/>
            <a:ext cx="234213" cy="145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D0B1547-03DD-4F47-8746-BE21279C15AD}"/>
              </a:ext>
            </a:extLst>
          </p:cNvPr>
          <p:cNvSpPr txBox="1"/>
          <p:nvPr/>
        </p:nvSpPr>
        <p:spPr>
          <a:xfrm>
            <a:off x="8016239" y="3279783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A8B1DF-DF63-4AA5-8354-B03FAC57CE82}"/>
              </a:ext>
            </a:extLst>
          </p:cNvPr>
          <p:cNvSpPr txBox="1"/>
          <p:nvPr/>
        </p:nvSpPr>
        <p:spPr>
          <a:xfrm>
            <a:off x="7700747" y="2541092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5456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0736E6-148D-4C8C-9A4F-442397946538}"/>
              </a:ext>
            </a:extLst>
          </p:cNvPr>
          <p:cNvSpPr txBox="1"/>
          <p:nvPr/>
        </p:nvSpPr>
        <p:spPr>
          <a:xfrm>
            <a:off x="9463240" y="2551753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5457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BB0ED4-0DFC-4D87-8564-E6D15556F588}"/>
              </a:ext>
            </a:extLst>
          </p:cNvPr>
          <p:cNvSpPr txBox="1"/>
          <p:nvPr/>
        </p:nvSpPr>
        <p:spPr>
          <a:xfrm>
            <a:off x="9778734" y="3279783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3C9385-4650-41ED-9580-C9AFA2144608}"/>
              </a:ext>
            </a:extLst>
          </p:cNvPr>
          <p:cNvSpPr txBox="1"/>
          <p:nvPr/>
        </p:nvSpPr>
        <p:spPr>
          <a:xfrm>
            <a:off x="7700747" y="4029946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5458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1C594D-54C7-4E62-8416-9E96FA66F2E8}"/>
              </a:ext>
            </a:extLst>
          </p:cNvPr>
          <p:cNvSpPr txBox="1"/>
          <p:nvPr/>
        </p:nvSpPr>
        <p:spPr>
          <a:xfrm>
            <a:off x="9463240" y="4017170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5457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83C73-277B-49C5-97D0-E87920904171}"/>
              </a:ext>
            </a:extLst>
          </p:cNvPr>
          <p:cNvSpPr txBox="1"/>
          <p:nvPr/>
        </p:nvSpPr>
        <p:spPr>
          <a:xfrm>
            <a:off x="8016239" y="4769737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B7617B-C060-47E4-BAFF-3961A1DE9F6D}"/>
              </a:ext>
            </a:extLst>
          </p:cNvPr>
          <p:cNvSpPr txBox="1"/>
          <p:nvPr/>
        </p:nvSpPr>
        <p:spPr>
          <a:xfrm>
            <a:off x="9786221" y="4769737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5787584-4CCE-45A8-99D7-EC9C17435175}"/>
              </a:ext>
            </a:extLst>
          </p:cNvPr>
          <p:cNvCxnSpPr>
            <a:cxnSpLocks/>
          </p:cNvCxnSpPr>
          <p:nvPr/>
        </p:nvCxnSpPr>
        <p:spPr>
          <a:xfrm>
            <a:off x="7580430" y="2964581"/>
            <a:ext cx="235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21C921D-8DDA-42C9-B78D-6294A486C925}"/>
              </a:ext>
            </a:extLst>
          </p:cNvPr>
          <p:cNvCxnSpPr>
            <a:cxnSpLocks/>
          </p:cNvCxnSpPr>
          <p:nvPr/>
        </p:nvCxnSpPr>
        <p:spPr>
          <a:xfrm>
            <a:off x="7583105" y="4414434"/>
            <a:ext cx="235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47F767B-FDE0-415B-91B1-5918BF9ECF37}"/>
              </a:ext>
            </a:extLst>
          </p:cNvPr>
          <p:cNvCxnSpPr>
            <a:cxnSpLocks/>
          </p:cNvCxnSpPr>
          <p:nvPr/>
        </p:nvCxnSpPr>
        <p:spPr>
          <a:xfrm>
            <a:off x="9332230" y="2988644"/>
            <a:ext cx="235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A6BC515-7FCF-4F69-B852-EAD87BDE7E2C}"/>
              </a:ext>
            </a:extLst>
          </p:cNvPr>
          <p:cNvCxnSpPr>
            <a:cxnSpLocks/>
          </p:cNvCxnSpPr>
          <p:nvPr/>
        </p:nvCxnSpPr>
        <p:spPr>
          <a:xfrm>
            <a:off x="9312980" y="4427267"/>
            <a:ext cx="235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544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4FDF1-A7C2-414A-81B9-F103D1A62B98}"/>
              </a:ext>
            </a:extLst>
          </p:cNvPr>
          <p:cNvSpPr txBox="1"/>
          <p:nvPr/>
        </p:nvSpPr>
        <p:spPr>
          <a:xfrm>
            <a:off x="558801" y="336883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리모컨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_1107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FDB39-3EDE-4345-BB58-665580C4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37" y="336883"/>
            <a:ext cx="1318662" cy="1726093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5457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6 7 8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7AEC1-8309-4B83-9DB4-965177E9666E}"/>
              </a:ext>
            </a:extLst>
          </p:cNvPr>
          <p:cNvSpPr txBox="1"/>
          <p:nvPr/>
        </p:nvSpPr>
        <p:spPr>
          <a:xfrm>
            <a:off x="4753812" y="1194125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5 4 5 7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3722A-D287-4C12-A5C6-8BAEC23EBFCE}"/>
              </a:ext>
            </a:extLst>
          </p:cNvPr>
          <p:cNvSpPr txBox="1"/>
          <p:nvPr/>
        </p:nvSpPr>
        <p:spPr>
          <a:xfrm>
            <a:off x="1610632" y="3272357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2796AE-A76A-4304-88AB-986DD6A5AE7A}"/>
              </a:ext>
            </a:extLst>
          </p:cNvPr>
          <p:cNvSpPr txBox="1"/>
          <p:nvPr/>
        </p:nvSpPr>
        <p:spPr>
          <a:xfrm>
            <a:off x="1806877" y="2530432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59BDF-3508-440D-8149-4A3A2D785DE9}"/>
              </a:ext>
            </a:extLst>
          </p:cNvPr>
          <p:cNvSpPr txBox="1"/>
          <p:nvPr/>
        </p:nvSpPr>
        <p:spPr>
          <a:xfrm>
            <a:off x="2991319" y="2530431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FE0858-2A72-4942-8975-1458A1D94740}"/>
              </a:ext>
            </a:extLst>
          </p:cNvPr>
          <p:cNvSpPr txBox="1"/>
          <p:nvPr/>
        </p:nvSpPr>
        <p:spPr>
          <a:xfrm>
            <a:off x="2929291" y="3280378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D214D2-6215-47C8-829C-D02DA0FC49AB}"/>
              </a:ext>
            </a:extLst>
          </p:cNvPr>
          <p:cNvSpPr txBox="1"/>
          <p:nvPr/>
        </p:nvSpPr>
        <p:spPr>
          <a:xfrm>
            <a:off x="4395538" y="2530431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F8B007-B8F7-4A05-9E6B-37CF141F810C}"/>
              </a:ext>
            </a:extLst>
          </p:cNvPr>
          <p:cNvSpPr txBox="1"/>
          <p:nvPr/>
        </p:nvSpPr>
        <p:spPr>
          <a:xfrm>
            <a:off x="4519599" y="3280378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8E9A3-21A8-413A-AC2B-93D60516D9DC}"/>
              </a:ext>
            </a:extLst>
          </p:cNvPr>
          <p:cNvSpPr txBox="1"/>
          <p:nvPr/>
        </p:nvSpPr>
        <p:spPr>
          <a:xfrm>
            <a:off x="5938254" y="2530431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5455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F66F4-41F4-4905-A4E0-1CCDE906EFC4}"/>
              </a:ext>
            </a:extLst>
          </p:cNvPr>
          <p:cNvSpPr txBox="1"/>
          <p:nvPr/>
        </p:nvSpPr>
        <p:spPr>
          <a:xfrm>
            <a:off x="6253748" y="3280378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67459F-8421-4045-B9A3-10219D542A49}"/>
              </a:ext>
            </a:extLst>
          </p:cNvPr>
          <p:cNvSpPr txBox="1"/>
          <p:nvPr/>
        </p:nvSpPr>
        <p:spPr>
          <a:xfrm>
            <a:off x="5938254" y="4019790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5459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DDA6CF-2681-46B2-8B2B-F65CA02658AE}"/>
              </a:ext>
            </a:extLst>
          </p:cNvPr>
          <p:cNvSpPr txBox="1"/>
          <p:nvPr/>
        </p:nvSpPr>
        <p:spPr>
          <a:xfrm>
            <a:off x="6253748" y="4769737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0801CC9-6CF0-40E8-B9FF-0E40ED486856}"/>
              </a:ext>
            </a:extLst>
          </p:cNvPr>
          <p:cNvCxnSpPr/>
          <p:nvPr/>
        </p:nvCxnSpPr>
        <p:spPr>
          <a:xfrm>
            <a:off x="2512194" y="2964581"/>
            <a:ext cx="336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4E13FD1-1910-42EE-AAB5-8FD86427C27F}"/>
              </a:ext>
            </a:extLst>
          </p:cNvPr>
          <p:cNvCxnSpPr/>
          <p:nvPr/>
        </p:nvCxnSpPr>
        <p:spPr>
          <a:xfrm>
            <a:off x="4007319" y="2972602"/>
            <a:ext cx="336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EB4D899-EE2E-4F8F-9A14-C0588CB5EB6A}"/>
              </a:ext>
            </a:extLst>
          </p:cNvPr>
          <p:cNvCxnSpPr>
            <a:cxnSpLocks/>
          </p:cNvCxnSpPr>
          <p:nvPr/>
        </p:nvCxnSpPr>
        <p:spPr>
          <a:xfrm>
            <a:off x="5704041" y="2972602"/>
            <a:ext cx="234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5A8DA34-FBAA-47C2-ACAD-C48FFC622B9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704041" y="2980623"/>
            <a:ext cx="234213" cy="145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D0B1547-03DD-4F47-8746-BE21279C15AD}"/>
              </a:ext>
            </a:extLst>
          </p:cNvPr>
          <p:cNvSpPr txBox="1"/>
          <p:nvPr/>
        </p:nvSpPr>
        <p:spPr>
          <a:xfrm>
            <a:off x="8016239" y="3279783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A8B1DF-DF63-4AA5-8354-B03FAC57CE82}"/>
              </a:ext>
            </a:extLst>
          </p:cNvPr>
          <p:cNvSpPr txBox="1"/>
          <p:nvPr/>
        </p:nvSpPr>
        <p:spPr>
          <a:xfrm>
            <a:off x="7700747" y="2541092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5456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0736E6-148D-4C8C-9A4F-442397946538}"/>
              </a:ext>
            </a:extLst>
          </p:cNvPr>
          <p:cNvSpPr txBox="1"/>
          <p:nvPr/>
        </p:nvSpPr>
        <p:spPr>
          <a:xfrm>
            <a:off x="9463240" y="2551753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5457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BB0ED4-0DFC-4D87-8564-E6D15556F588}"/>
              </a:ext>
            </a:extLst>
          </p:cNvPr>
          <p:cNvSpPr txBox="1"/>
          <p:nvPr/>
        </p:nvSpPr>
        <p:spPr>
          <a:xfrm>
            <a:off x="9778734" y="3279783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3C9385-4650-41ED-9580-C9AFA2144608}"/>
              </a:ext>
            </a:extLst>
          </p:cNvPr>
          <p:cNvSpPr txBox="1"/>
          <p:nvPr/>
        </p:nvSpPr>
        <p:spPr>
          <a:xfrm>
            <a:off x="7700747" y="4029946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5458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1C594D-54C7-4E62-8416-9E96FA66F2E8}"/>
              </a:ext>
            </a:extLst>
          </p:cNvPr>
          <p:cNvSpPr txBox="1"/>
          <p:nvPr/>
        </p:nvSpPr>
        <p:spPr>
          <a:xfrm>
            <a:off x="9463240" y="4017170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5457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83C73-277B-49C5-97D0-E87920904171}"/>
              </a:ext>
            </a:extLst>
          </p:cNvPr>
          <p:cNvSpPr txBox="1"/>
          <p:nvPr/>
        </p:nvSpPr>
        <p:spPr>
          <a:xfrm>
            <a:off x="8016239" y="4769737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B7617B-C060-47E4-BAFF-3961A1DE9F6D}"/>
              </a:ext>
            </a:extLst>
          </p:cNvPr>
          <p:cNvSpPr txBox="1"/>
          <p:nvPr/>
        </p:nvSpPr>
        <p:spPr>
          <a:xfrm>
            <a:off x="9786221" y="4769737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5787584-4CCE-45A8-99D7-EC9C17435175}"/>
              </a:ext>
            </a:extLst>
          </p:cNvPr>
          <p:cNvCxnSpPr>
            <a:cxnSpLocks/>
          </p:cNvCxnSpPr>
          <p:nvPr/>
        </p:nvCxnSpPr>
        <p:spPr>
          <a:xfrm>
            <a:off x="7580430" y="2964581"/>
            <a:ext cx="235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21C921D-8DDA-42C9-B78D-6294A486C925}"/>
              </a:ext>
            </a:extLst>
          </p:cNvPr>
          <p:cNvCxnSpPr>
            <a:cxnSpLocks/>
          </p:cNvCxnSpPr>
          <p:nvPr/>
        </p:nvCxnSpPr>
        <p:spPr>
          <a:xfrm>
            <a:off x="7583105" y="4414434"/>
            <a:ext cx="235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47F767B-FDE0-415B-91B1-5918BF9ECF37}"/>
              </a:ext>
            </a:extLst>
          </p:cNvPr>
          <p:cNvCxnSpPr>
            <a:cxnSpLocks/>
          </p:cNvCxnSpPr>
          <p:nvPr/>
        </p:nvCxnSpPr>
        <p:spPr>
          <a:xfrm>
            <a:off x="9332230" y="2988644"/>
            <a:ext cx="235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A6BC515-7FCF-4F69-B852-EAD87BDE7E2C}"/>
              </a:ext>
            </a:extLst>
          </p:cNvPr>
          <p:cNvCxnSpPr>
            <a:cxnSpLocks/>
          </p:cNvCxnSpPr>
          <p:nvPr/>
        </p:nvCxnSpPr>
        <p:spPr>
          <a:xfrm>
            <a:off x="9312980" y="4427267"/>
            <a:ext cx="235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04A7BD4-25A8-4F11-84D4-F93C3F0598FA}"/>
              </a:ext>
            </a:extLst>
          </p:cNvPr>
          <p:cNvSpPr txBox="1"/>
          <p:nvPr/>
        </p:nvSpPr>
        <p:spPr>
          <a:xfrm>
            <a:off x="11310752" y="2705004"/>
            <a:ext cx="474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sz="28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DFF774-3925-48C7-9B29-1C6CC2549FF4}"/>
              </a:ext>
            </a:extLst>
          </p:cNvPr>
          <p:cNvSpPr txBox="1"/>
          <p:nvPr/>
        </p:nvSpPr>
        <p:spPr>
          <a:xfrm>
            <a:off x="11316098" y="4194958"/>
            <a:ext cx="474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sz="28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143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4FDF1-A7C2-414A-81B9-F103D1A62B98}"/>
              </a:ext>
            </a:extLst>
          </p:cNvPr>
          <p:cNvSpPr txBox="1"/>
          <p:nvPr/>
        </p:nvSpPr>
        <p:spPr>
          <a:xfrm>
            <a:off x="558801" y="336883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리모컨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_1107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5C448-8A3A-4160-80EB-21846352E1A7}"/>
              </a:ext>
            </a:extLst>
          </p:cNvPr>
          <p:cNvSpPr txBox="1"/>
          <p:nvPr/>
        </p:nvSpPr>
        <p:spPr>
          <a:xfrm>
            <a:off x="886060" y="1259304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D8D1A-47DC-4C4E-9B3C-D10197CE13FD}"/>
              </a:ext>
            </a:extLst>
          </p:cNvPr>
          <p:cNvSpPr txBox="1"/>
          <p:nvPr/>
        </p:nvSpPr>
        <p:spPr>
          <a:xfrm>
            <a:off x="1375344" y="2181725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100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가는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B298F-0946-4B1F-A5DE-ED7816D14658}"/>
              </a:ext>
            </a:extLst>
          </p:cNvPr>
          <p:cNvSpPr txBox="1"/>
          <p:nvPr/>
        </p:nvSpPr>
        <p:spPr>
          <a:xfrm>
            <a:off x="1375344" y="3429000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클릭한 번호에서 찾아가는 방법</a:t>
            </a:r>
          </a:p>
        </p:txBody>
      </p:sp>
    </p:spTree>
    <p:extLst>
      <p:ext uri="{BB962C8B-B14F-4D97-AF65-F5344CB8AC3E}">
        <p14:creationId xmlns:p14="http://schemas.microsoft.com/office/powerpoint/2010/main" val="4281271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4FDF1-A7C2-414A-81B9-F103D1A62B98}"/>
              </a:ext>
            </a:extLst>
          </p:cNvPr>
          <p:cNvSpPr txBox="1"/>
          <p:nvPr/>
        </p:nvSpPr>
        <p:spPr>
          <a:xfrm>
            <a:off x="558801" y="336883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리모컨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_1107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5C448-8A3A-4160-80EB-21846352E1A7}"/>
              </a:ext>
            </a:extLst>
          </p:cNvPr>
          <p:cNvSpPr txBox="1"/>
          <p:nvPr/>
        </p:nvSpPr>
        <p:spPr>
          <a:xfrm>
            <a:off x="886060" y="1259304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D8D1A-47DC-4C4E-9B3C-D10197CE13FD}"/>
              </a:ext>
            </a:extLst>
          </p:cNvPr>
          <p:cNvSpPr txBox="1"/>
          <p:nvPr/>
        </p:nvSpPr>
        <p:spPr>
          <a:xfrm>
            <a:off x="1375344" y="2181725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100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가는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05D265-C37F-40DF-AC9F-2CA604BA9003}"/>
              </a:ext>
            </a:extLst>
          </p:cNvPr>
          <p:cNvSpPr txBox="1"/>
          <p:nvPr/>
        </p:nvSpPr>
        <p:spPr>
          <a:xfrm>
            <a:off x="7343008" y="3278500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5 4 5 7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8ADAF-D17D-4815-925A-516D332BFC14}"/>
              </a:ext>
            </a:extLst>
          </p:cNvPr>
          <p:cNvSpPr txBox="1"/>
          <p:nvPr/>
        </p:nvSpPr>
        <p:spPr>
          <a:xfrm>
            <a:off x="3048536" y="3278499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1 0 0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9D57C7-5911-4167-9115-B2FF0C347218}"/>
              </a:ext>
            </a:extLst>
          </p:cNvPr>
          <p:cNvCxnSpPr>
            <a:cxnSpLocks/>
          </p:cNvCxnSpPr>
          <p:nvPr/>
        </p:nvCxnSpPr>
        <p:spPr>
          <a:xfrm>
            <a:off x="4841507" y="3647974"/>
            <a:ext cx="2338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FCFE28-77BA-4AB2-A565-29861BF5644F}"/>
              </a:ext>
            </a:extLst>
          </p:cNvPr>
          <p:cNvSpPr txBox="1"/>
          <p:nvPr/>
        </p:nvSpPr>
        <p:spPr>
          <a:xfrm>
            <a:off x="4826534" y="3786330"/>
            <a:ext cx="236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5357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4BD3A1A-B27A-40E2-A4F4-2AE0CDC98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37" y="336883"/>
            <a:ext cx="1318662" cy="1726093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5457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6 7 8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624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4FDF1-A7C2-414A-81B9-F103D1A62B98}"/>
              </a:ext>
            </a:extLst>
          </p:cNvPr>
          <p:cNvSpPr txBox="1"/>
          <p:nvPr/>
        </p:nvSpPr>
        <p:spPr>
          <a:xfrm>
            <a:off x="558801" y="336883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리모컨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_1107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5C448-8A3A-4160-80EB-21846352E1A7}"/>
              </a:ext>
            </a:extLst>
          </p:cNvPr>
          <p:cNvSpPr txBox="1"/>
          <p:nvPr/>
        </p:nvSpPr>
        <p:spPr>
          <a:xfrm>
            <a:off x="886060" y="1259304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B298F-0946-4B1F-A5DE-ED7816D14658}"/>
              </a:ext>
            </a:extLst>
          </p:cNvPr>
          <p:cNvSpPr txBox="1"/>
          <p:nvPr/>
        </p:nvSpPr>
        <p:spPr>
          <a:xfrm>
            <a:off x="1279092" y="2181725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클릭한 번호에서 찾아가는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0D091-2FB7-4EE7-A501-184C67FF3224}"/>
              </a:ext>
            </a:extLst>
          </p:cNvPr>
          <p:cNvSpPr txBox="1"/>
          <p:nvPr/>
        </p:nvSpPr>
        <p:spPr>
          <a:xfrm>
            <a:off x="4836428" y="3311681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5 4 5 7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0E3B982-D80D-4E91-8F96-8E26B0621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065" y="5202753"/>
            <a:ext cx="3931654" cy="618098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0 1 2 3 4 5 6 7 8 9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84A474C9-24D6-4A5C-8E5F-D1A084C19B04}"/>
              </a:ext>
            </a:extLst>
          </p:cNvPr>
          <p:cNvSpPr/>
          <p:nvPr/>
        </p:nvSpPr>
        <p:spPr>
          <a:xfrm>
            <a:off x="6349834" y="5270473"/>
            <a:ext cx="404261" cy="40426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95442D7D-D8E1-44AC-BEC9-70AE5A86F9F1}"/>
              </a:ext>
            </a:extLst>
          </p:cNvPr>
          <p:cNvSpPr/>
          <p:nvPr/>
        </p:nvSpPr>
        <p:spPr>
          <a:xfrm>
            <a:off x="6754663" y="5270474"/>
            <a:ext cx="404261" cy="40426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3B09D5A3-699C-4A3A-869E-8866FC026171}"/>
              </a:ext>
            </a:extLst>
          </p:cNvPr>
          <p:cNvSpPr/>
          <p:nvPr/>
        </p:nvSpPr>
        <p:spPr>
          <a:xfrm>
            <a:off x="7160060" y="5270474"/>
            <a:ext cx="404261" cy="40426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D430F-1541-44C3-A616-267A7D1A2CA5}"/>
              </a:ext>
            </a:extLst>
          </p:cNvPr>
          <p:cNvSpPr txBox="1"/>
          <p:nvPr/>
        </p:nvSpPr>
        <p:spPr>
          <a:xfrm>
            <a:off x="7089472" y="3459505"/>
            <a:ext cx="474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28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77AA76-1D6A-4BD7-AD7E-FC62C78F264A}"/>
              </a:ext>
            </a:extLst>
          </p:cNvPr>
          <p:cNvSpPr txBox="1"/>
          <p:nvPr/>
        </p:nvSpPr>
        <p:spPr>
          <a:xfrm>
            <a:off x="2705838" y="6022669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EC340-7364-40E4-A706-60DA7EE304A2}"/>
              </a:ext>
            </a:extLst>
          </p:cNvPr>
          <p:cNvSpPr txBox="1"/>
          <p:nvPr/>
        </p:nvSpPr>
        <p:spPr>
          <a:xfrm>
            <a:off x="3890475" y="6022669"/>
            <a:ext cx="474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28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742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4FDF1-A7C2-414A-81B9-F103D1A62B98}"/>
              </a:ext>
            </a:extLst>
          </p:cNvPr>
          <p:cNvSpPr txBox="1"/>
          <p:nvPr/>
        </p:nvSpPr>
        <p:spPr>
          <a:xfrm>
            <a:off x="558801" y="336883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리모컨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_1107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5C448-8A3A-4160-80EB-21846352E1A7}"/>
              </a:ext>
            </a:extLst>
          </p:cNvPr>
          <p:cNvSpPr txBox="1"/>
          <p:nvPr/>
        </p:nvSpPr>
        <p:spPr>
          <a:xfrm>
            <a:off x="886060" y="1259304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B298F-0946-4B1F-A5DE-ED7816D14658}"/>
              </a:ext>
            </a:extLst>
          </p:cNvPr>
          <p:cNvSpPr txBox="1"/>
          <p:nvPr/>
        </p:nvSpPr>
        <p:spPr>
          <a:xfrm>
            <a:off x="1279092" y="2181725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클릭한 번호에서 찾아가는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0D091-2FB7-4EE7-A501-184C67FF3224}"/>
              </a:ext>
            </a:extLst>
          </p:cNvPr>
          <p:cNvSpPr txBox="1"/>
          <p:nvPr/>
        </p:nvSpPr>
        <p:spPr>
          <a:xfrm>
            <a:off x="2853623" y="3253929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5 4 5 7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0E3B982-D80D-4E91-8F96-8E26B0621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260" y="5145001"/>
            <a:ext cx="3931654" cy="618098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0 1 2 3 4 5 6 7 8 9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84A474C9-24D6-4A5C-8E5F-D1A084C19B04}"/>
              </a:ext>
            </a:extLst>
          </p:cNvPr>
          <p:cNvSpPr/>
          <p:nvPr/>
        </p:nvSpPr>
        <p:spPr>
          <a:xfrm>
            <a:off x="4367029" y="5212721"/>
            <a:ext cx="404261" cy="40426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95442D7D-D8E1-44AC-BEC9-70AE5A86F9F1}"/>
              </a:ext>
            </a:extLst>
          </p:cNvPr>
          <p:cNvSpPr/>
          <p:nvPr/>
        </p:nvSpPr>
        <p:spPr>
          <a:xfrm>
            <a:off x="4771858" y="5212722"/>
            <a:ext cx="404261" cy="40426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3B09D5A3-699C-4A3A-869E-8866FC026171}"/>
              </a:ext>
            </a:extLst>
          </p:cNvPr>
          <p:cNvSpPr/>
          <p:nvPr/>
        </p:nvSpPr>
        <p:spPr>
          <a:xfrm>
            <a:off x="5177255" y="5212722"/>
            <a:ext cx="404261" cy="40426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EFB19-66F5-4AEA-8D8F-93EBB3BFB1D5}"/>
              </a:ext>
            </a:extLst>
          </p:cNvPr>
          <p:cNvSpPr txBox="1"/>
          <p:nvPr/>
        </p:nvSpPr>
        <p:spPr>
          <a:xfrm>
            <a:off x="6660147" y="3253930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5 4 5 5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빼기 기호 2">
            <a:extLst>
              <a:ext uri="{FF2B5EF4-FFF2-40B4-BE49-F238E27FC236}">
                <a16:creationId xmlns:a16="http://schemas.microsoft.com/office/drawing/2014/main" id="{B34BFF28-310D-4BBD-A65E-23647D96C61D}"/>
              </a:ext>
            </a:extLst>
          </p:cNvPr>
          <p:cNvSpPr/>
          <p:nvPr/>
        </p:nvSpPr>
        <p:spPr>
          <a:xfrm>
            <a:off x="5631714" y="3429000"/>
            <a:ext cx="619225" cy="55315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BA0DA-39B9-4B06-A33D-FE1A8068E58D}"/>
              </a:ext>
            </a:extLst>
          </p:cNvPr>
          <p:cNvSpPr txBox="1"/>
          <p:nvPr/>
        </p:nvSpPr>
        <p:spPr>
          <a:xfrm>
            <a:off x="2705838" y="6022669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F727F7-28C7-4A0A-8FB4-A4EF00D273BE}"/>
              </a:ext>
            </a:extLst>
          </p:cNvPr>
          <p:cNvSpPr txBox="1"/>
          <p:nvPr/>
        </p:nvSpPr>
        <p:spPr>
          <a:xfrm>
            <a:off x="3890475" y="6022669"/>
            <a:ext cx="128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+ 2</a:t>
            </a:r>
            <a:endParaRPr lang="ko-KR" altLang="en-US" sz="28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5706CA-2B5E-4821-942B-51635A3B3821}"/>
              </a:ext>
            </a:extLst>
          </p:cNvPr>
          <p:cNvSpPr txBox="1"/>
          <p:nvPr/>
        </p:nvSpPr>
        <p:spPr>
          <a:xfrm>
            <a:off x="9664367" y="3290077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같음 기호 4">
            <a:extLst>
              <a:ext uri="{FF2B5EF4-FFF2-40B4-BE49-F238E27FC236}">
                <a16:creationId xmlns:a16="http://schemas.microsoft.com/office/drawing/2014/main" id="{B9BBD9B2-47D7-4D7F-911C-D28E79145B38}"/>
              </a:ext>
            </a:extLst>
          </p:cNvPr>
          <p:cNvSpPr/>
          <p:nvPr/>
        </p:nvSpPr>
        <p:spPr>
          <a:xfrm>
            <a:off x="8959166" y="3392851"/>
            <a:ext cx="553152" cy="553152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31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4FDF1-A7C2-414A-81B9-F103D1A62B98}"/>
              </a:ext>
            </a:extLst>
          </p:cNvPr>
          <p:cNvSpPr txBox="1"/>
          <p:nvPr/>
        </p:nvSpPr>
        <p:spPr>
          <a:xfrm>
            <a:off x="558801" y="336883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리모컨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_1107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5C448-8A3A-4160-80EB-21846352E1A7}"/>
              </a:ext>
            </a:extLst>
          </p:cNvPr>
          <p:cNvSpPr txBox="1"/>
          <p:nvPr/>
        </p:nvSpPr>
        <p:spPr>
          <a:xfrm>
            <a:off x="886060" y="1259304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B298F-0946-4B1F-A5DE-ED7816D14658}"/>
              </a:ext>
            </a:extLst>
          </p:cNvPr>
          <p:cNvSpPr txBox="1"/>
          <p:nvPr/>
        </p:nvSpPr>
        <p:spPr>
          <a:xfrm>
            <a:off x="1279092" y="2181725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클릭한 번호에서 찾아가는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0D091-2FB7-4EE7-A501-184C67FF3224}"/>
              </a:ext>
            </a:extLst>
          </p:cNvPr>
          <p:cNvSpPr txBox="1"/>
          <p:nvPr/>
        </p:nvSpPr>
        <p:spPr>
          <a:xfrm>
            <a:off x="2853623" y="3253929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5 4 5 7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0E3B982-D80D-4E91-8F96-8E26B0621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260" y="5145001"/>
            <a:ext cx="3931654" cy="618098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0 1 2 3 4 5 6 7 8 9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84A474C9-24D6-4A5C-8E5F-D1A084C19B04}"/>
              </a:ext>
            </a:extLst>
          </p:cNvPr>
          <p:cNvSpPr/>
          <p:nvPr/>
        </p:nvSpPr>
        <p:spPr>
          <a:xfrm>
            <a:off x="4367029" y="5212721"/>
            <a:ext cx="404261" cy="40426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95442D7D-D8E1-44AC-BEC9-70AE5A86F9F1}"/>
              </a:ext>
            </a:extLst>
          </p:cNvPr>
          <p:cNvSpPr/>
          <p:nvPr/>
        </p:nvSpPr>
        <p:spPr>
          <a:xfrm>
            <a:off x="4771858" y="5212722"/>
            <a:ext cx="404261" cy="40426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3B09D5A3-699C-4A3A-869E-8866FC026171}"/>
              </a:ext>
            </a:extLst>
          </p:cNvPr>
          <p:cNvSpPr/>
          <p:nvPr/>
        </p:nvSpPr>
        <p:spPr>
          <a:xfrm>
            <a:off x="5177255" y="5212722"/>
            <a:ext cx="404261" cy="40426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EFB19-66F5-4AEA-8D8F-93EBB3BFB1D5}"/>
              </a:ext>
            </a:extLst>
          </p:cNvPr>
          <p:cNvSpPr txBox="1"/>
          <p:nvPr/>
        </p:nvSpPr>
        <p:spPr>
          <a:xfrm>
            <a:off x="6660147" y="3253930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5 4 5 5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빼기 기호 2">
            <a:extLst>
              <a:ext uri="{FF2B5EF4-FFF2-40B4-BE49-F238E27FC236}">
                <a16:creationId xmlns:a16="http://schemas.microsoft.com/office/drawing/2014/main" id="{B34BFF28-310D-4BBD-A65E-23647D96C61D}"/>
              </a:ext>
            </a:extLst>
          </p:cNvPr>
          <p:cNvSpPr/>
          <p:nvPr/>
        </p:nvSpPr>
        <p:spPr>
          <a:xfrm>
            <a:off x="5631714" y="3429000"/>
            <a:ext cx="619225" cy="55315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BA0DA-39B9-4B06-A33D-FE1A8068E58D}"/>
              </a:ext>
            </a:extLst>
          </p:cNvPr>
          <p:cNvSpPr txBox="1"/>
          <p:nvPr/>
        </p:nvSpPr>
        <p:spPr>
          <a:xfrm>
            <a:off x="2705838" y="6022669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F727F7-28C7-4A0A-8FB4-A4EF00D273BE}"/>
              </a:ext>
            </a:extLst>
          </p:cNvPr>
          <p:cNvSpPr txBox="1"/>
          <p:nvPr/>
        </p:nvSpPr>
        <p:spPr>
          <a:xfrm>
            <a:off x="3890474" y="6022669"/>
            <a:ext cx="151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+ 2 =</a:t>
            </a:r>
            <a:endParaRPr lang="ko-KR" altLang="en-US" sz="28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5706CA-2B5E-4821-942B-51635A3B3821}"/>
              </a:ext>
            </a:extLst>
          </p:cNvPr>
          <p:cNvSpPr txBox="1"/>
          <p:nvPr/>
        </p:nvSpPr>
        <p:spPr>
          <a:xfrm>
            <a:off x="9664367" y="3290077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같음 기호 4">
            <a:extLst>
              <a:ext uri="{FF2B5EF4-FFF2-40B4-BE49-F238E27FC236}">
                <a16:creationId xmlns:a16="http://schemas.microsoft.com/office/drawing/2014/main" id="{B9BBD9B2-47D7-4D7F-911C-D28E79145B38}"/>
              </a:ext>
            </a:extLst>
          </p:cNvPr>
          <p:cNvSpPr/>
          <p:nvPr/>
        </p:nvSpPr>
        <p:spPr>
          <a:xfrm>
            <a:off x="8959166" y="3392851"/>
            <a:ext cx="553152" cy="553152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DD414A-69A1-424A-B266-FB58678EEDB6}"/>
              </a:ext>
            </a:extLst>
          </p:cNvPr>
          <p:cNvSpPr txBox="1"/>
          <p:nvPr/>
        </p:nvSpPr>
        <p:spPr>
          <a:xfrm>
            <a:off x="5176119" y="5830820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sz="48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128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4FDF1-A7C2-414A-81B9-F103D1A62B98}"/>
              </a:ext>
            </a:extLst>
          </p:cNvPr>
          <p:cNvSpPr txBox="1"/>
          <p:nvPr/>
        </p:nvSpPr>
        <p:spPr>
          <a:xfrm>
            <a:off x="558801" y="336883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리모컨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_1107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5C448-8A3A-4160-80EB-21846352E1A7}"/>
              </a:ext>
            </a:extLst>
          </p:cNvPr>
          <p:cNvSpPr txBox="1"/>
          <p:nvPr/>
        </p:nvSpPr>
        <p:spPr>
          <a:xfrm>
            <a:off x="886060" y="1259304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 방법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BA0DA-39B9-4B06-A33D-FE1A8068E58D}"/>
              </a:ext>
            </a:extLst>
          </p:cNvPr>
          <p:cNvSpPr txBox="1"/>
          <p:nvPr/>
        </p:nvSpPr>
        <p:spPr>
          <a:xfrm>
            <a:off x="3899371" y="3559501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DD414A-69A1-424A-B266-FB58678EEDB6}"/>
              </a:ext>
            </a:extLst>
          </p:cNvPr>
          <p:cNvSpPr txBox="1"/>
          <p:nvPr/>
        </p:nvSpPr>
        <p:spPr>
          <a:xfrm>
            <a:off x="5763260" y="3097836"/>
            <a:ext cx="23688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sz="88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092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4FDF1-A7C2-414A-81B9-F103D1A62B98}"/>
              </a:ext>
            </a:extLst>
          </p:cNvPr>
          <p:cNvSpPr txBox="1"/>
          <p:nvPr/>
        </p:nvSpPr>
        <p:spPr>
          <a:xfrm>
            <a:off x="558801" y="336883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리모컨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_1107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BE15E-64F7-49C9-B11E-4EA9B89DB3E1}"/>
              </a:ext>
            </a:extLst>
          </p:cNvPr>
          <p:cNvSpPr txBox="1"/>
          <p:nvPr/>
        </p:nvSpPr>
        <p:spPr>
          <a:xfrm>
            <a:off x="1353953" y="1390573"/>
            <a:ext cx="94840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리모컨에는 버튼이 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부터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9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까지 숫자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+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와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가 있다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+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누르면 현재 보고있는 채널에서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+1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된 채널로 이동하고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-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누르면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-1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된 채널로 이동한다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채널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누른 경우에는 채널이 변하지 않고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채널은 무한대 만큼 있다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pPr algn="l"/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수빈이가 지금 이동하려고 하는 채널은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어떤 버튼이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고장났는지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주어졌을 때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채널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이동하기 위해서 버튼을 최소 몇 번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눌러야하는지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구하는 프로그램을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작성하시오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 </a:t>
            </a:r>
          </a:p>
          <a:p>
            <a:pPr algn="l"/>
            <a:r>
              <a:rPr lang="en-US" altLang="ko-KR" sz="2000" dirty="0">
                <a:solidFill>
                  <a:srgbClr val="555555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수빈이가 지금 보고 있는 채널은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100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번이다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r>
              <a:rPr lang="en-US" altLang="ko-KR" sz="2000" dirty="0">
                <a:solidFill>
                  <a:srgbClr val="555555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endParaRPr lang="en-US" altLang="ko-KR" sz="2000" b="0" i="0" dirty="0">
              <a:solidFill>
                <a:srgbClr val="555555"/>
              </a:solidFill>
              <a:effectLst/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FDB39-3EDE-4345-BB58-665580C4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803" y="4014558"/>
            <a:ext cx="1318662" cy="1726093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5457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6 7 8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770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4FDF1-A7C2-414A-81B9-F103D1A62B98}"/>
              </a:ext>
            </a:extLst>
          </p:cNvPr>
          <p:cNvSpPr txBox="1"/>
          <p:nvPr/>
        </p:nvSpPr>
        <p:spPr>
          <a:xfrm>
            <a:off x="558801" y="336883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리모컨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_1107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FDB39-3EDE-4345-BB58-665580C4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37" y="336883"/>
            <a:ext cx="1318662" cy="1726093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5457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6 7 8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7AEC1-8309-4B83-9DB4-965177E9666E}"/>
              </a:ext>
            </a:extLst>
          </p:cNvPr>
          <p:cNvSpPr txBox="1"/>
          <p:nvPr/>
        </p:nvSpPr>
        <p:spPr>
          <a:xfrm>
            <a:off x="1153963" y="1528811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5 4 5 7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5DB64-9AD3-424D-80CA-639AF34E87C8}"/>
              </a:ext>
            </a:extLst>
          </p:cNvPr>
          <p:cNvSpPr txBox="1"/>
          <p:nvPr/>
        </p:nvSpPr>
        <p:spPr>
          <a:xfrm>
            <a:off x="2925012" y="271308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D68D3-B8E1-46FF-928A-B72ECE7EEB8B}"/>
              </a:ext>
            </a:extLst>
          </p:cNvPr>
          <p:cNvSpPr txBox="1"/>
          <p:nvPr/>
        </p:nvSpPr>
        <p:spPr>
          <a:xfrm>
            <a:off x="5293896" y="271308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545X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F85E9-7321-421F-98A6-C14737FD23E9}"/>
              </a:ext>
            </a:extLst>
          </p:cNvPr>
          <p:cNvSpPr txBox="1"/>
          <p:nvPr/>
        </p:nvSpPr>
        <p:spPr>
          <a:xfrm>
            <a:off x="7662780" y="271308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5450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D9851-DCDC-4C5D-B9AB-A9466AEDCD3D}"/>
              </a:ext>
            </a:extLst>
          </p:cNvPr>
          <p:cNvSpPr txBox="1"/>
          <p:nvPr/>
        </p:nvSpPr>
        <p:spPr>
          <a:xfrm>
            <a:off x="7662780" y="323630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5451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8814C-9462-421E-B31A-7BD095ABE816}"/>
              </a:ext>
            </a:extLst>
          </p:cNvPr>
          <p:cNvSpPr txBox="1"/>
          <p:nvPr/>
        </p:nvSpPr>
        <p:spPr>
          <a:xfrm>
            <a:off x="7662780" y="375952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5452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B4348D-4D26-446B-839E-9E64F43924D3}"/>
              </a:ext>
            </a:extLst>
          </p:cNvPr>
          <p:cNvSpPr txBox="1"/>
          <p:nvPr/>
        </p:nvSpPr>
        <p:spPr>
          <a:xfrm>
            <a:off x="7662780" y="428274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5453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73C8C-4281-433F-B375-9663CA9C5CE6}"/>
              </a:ext>
            </a:extLst>
          </p:cNvPr>
          <p:cNvSpPr txBox="1"/>
          <p:nvPr/>
        </p:nvSpPr>
        <p:spPr>
          <a:xfrm>
            <a:off x="7662780" y="480596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5454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E0292-7ECC-4774-9904-BE1A189C51BF}"/>
              </a:ext>
            </a:extLst>
          </p:cNvPr>
          <p:cNvSpPr txBox="1"/>
          <p:nvPr/>
        </p:nvSpPr>
        <p:spPr>
          <a:xfrm>
            <a:off x="7662780" y="532918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5455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7C6313-4E3D-47C1-837A-A791CA832028}"/>
              </a:ext>
            </a:extLst>
          </p:cNvPr>
          <p:cNvSpPr txBox="1"/>
          <p:nvPr/>
        </p:nvSpPr>
        <p:spPr>
          <a:xfrm>
            <a:off x="7662780" y="578021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5459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F5BD363-29DA-4A1E-8A1A-EA81112D14FF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4052236" y="2974699"/>
            <a:ext cx="1241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252BC2D-3E4B-4EA5-AD37-2E26FB010F52}"/>
              </a:ext>
            </a:extLst>
          </p:cNvPr>
          <p:cNvCxnSpPr>
            <a:cxnSpLocks/>
          </p:cNvCxnSpPr>
          <p:nvPr/>
        </p:nvCxnSpPr>
        <p:spPr>
          <a:xfrm>
            <a:off x="6421120" y="2974699"/>
            <a:ext cx="1241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B3722A-D287-4C12-A5C6-8BAEC23EBFCE}"/>
              </a:ext>
            </a:extLst>
          </p:cNvPr>
          <p:cNvSpPr txBox="1"/>
          <p:nvPr/>
        </p:nvSpPr>
        <p:spPr>
          <a:xfrm>
            <a:off x="2925012" y="327787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290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4FDF1-A7C2-414A-81B9-F103D1A62B98}"/>
              </a:ext>
            </a:extLst>
          </p:cNvPr>
          <p:cNvSpPr txBox="1"/>
          <p:nvPr/>
        </p:nvSpPr>
        <p:spPr>
          <a:xfrm>
            <a:off x="558801" y="336883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리모컨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_1107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FDB39-3EDE-4345-BB58-665580C4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37" y="336883"/>
            <a:ext cx="1318662" cy="1726093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5457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6 7 8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7AEC1-8309-4B83-9DB4-965177E9666E}"/>
              </a:ext>
            </a:extLst>
          </p:cNvPr>
          <p:cNvSpPr txBox="1"/>
          <p:nvPr/>
        </p:nvSpPr>
        <p:spPr>
          <a:xfrm>
            <a:off x="1153963" y="1528811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5 4 5 7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5DB64-9AD3-424D-80CA-639AF34E87C8}"/>
              </a:ext>
            </a:extLst>
          </p:cNvPr>
          <p:cNvSpPr txBox="1"/>
          <p:nvPr/>
        </p:nvSpPr>
        <p:spPr>
          <a:xfrm>
            <a:off x="2925012" y="271308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D68D3-B8E1-46FF-928A-B72ECE7EEB8B}"/>
              </a:ext>
            </a:extLst>
          </p:cNvPr>
          <p:cNvSpPr txBox="1"/>
          <p:nvPr/>
        </p:nvSpPr>
        <p:spPr>
          <a:xfrm>
            <a:off x="5293896" y="271308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545X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F85E9-7321-421F-98A6-C14737FD23E9}"/>
              </a:ext>
            </a:extLst>
          </p:cNvPr>
          <p:cNvSpPr txBox="1"/>
          <p:nvPr/>
        </p:nvSpPr>
        <p:spPr>
          <a:xfrm>
            <a:off x="7662780" y="271308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5450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D9851-DCDC-4C5D-B9AB-A9466AEDCD3D}"/>
              </a:ext>
            </a:extLst>
          </p:cNvPr>
          <p:cNvSpPr txBox="1"/>
          <p:nvPr/>
        </p:nvSpPr>
        <p:spPr>
          <a:xfrm>
            <a:off x="7662780" y="323630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5451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8814C-9462-421E-B31A-7BD095ABE816}"/>
              </a:ext>
            </a:extLst>
          </p:cNvPr>
          <p:cNvSpPr txBox="1"/>
          <p:nvPr/>
        </p:nvSpPr>
        <p:spPr>
          <a:xfrm>
            <a:off x="7662780" y="375952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5452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B4348D-4D26-446B-839E-9E64F43924D3}"/>
              </a:ext>
            </a:extLst>
          </p:cNvPr>
          <p:cNvSpPr txBox="1"/>
          <p:nvPr/>
        </p:nvSpPr>
        <p:spPr>
          <a:xfrm>
            <a:off x="7662780" y="428274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5453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73C8C-4281-433F-B375-9663CA9C5CE6}"/>
              </a:ext>
            </a:extLst>
          </p:cNvPr>
          <p:cNvSpPr txBox="1"/>
          <p:nvPr/>
        </p:nvSpPr>
        <p:spPr>
          <a:xfrm>
            <a:off x="7662780" y="480596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5454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E0292-7ECC-4774-9904-BE1A189C51BF}"/>
              </a:ext>
            </a:extLst>
          </p:cNvPr>
          <p:cNvSpPr txBox="1"/>
          <p:nvPr/>
        </p:nvSpPr>
        <p:spPr>
          <a:xfrm>
            <a:off x="7662780" y="532918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5455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7C6313-4E3D-47C1-837A-A791CA832028}"/>
              </a:ext>
            </a:extLst>
          </p:cNvPr>
          <p:cNvSpPr txBox="1"/>
          <p:nvPr/>
        </p:nvSpPr>
        <p:spPr>
          <a:xfrm>
            <a:off x="7662780" y="578021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5459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F5BD363-29DA-4A1E-8A1A-EA81112D14FF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4052236" y="2974699"/>
            <a:ext cx="1241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252BC2D-3E4B-4EA5-AD37-2E26FB010F52}"/>
              </a:ext>
            </a:extLst>
          </p:cNvPr>
          <p:cNvCxnSpPr>
            <a:cxnSpLocks/>
          </p:cNvCxnSpPr>
          <p:nvPr/>
        </p:nvCxnSpPr>
        <p:spPr>
          <a:xfrm>
            <a:off x="6421120" y="2974699"/>
            <a:ext cx="1241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B3722A-D287-4C12-A5C6-8BAEC23EBFCE}"/>
              </a:ext>
            </a:extLst>
          </p:cNvPr>
          <p:cNvSpPr txBox="1"/>
          <p:nvPr/>
        </p:nvSpPr>
        <p:spPr>
          <a:xfrm>
            <a:off x="2925012" y="327787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FF19F3-8D88-4F4A-BACA-8BA35CFEDBDB}"/>
              </a:ext>
            </a:extLst>
          </p:cNvPr>
          <p:cNvSpPr/>
          <p:nvPr/>
        </p:nvSpPr>
        <p:spPr>
          <a:xfrm>
            <a:off x="7662780" y="5329189"/>
            <a:ext cx="1105835" cy="451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4BA6EB-F55D-46CB-ADAC-7C271FB915E7}"/>
              </a:ext>
            </a:extLst>
          </p:cNvPr>
          <p:cNvSpPr/>
          <p:nvPr/>
        </p:nvSpPr>
        <p:spPr>
          <a:xfrm>
            <a:off x="7662779" y="5780219"/>
            <a:ext cx="1105835" cy="451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525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4FDF1-A7C2-414A-81B9-F103D1A62B98}"/>
              </a:ext>
            </a:extLst>
          </p:cNvPr>
          <p:cNvSpPr txBox="1"/>
          <p:nvPr/>
        </p:nvSpPr>
        <p:spPr>
          <a:xfrm>
            <a:off x="558801" y="336883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리모컨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_1107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FDB39-3EDE-4345-BB58-665580C4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37" y="336883"/>
            <a:ext cx="1318662" cy="1726093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5457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6 7 8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7AEC1-8309-4B83-9DB4-965177E9666E}"/>
              </a:ext>
            </a:extLst>
          </p:cNvPr>
          <p:cNvSpPr txBox="1"/>
          <p:nvPr/>
        </p:nvSpPr>
        <p:spPr>
          <a:xfrm>
            <a:off x="1153963" y="1528811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5 4 5 7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5DB64-9AD3-424D-80CA-639AF34E87C8}"/>
              </a:ext>
            </a:extLst>
          </p:cNvPr>
          <p:cNvSpPr txBox="1"/>
          <p:nvPr/>
        </p:nvSpPr>
        <p:spPr>
          <a:xfrm>
            <a:off x="2925012" y="271308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D68D3-B8E1-46FF-928A-B72ECE7EEB8B}"/>
              </a:ext>
            </a:extLst>
          </p:cNvPr>
          <p:cNvSpPr txBox="1"/>
          <p:nvPr/>
        </p:nvSpPr>
        <p:spPr>
          <a:xfrm>
            <a:off x="5293896" y="271308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545X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F85E9-7321-421F-98A6-C14737FD23E9}"/>
              </a:ext>
            </a:extLst>
          </p:cNvPr>
          <p:cNvSpPr txBox="1"/>
          <p:nvPr/>
        </p:nvSpPr>
        <p:spPr>
          <a:xfrm>
            <a:off x="7662780" y="271308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5450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D9851-DCDC-4C5D-B9AB-A9466AEDCD3D}"/>
              </a:ext>
            </a:extLst>
          </p:cNvPr>
          <p:cNvSpPr txBox="1"/>
          <p:nvPr/>
        </p:nvSpPr>
        <p:spPr>
          <a:xfrm>
            <a:off x="7662779" y="3222347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5451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8814C-9462-421E-B31A-7BD095ABE816}"/>
              </a:ext>
            </a:extLst>
          </p:cNvPr>
          <p:cNvSpPr txBox="1"/>
          <p:nvPr/>
        </p:nvSpPr>
        <p:spPr>
          <a:xfrm>
            <a:off x="7662780" y="375952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5452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B4348D-4D26-446B-839E-9E64F43924D3}"/>
              </a:ext>
            </a:extLst>
          </p:cNvPr>
          <p:cNvSpPr txBox="1"/>
          <p:nvPr/>
        </p:nvSpPr>
        <p:spPr>
          <a:xfrm>
            <a:off x="7662780" y="428274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5453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73C8C-4281-433F-B375-9663CA9C5CE6}"/>
              </a:ext>
            </a:extLst>
          </p:cNvPr>
          <p:cNvSpPr txBox="1"/>
          <p:nvPr/>
        </p:nvSpPr>
        <p:spPr>
          <a:xfrm>
            <a:off x="7662780" y="480596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5454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E0292-7ECC-4774-9904-BE1A189C51BF}"/>
              </a:ext>
            </a:extLst>
          </p:cNvPr>
          <p:cNvSpPr txBox="1"/>
          <p:nvPr/>
        </p:nvSpPr>
        <p:spPr>
          <a:xfrm>
            <a:off x="7662780" y="532918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5455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7C6313-4E3D-47C1-837A-A791CA832028}"/>
              </a:ext>
            </a:extLst>
          </p:cNvPr>
          <p:cNvSpPr txBox="1"/>
          <p:nvPr/>
        </p:nvSpPr>
        <p:spPr>
          <a:xfrm>
            <a:off x="7662780" y="578021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5459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F5BD363-29DA-4A1E-8A1A-EA81112D14FF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4052236" y="2974699"/>
            <a:ext cx="1241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252BC2D-3E4B-4EA5-AD37-2E26FB010F52}"/>
              </a:ext>
            </a:extLst>
          </p:cNvPr>
          <p:cNvCxnSpPr>
            <a:cxnSpLocks/>
          </p:cNvCxnSpPr>
          <p:nvPr/>
        </p:nvCxnSpPr>
        <p:spPr>
          <a:xfrm>
            <a:off x="6421120" y="2974699"/>
            <a:ext cx="1241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B3722A-D287-4C12-A5C6-8BAEC23EBFCE}"/>
              </a:ext>
            </a:extLst>
          </p:cNvPr>
          <p:cNvSpPr txBox="1"/>
          <p:nvPr/>
        </p:nvSpPr>
        <p:spPr>
          <a:xfrm>
            <a:off x="2925012" y="3277879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FF19F3-8D88-4F4A-BACA-8BA35CFEDBDB}"/>
              </a:ext>
            </a:extLst>
          </p:cNvPr>
          <p:cNvSpPr/>
          <p:nvPr/>
        </p:nvSpPr>
        <p:spPr>
          <a:xfrm>
            <a:off x="7662780" y="5329189"/>
            <a:ext cx="1105835" cy="451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4BA6EB-F55D-46CB-ADAC-7C271FB915E7}"/>
              </a:ext>
            </a:extLst>
          </p:cNvPr>
          <p:cNvSpPr/>
          <p:nvPr/>
        </p:nvSpPr>
        <p:spPr>
          <a:xfrm>
            <a:off x="7662779" y="5780219"/>
            <a:ext cx="1105835" cy="451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D47FC4-0A70-4529-81B9-0FA285F352D5}"/>
              </a:ext>
            </a:extLst>
          </p:cNvPr>
          <p:cNvSpPr txBox="1"/>
          <p:nvPr/>
        </p:nvSpPr>
        <p:spPr>
          <a:xfrm>
            <a:off x="8768614" y="2717840"/>
            <a:ext cx="110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sz="28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5DE174-D718-4BCE-8A01-1DDA527056F6}"/>
              </a:ext>
            </a:extLst>
          </p:cNvPr>
          <p:cNvSpPr txBox="1"/>
          <p:nvPr/>
        </p:nvSpPr>
        <p:spPr>
          <a:xfrm>
            <a:off x="8768614" y="3243290"/>
            <a:ext cx="110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sz="28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6647C-A621-4821-9865-9C300646488E}"/>
              </a:ext>
            </a:extLst>
          </p:cNvPr>
          <p:cNvSpPr txBox="1"/>
          <p:nvPr/>
        </p:nvSpPr>
        <p:spPr>
          <a:xfrm>
            <a:off x="8768614" y="3742420"/>
            <a:ext cx="110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28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CD3BBD-A7DC-4FC2-BF14-B290AB74FE96}"/>
              </a:ext>
            </a:extLst>
          </p:cNvPr>
          <p:cNvSpPr txBox="1"/>
          <p:nvPr/>
        </p:nvSpPr>
        <p:spPr>
          <a:xfrm>
            <a:off x="8768614" y="4269105"/>
            <a:ext cx="110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28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41969C-DD4A-4D14-A706-0F0AEC4BEE8B}"/>
              </a:ext>
            </a:extLst>
          </p:cNvPr>
          <p:cNvSpPr txBox="1"/>
          <p:nvPr/>
        </p:nvSpPr>
        <p:spPr>
          <a:xfrm>
            <a:off x="8768614" y="4788860"/>
            <a:ext cx="110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28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3AE245-4501-475E-9BF4-DE67B28865F5}"/>
              </a:ext>
            </a:extLst>
          </p:cNvPr>
          <p:cNvSpPr txBox="1"/>
          <p:nvPr/>
        </p:nvSpPr>
        <p:spPr>
          <a:xfrm>
            <a:off x="8757917" y="5290531"/>
            <a:ext cx="110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28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2906F3-0417-4534-9B94-2F9AD253CC0F}"/>
              </a:ext>
            </a:extLst>
          </p:cNvPr>
          <p:cNvSpPr txBox="1"/>
          <p:nvPr/>
        </p:nvSpPr>
        <p:spPr>
          <a:xfrm>
            <a:off x="8747220" y="5750756"/>
            <a:ext cx="110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28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100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4FDF1-A7C2-414A-81B9-F103D1A62B98}"/>
              </a:ext>
            </a:extLst>
          </p:cNvPr>
          <p:cNvSpPr txBox="1"/>
          <p:nvPr/>
        </p:nvSpPr>
        <p:spPr>
          <a:xfrm>
            <a:off x="558801" y="336883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리모컨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_1107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FDB39-3EDE-4345-BB58-665580C4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37" y="336883"/>
            <a:ext cx="1318662" cy="1726093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5457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6 7 8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7AEC1-8309-4B83-9DB4-965177E9666E}"/>
              </a:ext>
            </a:extLst>
          </p:cNvPr>
          <p:cNvSpPr txBox="1"/>
          <p:nvPr/>
        </p:nvSpPr>
        <p:spPr>
          <a:xfrm>
            <a:off x="4753812" y="1194125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5 4 5 7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3722A-D287-4C12-A5C6-8BAEC23EBFCE}"/>
              </a:ext>
            </a:extLst>
          </p:cNvPr>
          <p:cNvSpPr txBox="1"/>
          <p:nvPr/>
        </p:nvSpPr>
        <p:spPr>
          <a:xfrm>
            <a:off x="1610632" y="3272357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2796AE-A76A-4304-88AB-986DD6A5AE7A}"/>
              </a:ext>
            </a:extLst>
          </p:cNvPr>
          <p:cNvSpPr txBox="1"/>
          <p:nvPr/>
        </p:nvSpPr>
        <p:spPr>
          <a:xfrm>
            <a:off x="1806877" y="2530432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528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4FDF1-A7C2-414A-81B9-F103D1A62B98}"/>
              </a:ext>
            </a:extLst>
          </p:cNvPr>
          <p:cNvSpPr txBox="1"/>
          <p:nvPr/>
        </p:nvSpPr>
        <p:spPr>
          <a:xfrm>
            <a:off x="558801" y="336883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리모컨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_1107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FDB39-3EDE-4345-BB58-665580C4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37" y="336883"/>
            <a:ext cx="1318662" cy="1726093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5457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6 7 8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7AEC1-8309-4B83-9DB4-965177E9666E}"/>
              </a:ext>
            </a:extLst>
          </p:cNvPr>
          <p:cNvSpPr txBox="1"/>
          <p:nvPr/>
        </p:nvSpPr>
        <p:spPr>
          <a:xfrm>
            <a:off x="4753812" y="1194125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5 4 5 7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3722A-D287-4C12-A5C6-8BAEC23EBFCE}"/>
              </a:ext>
            </a:extLst>
          </p:cNvPr>
          <p:cNvSpPr txBox="1"/>
          <p:nvPr/>
        </p:nvSpPr>
        <p:spPr>
          <a:xfrm>
            <a:off x="1610632" y="3272357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2796AE-A76A-4304-88AB-986DD6A5AE7A}"/>
              </a:ext>
            </a:extLst>
          </p:cNvPr>
          <p:cNvSpPr txBox="1"/>
          <p:nvPr/>
        </p:nvSpPr>
        <p:spPr>
          <a:xfrm>
            <a:off x="1806877" y="2530432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59BDF-3508-440D-8149-4A3A2D785DE9}"/>
              </a:ext>
            </a:extLst>
          </p:cNvPr>
          <p:cNvSpPr txBox="1"/>
          <p:nvPr/>
        </p:nvSpPr>
        <p:spPr>
          <a:xfrm>
            <a:off x="2991319" y="2530431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FE0858-2A72-4942-8975-1458A1D94740}"/>
              </a:ext>
            </a:extLst>
          </p:cNvPr>
          <p:cNvSpPr txBox="1"/>
          <p:nvPr/>
        </p:nvSpPr>
        <p:spPr>
          <a:xfrm>
            <a:off x="2929291" y="3280378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0801CC9-6CF0-40E8-B9FF-0E40ED486856}"/>
              </a:ext>
            </a:extLst>
          </p:cNvPr>
          <p:cNvCxnSpPr/>
          <p:nvPr/>
        </p:nvCxnSpPr>
        <p:spPr>
          <a:xfrm>
            <a:off x="2512194" y="2964581"/>
            <a:ext cx="336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727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4FDF1-A7C2-414A-81B9-F103D1A62B98}"/>
              </a:ext>
            </a:extLst>
          </p:cNvPr>
          <p:cNvSpPr txBox="1"/>
          <p:nvPr/>
        </p:nvSpPr>
        <p:spPr>
          <a:xfrm>
            <a:off x="558801" y="336883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리모컨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_1107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FDB39-3EDE-4345-BB58-665580C4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37" y="336883"/>
            <a:ext cx="1318662" cy="1726093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5457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6 7 8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7AEC1-8309-4B83-9DB4-965177E9666E}"/>
              </a:ext>
            </a:extLst>
          </p:cNvPr>
          <p:cNvSpPr txBox="1"/>
          <p:nvPr/>
        </p:nvSpPr>
        <p:spPr>
          <a:xfrm>
            <a:off x="4753812" y="1194125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5 4 5 7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3722A-D287-4C12-A5C6-8BAEC23EBFCE}"/>
              </a:ext>
            </a:extLst>
          </p:cNvPr>
          <p:cNvSpPr txBox="1"/>
          <p:nvPr/>
        </p:nvSpPr>
        <p:spPr>
          <a:xfrm>
            <a:off x="1610632" y="3272357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2796AE-A76A-4304-88AB-986DD6A5AE7A}"/>
              </a:ext>
            </a:extLst>
          </p:cNvPr>
          <p:cNvSpPr txBox="1"/>
          <p:nvPr/>
        </p:nvSpPr>
        <p:spPr>
          <a:xfrm>
            <a:off x="1806877" y="2530432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59BDF-3508-440D-8149-4A3A2D785DE9}"/>
              </a:ext>
            </a:extLst>
          </p:cNvPr>
          <p:cNvSpPr txBox="1"/>
          <p:nvPr/>
        </p:nvSpPr>
        <p:spPr>
          <a:xfrm>
            <a:off x="2991319" y="2530431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FE0858-2A72-4942-8975-1458A1D94740}"/>
              </a:ext>
            </a:extLst>
          </p:cNvPr>
          <p:cNvSpPr txBox="1"/>
          <p:nvPr/>
        </p:nvSpPr>
        <p:spPr>
          <a:xfrm>
            <a:off x="2929291" y="3280378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D214D2-6215-47C8-829C-D02DA0FC49AB}"/>
              </a:ext>
            </a:extLst>
          </p:cNvPr>
          <p:cNvSpPr txBox="1"/>
          <p:nvPr/>
        </p:nvSpPr>
        <p:spPr>
          <a:xfrm>
            <a:off x="4395538" y="2530431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F8B007-B8F7-4A05-9E6B-37CF141F810C}"/>
              </a:ext>
            </a:extLst>
          </p:cNvPr>
          <p:cNvSpPr txBox="1"/>
          <p:nvPr/>
        </p:nvSpPr>
        <p:spPr>
          <a:xfrm>
            <a:off x="4519599" y="3280378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0801CC9-6CF0-40E8-B9FF-0E40ED486856}"/>
              </a:ext>
            </a:extLst>
          </p:cNvPr>
          <p:cNvCxnSpPr/>
          <p:nvPr/>
        </p:nvCxnSpPr>
        <p:spPr>
          <a:xfrm>
            <a:off x="2512194" y="2964581"/>
            <a:ext cx="336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4E13FD1-1910-42EE-AAB5-8FD86427C27F}"/>
              </a:ext>
            </a:extLst>
          </p:cNvPr>
          <p:cNvCxnSpPr/>
          <p:nvPr/>
        </p:nvCxnSpPr>
        <p:spPr>
          <a:xfrm>
            <a:off x="4007319" y="2972602"/>
            <a:ext cx="336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17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4FDF1-A7C2-414A-81B9-F103D1A62B98}"/>
              </a:ext>
            </a:extLst>
          </p:cNvPr>
          <p:cNvSpPr txBox="1"/>
          <p:nvPr/>
        </p:nvSpPr>
        <p:spPr>
          <a:xfrm>
            <a:off x="558801" y="336883"/>
            <a:ext cx="69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리모컨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_1107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FDB39-3EDE-4345-BB58-665580C4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37" y="336883"/>
            <a:ext cx="1318662" cy="1726093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5457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6 7 8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7AEC1-8309-4B83-9DB4-965177E9666E}"/>
              </a:ext>
            </a:extLst>
          </p:cNvPr>
          <p:cNvSpPr txBox="1"/>
          <p:nvPr/>
        </p:nvSpPr>
        <p:spPr>
          <a:xfrm>
            <a:off x="4753812" y="1194125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5 4 5 7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3722A-D287-4C12-A5C6-8BAEC23EBFCE}"/>
              </a:ext>
            </a:extLst>
          </p:cNvPr>
          <p:cNvSpPr txBox="1"/>
          <p:nvPr/>
        </p:nvSpPr>
        <p:spPr>
          <a:xfrm>
            <a:off x="1610632" y="3272357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2796AE-A76A-4304-88AB-986DD6A5AE7A}"/>
              </a:ext>
            </a:extLst>
          </p:cNvPr>
          <p:cNvSpPr txBox="1"/>
          <p:nvPr/>
        </p:nvSpPr>
        <p:spPr>
          <a:xfrm>
            <a:off x="1806877" y="2530432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59BDF-3508-440D-8149-4A3A2D785DE9}"/>
              </a:ext>
            </a:extLst>
          </p:cNvPr>
          <p:cNvSpPr txBox="1"/>
          <p:nvPr/>
        </p:nvSpPr>
        <p:spPr>
          <a:xfrm>
            <a:off x="2991319" y="2530431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FE0858-2A72-4942-8975-1458A1D94740}"/>
              </a:ext>
            </a:extLst>
          </p:cNvPr>
          <p:cNvSpPr txBox="1"/>
          <p:nvPr/>
        </p:nvSpPr>
        <p:spPr>
          <a:xfrm>
            <a:off x="2929291" y="3280378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D214D2-6215-47C8-829C-D02DA0FC49AB}"/>
              </a:ext>
            </a:extLst>
          </p:cNvPr>
          <p:cNvSpPr txBox="1"/>
          <p:nvPr/>
        </p:nvSpPr>
        <p:spPr>
          <a:xfrm>
            <a:off x="4395538" y="2530431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F8B007-B8F7-4A05-9E6B-37CF141F810C}"/>
              </a:ext>
            </a:extLst>
          </p:cNvPr>
          <p:cNvSpPr txBox="1"/>
          <p:nvPr/>
        </p:nvSpPr>
        <p:spPr>
          <a:xfrm>
            <a:off x="4519599" y="3280378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8E9A3-21A8-413A-AC2B-93D60516D9DC}"/>
              </a:ext>
            </a:extLst>
          </p:cNvPr>
          <p:cNvSpPr txBox="1"/>
          <p:nvPr/>
        </p:nvSpPr>
        <p:spPr>
          <a:xfrm>
            <a:off x="5938254" y="2530431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5455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F66F4-41F4-4905-A4E0-1CCDE906EFC4}"/>
              </a:ext>
            </a:extLst>
          </p:cNvPr>
          <p:cNvSpPr txBox="1"/>
          <p:nvPr/>
        </p:nvSpPr>
        <p:spPr>
          <a:xfrm>
            <a:off x="6253748" y="3280378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67459F-8421-4045-B9A3-10219D542A49}"/>
              </a:ext>
            </a:extLst>
          </p:cNvPr>
          <p:cNvSpPr txBox="1"/>
          <p:nvPr/>
        </p:nvSpPr>
        <p:spPr>
          <a:xfrm>
            <a:off x="5938254" y="4019790"/>
            <a:ext cx="236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5459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DDA6CF-2681-46B2-8B2B-F65CA02658AE}"/>
              </a:ext>
            </a:extLst>
          </p:cNvPr>
          <p:cNvSpPr txBox="1"/>
          <p:nvPr/>
        </p:nvSpPr>
        <p:spPr>
          <a:xfrm>
            <a:off x="6253748" y="4769737"/>
            <a:ext cx="236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Click 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0801CC9-6CF0-40E8-B9FF-0E40ED486856}"/>
              </a:ext>
            </a:extLst>
          </p:cNvPr>
          <p:cNvCxnSpPr/>
          <p:nvPr/>
        </p:nvCxnSpPr>
        <p:spPr>
          <a:xfrm>
            <a:off x="2512194" y="2964581"/>
            <a:ext cx="336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4E13FD1-1910-42EE-AAB5-8FD86427C27F}"/>
              </a:ext>
            </a:extLst>
          </p:cNvPr>
          <p:cNvCxnSpPr/>
          <p:nvPr/>
        </p:nvCxnSpPr>
        <p:spPr>
          <a:xfrm>
            <a:off x="4007319" y="2972602"/>
            <a:ext cx="336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EB4D899-EE2E-4F8F-9A14-C0588CB5EB6A}"/>
              </a:ext>
            </a:extLst>
          </p:cNvPr>
          <p:cNvCxnSpPr>
            <a:cxnSpLocks/>
          </p:cNvCxnSpPr>
          <p:nvPr/>
        </p:nvCxnSpPr>
        <p:spPr>
          <a:xfrm>
            <a:off x="5704041" y="2972602"/>
            <a:ext cx="234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5A8DA34-FBAA-47C2-ACAD-C48FFC622B9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704041" y="2980623"/>
            <a:ext cx="234213" cy="145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48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496</Words>
  <Application>Microsoft Office PowerPoint</Application>
  <PresentationFormat>와이드스크린</PresentationFormat>
  <Paragraphs>214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나눔스퀘어 ExtraBold</vt:lpstr>
      <vt:lpstr>나눔스퀘어_ac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Seunggi</dc:creator>
  <cp:lastModifiedBy>Song Seunggi</cp:lastModifiedBy>
  <cp:revision>4</cp:revision>
  <dcterms:created xsi:type="dcterms:W3CDTF">2020-11-29T04:11:58Z</dcterms:created>
  <dcterms:modified xsi:type="dcterms:W3CDTF">2020-11-29T04:46:07Z</dcterms:modified>
</cp:coreProperties>
</file>