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56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1DD4D-E961-4D14-B903-C19AA1C43C87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181B3-111F-4760-9B3C-CF86637CF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8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181B3-111F-4760-9B3C-CF86637CF0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0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181B3-111F-4760-9B3C-CF86637CF0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5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D7E9-A629-9AF4-AC92-116C5508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46A65-6070-BAD7-6C27-878F9FB5D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DFA33-491B-1E79-47BF-1502E81C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80B35-FEC5-385E-1AD5-F48A6297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5D713-6542-EFAD-C1CD-04034EC1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99175-5DA4-A444-A2EA-F5FB8E3B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D1DE4-3917-5FCB-BEE2-324E9C78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5643D-328C-8911-D4FB-27910025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21E4F-1451-D297-7803-5955DEA1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580DA-7338-6483-E0B7-981EAC2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7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26D90C-6442-02D7-3D7D-31468A5E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622B5-FFEE-7FAC-EC36-A2BFF7D7F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AD742-8DEE-5746-1A7D-CE35A639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AAE81-1BC2-CF91-889A-9E6D1997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9628-502D-F783-0286-5E6149E3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414A-EE75-9358-0188-5ADBACF5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9BDFF-E44C-5C4E-1A1B-FBABC5BB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20343-6F8F-49B0-C477-B9C8FFD4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6FCF-D3DB-5325-3837-06EE6C5E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873D6-199C-FD33-8F14-F79D4AD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9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79D98-AEF9-262F-EA8D-6D8EB7E8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43606-B9F9-835B-8EF8-DD65BC07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1CC36-826C-3353-5589-299AF5E8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C6DB6-9C49-9075-8E36-CB57DC99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A09D9-8AA8-CA3F-B791-8DBE4DE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4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6B0A-F9ED-4D4B-6071-E1FD67D7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F483B-D6B7-8B09-AAD4-7B2E48D04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9FA92-2CEF-F879-3D7E-2D5DD17D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4FABD-3784-647A-4478-08BEABB2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E0CA9-700F-E6F9-E374-861C780F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E55A6-F784-689D-D629-D480EA7F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B5EB1-F99B-9082-7DBF-0E8EECF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33A64-A800-5CF9-D2D2-FEF52921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79133-DADD-4B86-FCD4-E296E555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9373B7-FFC3-DF72-53A1-E71B4D236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F694A-CB61-330D-BE34-BC3B54A01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38C38-A405-C82E-6EEC-71B7F2BD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E5AAF4-806F-6470-0DEB-96DCEB9B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BB979-8AEA-674F-8FD9-8E7A0D72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0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CCA2-3E09-6808-FE52-5BC7FBF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EB21D-7EE9-BDFF-C518-F9E5B207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55FD38-99C9-7691-18FF-EB11E544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CB185-44A8-C63F-874A-C9EA7B64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FC775E-F330-22B6-4BD4-4AFC6ABF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04632-0D3D-5981-1CCB-9507FEFE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6BA7D-E98E-D9A3-4560-BAB78D8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D28BD-AFFE-B22F-5CA1-503A627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668BE-63AE-473E-BB08-E9C51469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9EE0E-B86E-E63E-61A2-C1D186FF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CC88D-646A-F3C3-385D-8271844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C8F82-C640-5DBB-3539-A0165008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B0439-0495-FD84-FC30-A2F552F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5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D8D11-F375-4923-74BE-AB496823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C00DC-E8D8-8E85-36AC-CF30EB55D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D8A8D-816F-56FF-C645-BB14442A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BEE60-0CB0-8357-10F7-00C74811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954FF-4D45-579E-9B9E-D2E324A4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AE6C4-0253-9904-A357-6173DA82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01BF1-ABAE-7DFA-9AA3-08134022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8BD39-CE66-B2F2-5EEC-881EF80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982B0-40DD-3ED9-5305-9C309C87B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CE0B0-A2E1-4895-B1E9-75F3C2A4F3FC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E9796-2E45-15FA-1ECD-BFAC6B076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147D8-4509-EB68-F9EF-6AD801294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E6C72-9368-48A3-8443-77ADA13B1B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E6BC6-E2E4-F5BC-3C79-EAE42543E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2F18B-A59B-EDAA-ABCC-AB1220D0EB01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알쏭달쏭 캐치! 티니핑 | 디지털 KBS">
            <a:extLst>
              <a:ext uri="{FF2B5EF4-FFF2-40B4-BE49-F238E27FC236}">
                <a16:creationId xmlns:a16="http://schemas.microsoft.com/office/drawing/2014/main" id="{0A820EC9-D515-093A-33A3-55BCE201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5F738-A2E9-E6B5-BACA-8467A9E93E12}"/>
              </a:ext>
            </a:extLst>
          </p:cNvPr>
          <p:cNvSpPr txBox="1"/>
          <p:nvPr/>
        </p:nvSpPr>
        <p:spPr>
          <a:xfrm>
            <a:off x="359429" y="1140192"/>
            <a:ext cx="276985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EBAB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캐치</a:t>
            </a:r>
            <a:r>
              <a:rPr lang="en-US" altLang="ko-KR" sz="5000" b="1" dirty="0">
                <a:solidFill>
                  <a:srgbClr val="EBAB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</a:p>
          <a:p>
            <a:pPr algn="ctr"/>
            <a:r>
              <a:rPr lang="ko-KR" altLang="en-US" sz="5000" b="1" dirty="0" err="1">
                <a:solidFill>
                  <a:srgbClr val="EBAB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수송핑</a:t>
            </a:r>
            <a:endParaRPr lang="ko-KR" altLang="en-US" sz="5000" dirty="0">
              <a:solidFill>
                <a:srgbClr val="EBABC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8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8CFD1-1F9B-04B0-512A-AD9F64A37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63F6B-658F-1162-432D-45B932E75720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E5919-46B2-2E0B-9801-EDE46752162E}"/>
              </a:ext>
            </a:extLst>
          </p:cNvPr>
          <p:cNvSpPr txBox="1"/>
          <p:nvPr/>
        </p:nvSpPr>
        <p:spPr>
          <a:xfrm>
            <a:off x="717764" y="612844"/>
            <a:ext cx="107564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규칙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주어진 물체를 모두 픽업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존에서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드롭 존으로 옮겨 클리어하는 것이 목표입니다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조작 방법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방향키를 사용하여 자동차를 이동할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위쪽 방향키는 전진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아래쪽 방향키는 후진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왼쪽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오른쪽 방향키는 좌우 이동을 의미합니다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픽업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/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드롭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자동차를 픽업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존에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가져가면 물체가 자동으로 픽업됩니다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드롭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존에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도착하면 자동으로 물체가 내려집니다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남은 물체 수가 화면에 표시됩니다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장애물은 다양한 패턴으로 생성되며 자동차를 피해서 이동해야 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장애물에 충돌하면 생명이 하나 줄어들며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3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충돌 시 게임 오버가 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1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C6300-6581-D676-39E9-92DE4C344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D00E7-6351-9099-B5EB-C22AB67A597B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53992-6D32-98B4-C71E-AFD58F18D40F}"/>
              </a:ext>
            </a:extLst>
          </p:cNvPr>
          <p:cNvSpPr txBox="1"/>
          <p:nvPr/>
        </p:nvSpPr>
        <p:spPr>
          <a:xfrm>
            <a:off x="717765" y="612844"/>
            <a:ext cx="10742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유의 사항</a:t>
            </a:r>
            <a:endParaRPr lang="en-US" altLang="ko-KR" sz="2400" b="1" dirty="0">
              <a:solidFill>
                <a:schemeClr val="accent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무적 상태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충돌 후 일정 시간 동안 무적 상태가 되므로 장애물에 추가로 부딪히지 않습니다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종료 조건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모든 물체를 성공적으로 옮기면 클리어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메시지가 표시됩니다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생명이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되면 게임 오버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메시지가 표시됩니다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제한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</a:p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제한 시간은 없지만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장애물의 속도가 점차 빨라지므로 신속하게 물체를 운반하는 것이 유리합니다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50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장난감, 동물 피규어, 핑크이(가) 표시된 사진&#10;&#10;자동 생성된 설명">
            <a:extLst>
              <a:ext uri="{FF2B5EF4-FFF2-40B4-BE49-F238E27FC236}">
                <a16:creationId xmlns:a16="http://schemas.microsoft.com/office/drawing/2014/main" id="{2B3DA0E9-A6FB-A0D0-DA81-E248B942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23" y="1008585"/>
            <a:ext cx="2782020" cy="4840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993AAF-A6E1-977D-77DD-8060B174E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33" y="1008587"/>
            <a:ext cx="2790333" cy="4566503"/>
          </a:xfrm>
          <a:prstGeom prst="rect">
            <a:avLst/>
          </a:prstGeom>
        </p:spPr>
      </p:pic>
      <p:pic>
        <p:nvPicPr>
          <p:cNvPr id="9" name="그림 8" descr="텍스트, 꽃, 핑크, 만화 영화이(가) 표시된 사진&#10;&#10;자동 생성된 설명">
            <a:extLst>
              <a:ext uri="{FF2B5EF4-FFF2-40B4-BE49-F238E27FC236}">
                <a16:creationId xmlns:a16="http://schemas.microsoft.com/office/drawing/2014/main" id="{4CF88949-6277-C4FB-E0A7-E0F122DC4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8" y="942547"/>
            <a:ext cx="2776478" cy="45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B76-E717-5610-2FFE-4C7438BC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C5EE07-27D3-7069-FA5B-8AEBA4F45177}"/>
              </a:ext>
            </a:extLst>
          </p:cNvPr>
          <p:cNvSpPr txBox="1"/>
          <p:nvPr/>
        </p:nvSpPr>
        <p:spPr>
          <a:xfrm>
            <a:off x="4734560" y="2998113"/>
            <a:ext cx="27228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ㄱㄱㅆ</a:t>
            </a:r>
            <a:r>
              <a:rPr lang="en-US" altLang="ko-KR" sz="5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~</a:t>
            </a:r>
            <a:endParaRPr lang="ko-KR" altLang="en-US" sz="5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0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157</Words>
  <Application>Microsoft Office PowerPoint</Application>
  <PresentationFormat>와이드스크린</PresentationFormat>
  <Paragraphs>31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수빈 이</dc:creator>
  <cp:lastModifiedBy>수빈 이</cp:lastModifiedBy>
  <cp:revision>1</cp:revision>
  <dcterms:created xsi:type="dcterms:W3CDTF">2024-10-26T01:23:33Z</dcterms:created>
  <dcterms:modified xsi:type="dcterms:W3CDTF">2024-10-26T02:02:16Z</dcterms:modified>
</cp:coreProperties>
</file>