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2" r:id="rId6"/>
    <p:sldId id="263" r:id="rId7"/>
    <p:sldId id="264" r:id="rId8"/>
    <p:sldId id="265" r:id="rId9"/>
    <p:sldId id="307" r:id="rId10"/>
    <p:sldId id="266" r:id="rId11"/>
    <p:sldId id="267" r:id="rId12"/>
    <p:sldId id="268" r:id="rId13"/>
    <p:sldId id="274" r:id="rId14"/>
    <p:sldId id="306" r:id="rId15"/>
    <p:sldId id="308" r:id="rId16"/>
    <p:sldId id="275" r:id="rId17"/>
    <p:sldId id="276"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3FBC-1F5C-458E-BD6B-F342D582E51B}" type="datetimeFigureOut">
              <a:rPr lang="en-US" smtClean="0"/>
              <a:t>12/24/2019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86F23-3441-4C31-92A0-5721439FCEC6}" type="slidenum">
              <a:rPr lang="en-US" smtClean="0"/>
              <a:t>‹#›</a:t>
            </a:fld>
            <a:endParaRPr lang="en-US"/>
          </a:p>
        </p:txBody>
      </p:sp>
    </p:spTree>
    <p:extLst>
      <p:ext uri="{BB962C8B-B14F-4D97-AF65-F5344CB8AC3E}">
        <p14:creationId xmlns:p14="http://schemas.microsoft.com/office/powerpoint/2010/main" val="3373279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2371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0089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25392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6810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0568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33862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9624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6466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686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3560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87609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1662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4073-27DE-4F81-80CB-D47230112C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DD56CB-69D8-42F8-92D2-F7D38F771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90E95F-9B79-4D5B-B234-131A01CD466E}"/>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5" name="Footer Placeholder 4">
            <a:extLst>
              <a:ext uri="{FF2B5EF4-FFF2-40B4-BE49-F238E27FC236}">
                <a16:creationId xmlns:a16="http://schemas.microsoft.com/office/drawing/2014/main" id="{38309F43-150D-4F2C-963E-CABF3A7D9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4C872-D880-4CB3-A846-25F6746EA85B}"/>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319805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ECF3-53B1-410F-AF58-3DBA9C6DF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3E24F3-3269-41B2-AD91-C2EE80E758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927B2-79B2-4F74-9031-8D8D4C53FCFD}"/>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5" name="Footer Placeholder 4">
            <a:extLst>
              <a:ext uri="{FF2B5EF4-FFF2-40B4-BE49-F238E27FC236}">
                <a16:creationId xmlns:a16="http://schemas.microsoft.com/office/drawing/2014/main" id="{0FAC3429-AC1D-4A83-B7BA-60DC6F7A2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BC9D0-29C3-4E07-8F98-72CEF66B5412}"/>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409190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A8D2E-62F0-4138-8C22-358F5B4A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D2C4FF-FEC8-4BEA-A06F-96E134904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2D0E5-FE05-4A71-AA2C-AD6B114AB61E}"/>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5" name="Footer Placeholder 4">
            <a:extLst>
              <a:ext uri="{FF2B5EF4-FFF2-40B4-BE49-F238E27FC236}">
                <a16:creationId xmlns:a16="http://schemas.microsoft.com/office/drawing/2014/main" id="{A642DB26-A1EB-4390-941B-F8AB6B4E4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FDAD1-C77A-479B-BDA0-16676705424E}"/>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239155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8"/>
        <p:cNvGrpSpPr/>
        <p:nvPr/>
      </p:nvGrpSpPr>
      <p:grpSpPr>
        <a:xfrm>
          <a:off x="0" y="0"/>
          <a:ext cx="0" cy="0"/>
          <a:chOff x="0" y="0"/>
          <a:chExt cx="0" cy="0"/>
        </a:xfrm>
      </p:grpSpPr>
      <p:grpSp>
        <p:nvGrpSpPr>
          <p:cNvPr id="9" name="Shape 9"/>
          <p:cNvGrpSpPr/>
          <p:nvPr/>
        </p:nvGrpSpPr>
        <p:grpSpPr>
          <a:xfrm>
            <a:off x="7479555" y="2914476"/>
            <a:ext cx="4712805" cy="4577051"/>
            <a:chOff x="6172200" y="2656118"/>
            <a:chExt cx="2971754" cy="2886151"/>
          </a:xfrm>
        </p:grpSpPr>
        <p:sp>
          <p:nvSpPr>
            <p:cNvPr id="10" name="Shape 10"/>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 name="Shape 11"/>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 name="Shape 1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 name="Shape 1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 name="Shape 14"/>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5" name="Shape 15"/>
          <p:cNvGrpSpPr/>
          <p:nvPr/>
        </p:nvGrpSpPr>
        <p:grpSpPr>
          <a:xfrm>
            <a:off x="-29" y="-432724"/>
            <a:ext cx="4091439" cy="2547835"/>
            <a:chOff x="-32" y="-215963"/>
            <a:chExt cx="2163561" cy="1347300"/>
          </a:xfrm>
        </p:grpSpPr>
        <p:sp>
          <p:nvSpPr>
            <p:cNvPr id="16" name="Shape 16"/>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 name="Shape 1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 name="Shape 18"/>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9" name="Shape 19"/>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0" name="Shape 20"/>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1" name="Shape 21"/>
          <p:cNvSpPr txBox="1">
            <a:spLocks noGrp="1"/>
          </p:cNvSpPr>
          <p:nvPr>
            <p:ph type="ctrTitle"/>
          </p:nvPr>
        </p:nvSpPr>
        <p:spPr>
          <a:xfrm>
            <a:off x="914400" y="3671767"/>
            <a:ext cx="7562000" cy="15464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5000"/>
              <a:buNone/>
              <a:defRPr sz="6667">
                <a:solidFill>
                  <a:srgbClr val="FFFFFF"/>
                </a:solidFill>
              </a:defRPr>
            </a:lvl1pPr>
            <a:lvl2pPr lvl="1">
              <a:spcBef>
                <a:spcPts val="0"/>
              </a:spcBef>
              <a:spcAft>
                <a:spcPts val="0"/>
              </a:spcAft>
              <a:buClr>
                <a:srgbClr val="FFFFFF"/>
              </a:buClr>
              <a:buSzPts val="5000"/>
              <a:buNone/>
              <a:defRPr sz="6667">
                <a:solidFill>
                  <a:srgbClr val="FFFFFF"/>
                </a:solidFill>
              </a:defRPr>
            </a:lvl2pPr>
            <a:lvl3pPr lvl="2">
              <a:spcBef>
                <a:spcPts val="0"/>
              </a:spcBef>
              <a:spcAft>
                <a:spcPts val="0"/>
              </a:spcAft>
              <a:buClr>
                <a:srgbClr val="FFFFFF"/>
              </a:buClr>
              <a:buSzPts val="5000"/>
              <a:buNone/>
              <a:defRPr sz="6667">
                <a:solidFill>
                  <a:srgbClr val="FFFFFF"/>
                </a:solidFill>
              </a:defRPr>
            </a:lvl3pPr>
            <a:lvl4pPr lvl="3">
              <a:spcBef>
                <a:spcPts val="0"/>
              </a:spcBef>
              <a:spcAft>
                <a:spcPts val="0"/>
              </a:spcAft>
              <a:buClr>
                <a:srgbClr val="FFFFFF"/>
              </a:buClr>
              <a:buSzPts val="5000"/>
              <a:buNone/>
              <a:defRPr sz="6667">
                <a:solidFill>
                  <a:srgbClr val="FFFFFF"/>
                </a:solidFill>
              </a:defRPr>
            </a:lvl4pPr>
            <a:lvl5pPr lvl="4">
              <a:spcBef>
                <a:spcPts val="0"/>
              </a:spcBef>
              <a:spcAft>
                <a:spcPts val="0"/>
              </a:spcAft>
              <a:buClr>
                <a:srgbClr val="FFFFFF"/>
              </a:buClr>
              <a:buSzPts val="5000"/>
              <a:buNone/>
              <a:defRPr sz="6667">
                <a:solidFill>
                  <a:srgbClr val="FFFFFF"/>
                </a:solidFill>
              </a:defRPr>
            </a:lvl5pPr>
            <a:lvl6pPr lvl="5">
              <a:spcBef>
                <a:spcPts val="0"/>
              </a:spcBef>
              <a:spcAft>
                <a:spcPts val="0"/>
              </a:spcAft>
              <a:buClr>
                <a:srgbClr val="FFFFFF"/>
              </a:buClr>
              <a:buSzPts val="5000"/>
              <a:buNone/>
              <a:defRPr sz="6667">
                <a:solidFill>
                  <a:srgbClr val="FFFFFF"/>
                </a:solidFill>
              </a:defRPr>
            </a:lvl6pPr>
            <a:lvl7pPr lvl="6">
              <a:spcBef>
                <a:spcPts val="0"/>
              </a:spcBef>
              <a:spcAft>
                <a:spcPts val="0"/>
              </a:spcAft>
              <a:buClr>
                <a:srgbClr val="FFFFFF"/>
              </a:buClr>
              <a:buSzPts val="5000"/>
              <a:buNone/>
              <a:defRPr sz="6667">
                <a:solidFill>
                  <a:srgbClr val="FFFFFF"/>
                </a:solidFill>
              </a:defRPr>
            </a:lvl7pPr>
            <a:lvl8pPr lvl="7">
              <a:spcBef>
                <a:spcPts val="0"/>
              </a:spcBef>
              <a:spcAft>
                <a:spcPts val="0"/>
              </a:spcAft>
              <a:buClr>
                <a:srgbClr val="FFFFFF"/>
              </a:buClr>
              <a:buSzPts val="5000"/>
              <a:buNone/>
              <a:defRPr sz="6667">
                <a:solidFill>
                  <a:srgbClr val="FFFFFF"/>
                </a:solidFill>
              </a:defRPr>
            </a:lvl8pPr>
            <a:lvl9pPr lvl="8">
              <a:spcBef>
                <a:spcPts val="0"/>
              </a:spcBef>
              <a:spcAft>
                <a:spcPts val="0"/>
              </a:spcAft>
              <a:buClr>
                <a:srgbClr val="FFFFFF"/>
              </a:buClr>
              <a:buSzPts val="5000"/>
              <a:buNone/>
              <a:defRPr sz="6667">
                <a:solidFill>
                  <a:srgbClr val="FFFFFF"/>
                </a:solidFill>
              </a:defRPr>
            </a:lvl9pPr>
          </a:lstStyle>
          <a:p>
            <a:endParaRPr/>
          </a:p>
        </p:txBody>
      </p:sp>
    </p:spTree>
    <p:extLst>
      <p:ext uri="{BB962C8B-B14F-4D97-AF65-F5344CB8AC3E}">
        <p14:creationId xmlns:p14="http://schemas.microsoft.com/office/powerpoint/2010/main" val="289728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6"/>
        <p:cNvGrpSpPr/>
        <p:nvPr/>
      </p:nvGrpSpPr>
      <p:grpSpPr>
        <a:xfrm>
          <a:off x="0" y="0"/>
          <a:ext cx="0" cy="0"/>
          <a:chOff x="0" y="0"/>
          <a:chExt cx="0" cy="0"/>
        </a:xfrm>
      </p:grpSpPr>
      <p:grpSp>
        <p:nvGrpSpPr>
          <p:cNvPr id="67" name="Shape 67"/>
          <p:cNvGrpSpPr/>
          <p:nvPr/>
        </p:nvGrpSpPr>
        <p:grpSpPr>
          <a:xfrm>
            <a:off x="8229600" y="3541492"/>
            <a:ext cx="3962339" cy="3848201"/>
            <a:chOff x="6172200" y="2656118"/>
            <a:chExt cx="2971754" cy="2886151"/>
          </a:xfrm>
        </p:grpSpPr>
        <p:sp>
          <p:nvSpPr>
            <p:cNvPr id="68" name="Shape 68"/>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 name="Shape 69"/>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 name="Shape 7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 name="Shape 71"/>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 name="Shape 72"/>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3" name="Shape 73"/>
          <p:cNvGrpSpPr/>
          <p:nvPr/>
        </p:nvGrpSpPr>
        <p:grpSpPr>
          <a:xfrm>
            <a:off x="-42" y="-304036"/>
            <a:ext cx="2884748" cy="1796400"/>
            <a:chOff x="-32" y="-215963"/>
            <a:chExt cx="2163561" cy="1347300"/>
          </a:xfrm>
        </p:grpSpPr>
        <p:sp>
          <p:nvSpPr>
            <p:cNvPr id="74" name="Shape 74"/>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 name="Shape 7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 name="Shape 7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 name="Shape 77"/>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 name="Shape 78"/>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79" name="Shape 79"/>
          <p:cNvSpPr txBox="1">
            <a:spLocks noGrp="1"/>
          </p:cNvSpPr>
          <p:nvPr>
            <p:ph type="title"/>
          </p:nvPr>
        </p:nvSpPr>
        <p:spPr>
          <a:xfrm>
            <a:off x="1375233" y="1532967"/>
            <a:ext cx="7680400" cy="9076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0" name="Shape 80"/>
          <p:cNvSpPr txBox="1">
            <a:spLocks noGrp="1"/>
          </p:cNvSpPr>
          <p:nvPr>
            <p:ph type="body" idx="1"/>
          </p:nvPr>
        </p:nvSpPr>
        <p:spPr>
          <a:xfrm>
            <a:off x="1375233" y="2481167"/>
            <a:ext cx="3728000" cy="4086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81" name="Shape 81"/>
          <p:cNvSpPr txBox="1">
            <a:spLocks noGrp="1"/>
          </p:cNvSpPr>
          <p:nvPr>
            <p:ph type="body" idx="2"/>
          </p:nvPr>
        </p:nvSpPr>
        <p:spPr>
          <a:xfrm>
            <a:off x="5327696" y="2481167"/>
            <a:ext cx="3728000" cy="4086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Tree>
    <p:extLst>
      <p:ext uri="{BB962C8B-B14F-4D97-AF65-F5344CB8AC3E}">
        <p14:creationId xmlns:p14="http://schemas.microsoft.com/office/powerpoint/2010/main" val="3360888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9900"/>
        </a:solidFill>
        <a:effectLst/>
      </p:bgPr>
    </p:bg>
    <p:spTree>
      <p:nvGrpSpPr>
        <p:cNvPr id="1" name="Shape 22"/>
        <p:cNvGrpSpPr/>
        <p:nvPr/>
      </p:nvGrpSpPr>
      <p:grpSpPr>
        <a:xfrm>
          <a:off x="0" y="0"/>
          <a:ext cx="0" cy="0"/>
          <a:chOff x="0" y="0"/>
          <a:chExt cx="0" cy="0"/>
        </a:xfrm>
      </p:grpSpPr>
      <p:grpSp>
        <p:nvGrpSpPr>
          <p:cNvPr id="23" name="Shape 23"/>
          <p:cNvGrpSpPr/>
          <p:nvPr/>
        </p:nvGrpSpPr>
        <p:grpSpPr>
          <a:xfrm>
            <a:off x="8229600" y="3541492"/>
            <a:ext cx="3962339" cy="3848201"/>
            <a:chOff x="6172200" y="2656118"/>
            <a:chExt cx="2971754" cy="2886151"/>
          </a:xfrm>
        </p:grpSpPr>
        <p:sp>
          <p:nvSpPr>
            <p:cNvPr id="24" name="Shape 2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5" name="Shape 25"/>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 name="Shape 26"/>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 name="Shape 27"/>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 name="Shape 28"/>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29" name="Shape 29"/>
          <p:cNvGrpSpPr/>
          <p:nvPr/>
        </p:nvGrpSpPr>
        <p:grpSpPr>
          <a:xfrm>
            <a:off x="-42" y="-304036"/>
            <a:ext cx="2884748" cy="1796400"/>
            <a:chOff x="-32" y="-215963"/>
            <a:chExt cx="2163561" cy="1347300"/>
          </a:xfrm>
        </p:grpSpPr>
        <p:sp>
          <p:nvSpPr>
            <p:cNvPr id="30" name="Shape 30"/>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1" name="Shape 31"/>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 name="Shape 3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 name="Shape 3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 name="Shape 34"/>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5" name="Shape 35"/>
          <p:cNvSpPr txBox="1">
            <a:spLocks noGrp="1"/>
          </p:cNvSpPr>
          <p:nvPr>
            <p:ph type="ctrTitle"/>
          </p:nvPr>
        </p:nvSpPr>
        <p:spPr>
          <a:xfrm>
            <a:off x="914400" y="3228733"/>
            <a:ext cx="6766000" cy="15464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4800">
                <a:solidFill>
                  <a:srgbClr val="FFFFFF"/>
                </a:solidFill>
              </a:defRPr>
            </a:lvl1pPr>
            <a:lvl2pPr lvl="1" rtl="0">
              <a:spcBef>
                <a:spcPts val="0"/>
              </a:spcBef>
              <a:spcAft>
                <a:spcPts val="0"/>
              </a:spcAft>
              <a:buClr>
                <a:srgbClr val="FFFFFF"/>
              </a:buClr>
              <a:buSzPts val="3600"/>
              <a:buNone/>
              <a:defRPr sz="4800">
                <a:solidFill>
                  <a:srgbClr val="FFFFFF"/>
                </a:solidFill>
              </a:defRPr>
            </a:lvl2pPr>
            <a:lvl3pPr lvl="2" rtl="0">
              <a:spcBef>
                <a:spcPts val="0"/>
              </a:spcBef>
              <a:spcAft>
                <a:spcPts val="0"/>
              </a:spcAft>
              <a:buClr>
                <a:srgbClr val="FFFFFF"/>
              </a:buClr>
              <a:buSzPts val="3600"/>
              <a:buNone/>
              <a:defRPr sz="4800">
                <a:solidFill>
                  <a:srgbClr val="FFFFFF"/>
                </a:solidFill>
              </a:defRPr>
            </a:lvl3pPr>
            <a:lvl4pPr lvl="3" rtl="0">
              <a:spcBef>
                <a:spcPts val="0"/>
              </a:spcBef>
              <a:spcAft>
                <a:spcPts val="0"/>
              </a:spcAft>
              <a:buClr>
                <a:srgbClr val="FFFFFF"/>
              </a:buClr>
              <a:buSzPts val="3600"/>
              <a:buNone/>
              <a:defRPr sz="4800">
                <a:solidFill>
                  <a:srgbClr val="FFFFFF"/>
                </a:solidFill>
              </a:defRPr>
            </a:lvl4pPr>
            <a:lvl5pPr lvl="4" rtl="0">
              <a:spcBef>
                <a:spcPts val="0"/>
              </a:spcBef>
              <a:spcAft>
                <a:spcPts val="0"/>
              </a:spcAft>
              <a:buClr>
                <a:srgbClr val="FFFFFF"/>
              </a:buClr>
              <a:buSzPts val="3600"/>
              <a:buNone/>
              <a:defRPr sz="4800">
                <a:solidFill>
                  <a:srgbClr val="FFFFFF"/>
                </a:solidFill>
              </a:defRPr>
            </a:lvl5pPr>
            <a:lvl6pPr lvl="5" rtl="0">
              <a:spcBef>
                <a:spcPts val="0"/>
              </a:spcBef>
              <a:spcAft>
                <a:spcPts val="0"/>
              </a:spcAft>
              <a:buClr>
                <a:srgbClr val="FFFFFF"/>
              </a:buClr>
              <a:buSzPts val="3600"/>
              <a:buNone/>
              <a:defRPr sz="4800">
                <a:solidFill>
                  <a:srgbClr val="FFFFFF"/>
                </a:solidFill>
              </a:defRPr>
            </a:lvl6pPr>
            <a:lvl7pPr lvl="6" rtl="0">
              <a:spcBef>
                <a:spcPts val="0"/>
              </a:spcBef>
              <a:spcAft>
                <a:spcPts val="0"/>
              </a:spcAft>
              <a:buClr>
                <a:srgbClr val="FFFFFF"/>
              </a:buClr>
              <a:buSzPts val="3600"/>
              <a:buNone/>
              <a:defRPr sz="4800">
                <a:solidFill>
                  <a:srgbClr val="FFFFFF"/>
                </a:solidFill>
              </a:defRPr>
            </a:lvl7pPr>
            <a:lvl8pPr lvl="7" rtl="0">
              <a:spcBef>
                <a:spcPts val="0"/>
              </a:spcBef>
              <a:spcAft>
                <a:spcPts val="0"/>
              </a:spcAft>
              <a:buClr>
                <a:srgbClr val="FFFFFF"/>
              </a:buClr>
              <a:buSzPts val="3600"/>
              <a:buNone/>
              <a:defRPr sz="4800">
                <a:solidFill>
                  <a:srgbClr val="FFFFFF"/>
                </a:solidFill>
              </a:defRPr>
            </a:lvl8pPr>
            <a:lvl9pPr lvl="8" rtl="0">
              <a:spcBef>
                <a:spcPts val="0"/>
              </a:spcBef>
              <a:spcAft>
                <a:spcPts val="0"/>
              </a:spcAft>
              <a:buClr>
                <a:srgbClr val="FFFFFF"/>
              </a:buClr>
              <a:buSzPts val="3600"/>
              <a:buNone/>
              <a:defRPr sz="4800">
                <a:solidFill>
                  <a:srgbClr val="FFFFFF"/>
                </a:solidFill>
              </a:defRPr>
            </a:lvl9pPr>
          </a:lstStyle>
          <a:p>
            <a:endParaRPr/>
          </a:p>
        </p:txBody>
      </p:sp>
      <p:sp>
        <p:nvSpPr>
          <p:cNvPr id="36" name="Shape 36"/>
          <p:cNvSpPr txBox="1">
            <a:spLocks noGrp="1"/>
          </p:cNvSpPr>
          <p:nvPr>
            <p:ph type="subTitle" idx="1"/>
          </p:nvPr>
        </p:nvSpPr>
        <p:spPr>
          <a:xfrm>
            <a:off x="914400" y="4599539"/>
            <a:ext cx="6766000" cy="104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endParaRPr/>
          </a:p>
        </p:txBody>
      </p:sp>
    </p:spTree>
    <p:extLst>
      <p:ext uri="{BB962C8B-B14F-4D97-AF65-F5344CB8AC3E}">
        <p14:creationId xmlns:p14="http://schemas.microsoft.com/office/powerpoint/2010/main" val="3424630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3763700" y="2882400"/>
            <a:ext cx="4664400" cy="1093200"/>
          </a:xfrm>
          <a:prstGeom prst="rect">
            <a:avLst/>
          </a:prstGeom>
        </p:spPr>
        <p:txBody>
          <a:bodyPr spcFirstLastPara="1" wrap="square" lIns="91425" tIns="91425" rIns="91425" bIns="91425" anchor="ctr" anchorCtr="0"/>
          <a:lstStyle>
            <a:lvl1pPr marL="609585" lvl="0" indent="-507987" algn="ctr" rtl="0">
              <a:spcBef>
                <a:spcPts val="800"/>
              </a:spcBef>
              <a:spcAft>
                <a:spcPts val="0"/>
              </a:spcAft>
              <a:buClr>
                <a:srgbClr val="3796BF"/>
              </a:buClr>
              <a:buSzPts val="2400"/>
              <a:buFont typeface="Oswald"/>
              <a:buChar char="»"/>
              <a:defRPr sz="3200">
                <a:solidFill>
                  <a:srgbClr val="3796BF"/>
                </a:solidFill>
                <a:latin typeface="Oswald"/>
                <a:ea typeface="Oswald"/>
                <a:cs typeface="Oswald"/>
                <a:sym typeface="Oswald"/>
              </a:defRPr>
            </a:lvl1pPr>
            <a:lvl2pPr marL="1219170" lvl="1" indent="-507987" algn="ctr" rtl="0">
              <a:spcBef>
                <a:spcPts val="0"/>
              </a:spcBef>
              <a:spcAft>
                <a:spcPts val="0"/>
              </a:spcAft>
              <a:buClr>
                <a:srgbClr val="3796BF"/>
              </a:buClr>
              <a:buSzPts val="2400"/>
              <a:buFont typeface="Oswald"/>
              <a:buChar char="⋄"/>
              <a:defRPr sz="3200">
                <a:solidFill>
                  <a:srgbClr val="3796BF"/>
                </a:solidFill>
                <a:latin typeface="Oswald"/>
                <a:ea typeface="Oswald"/>
                <a:cs typeface="Oswald"/>
                <a:sym typeface="Oswald"/>
              </a:defRPr>
            </a:lvl2pPr>
            <a:lvl3pPr marL="1828754" lvl="2" indent="-507987" algn="ctr" rtl="0">
              <a:spcBef>
                <a:spcPts val="0"/>
              </a:spcBef>
              <a:spcAft>
                <a:spcPts val="0"/>
              </a:spcAft>
              <a:buClr>
                <a:srgbClr val="3796BF"/>
              </a:buClr>
              <a:buSzPts val="2400"/>
              <a:buFont typeface="Oswald"/>
              <a:buChar char="⋄"/>
              <a:defRPr sz="3200">
                <a:solidFill>
                  <a:srgbClr val="3796BF"/>
                </a:solidFill>
                <a:latin typeface="Oswald"/>
                <a:ea typeface="Oswald"/>
                <a:cs typeface="Oswald"/>
                <a:sym typeface="Oswald"/>
              </a:defRPr>
            </a:lvl3pPr>
            <a:lvl4pPr marL="2438339" lvl="3" indent="-507987" algn="ctr" rtl="0">
              <a:spcBef>
                <a:spcPts val="0"/>
              </a:spcBef>
              <a:spcAft>
                <a:spcPts val="0"/>
              </a:spcAft>
              <a:buClr>
                <a:srgbClr val="3796BF"/>
              </a:buClr>
              <a:buSzPts val="2400"/>
              <a:buFont typeface="Oswald"/>
              <a:buChar char="⋄"/>
              <a:defRPr sz="3200">
                <a:solidFill>
                  <a:srgbClr val="3796BF"/>
                </a:solidFill>
                <a:latin typeface="Oswald"/>
                <a:ea typeface="Oswald"/>
                <a:cs typeface="Oswald"/>
                <a:sym typeface="Oswald"/>
              </a:defRPr>
            </a:lvl4pPr>
            <a:lvl5pPr marL="3047924" lvl="4" indent="-507987" algn="ctr" rtl="0">
              <a:spcBef>
                <a:spcPts val="0"/>
              </a:spcBef>
              <a:spcAft>
                <a:spcPts val="0"/>
              </a:spcAft>
              <a:buClr>
                <a:srgbClr val="3796BF"/>
              </a:buClr>
              <a:buSzPts val="2400"/>
              <a:buFont typeface="Oswald"/>
              <a:buChar char="⋄"/>
              <a:defRPr sz="3200">
                <a:solidFill>
                  <a:srgbClr val="3796BF"/>
                </a:solidFill>
                <a:latin typeface="Oswald"/>
                <a:ea typeface="Oswald"/>
                <a:cs typeface="Oswald"/>
                <a:sym typeface="Oswald"/>
              </a:defRPr>
            </a:lvl5pPr>
            <a:lvl6pPr marL="3657509" lvl="5" indent="-507987" algn="ctr" rtl="0">
              <a:spcBef>
                <a:spcPts val="0"/>
              </a:spcBef>
              <a:spcAft>
                <a:spcPts val="0"/>
              </a:spcAft>
              <a:buClr>
                <a:srgbClr val="3796BF"/>
              </a:buClr>
              <a:buSzPts val="2400"/>
              <a:buFont typeface="Oswald"/>
              <a:buChar char="⋄"/>
              <a:defRPr sz="3200">
                <a:solidFill>
                  <a:srgbClr val="3796BF"/>
                </a:solidFill>
                <a:latin typeface="Oswald"/>
                <a:ea typeface="Oswald"/>
                <a:cs typeface="Oswald"/>
                <a:sym typeface="Oswald"/>
              </a:defRPr>
            </a:lvl6pPr>
            <a:lvl7pPr marL="4267093" lvl="6" indent="-507987" algn="ctr" rtl="0">
              <a:spcBef>
                <a:spcPts val="0"/>
              </a:spcBef>
              <a:spcAft>
                <a:spcPts val="0"/>
              </a:spcAft>
              <a:buClr>
                <a:srgbClr val="3796BF"/>
              </a:buClr>
              <a:buSzPts val="2400"/>
              <a:buFont typeface="Oswald"/>
              <a:buChar char="●"/>
              <a:defRPr sz="3200">
                <a:solidFill>
                  <a:srgbClr val="3796BF"/>
                </a:solidFill>
                <a:latin typeface="Oswald"/>
                <a:ea typeface="Oswald"/>
                <a:cs typeface="Oswald"/>
                <a:sym typeface="Oswald"/>
              </a:defRPr>
            </a:lvl7pPr>
            <a:lvl8pPr marL="4876678" lvl="7" indent="-507987" algn="ctr" rtl="0">
              <a:spcBef>
                <a:spcPts val="0"/>
              </a:spcBef>
              <a:spcAft>
                <a:spcPts val="0"/>
              </a:spcAft>
              <a:buClr>
                <a:srgbClr val="3796BF"/>
              </a:buClr>
              <a:buSzPts val="2400"/>
              <a:buFont typeface="Oswald"/>
              <a:buChar char="○"/>
              <a:defRPr sz="3200">
                <a:solidFill>
                  <a:srgbClr val="3796BF"/>
                </a:solidFill>
                <a:latin typeface="Oswald"/>
                <a:ea typeface="Oswald"/>
                <a:cs typeface="Oswald"/>
                <a:sym typeface="Oswald"/>
              </a:defRPr>
            </a:lvl8pPr>
            <a:lvl9pPr marL="5486263" lvl="8" indent="-507987" algn="ctr">
              <a:spcBef>
                <a:spcPts val="0"/>
              </a:spcBef>
              <a:spcAft>
                <a:spcPts val="0"/>
              </a:spcAft>
              <a:buClr>
                <a:srgbClr val="3796BF"/>
              </a:buClr>
              <a:buSzPts val="2400"/>
              <a:buFont typeface="Oswald"/>
              <a:buChar char="■"/>
              <a:defRPr sz="3200">
                <a:solidFill>
                  <a:srgbClr val="3796BF"/>
                </a:solidFill>
                <a:latin typeface="Oswald"/>
                <a:ea typeface="Oswald"/>
                <a:cs typeface="Oswald"/>
                <a:sym typeface="Oswald"/>
              </a:defRPr>
            </a:lvl9pPr>
          </a:lstStyle>
          <a:p>
            <a:endParaRPr/>
          </a:p>
        </p:txBody>
      </p:sp>
      <p:grpSp>
        <p:nvGrpSpPr>
          <p:cNvPr id="39" name="Shape 39"/>
          <p:cNvGrpSpPr/>
          <p:nvPr/>
        </p:nvGrpSpPr>
        <p:grpSpPr>
          <a:xfrm>
            <a:off x="7479555" y="2914476"/>
            <a:ext cx="4712805" cy="4577051"/>
            <a:chOff x="6172200" y="2656118"/>
            <a:chExt cx="2971754" cy="2886151"/>
          </a:xfrm>
        </p:grpSpPr>
        <p:sp>
          <p:nvSpPr>
            <p:cNvPr id="40" name="Shape 40"/>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1" name="Shape 41"/>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2" name="Shape 4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 name="Shape 43"/>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 name="Shape 44"/>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5" name="Shape 45"/>
          <p:cNvGrpSpPr/>
          <p:nvPr/>
        </p:nvGrpSpPr>
        <p:grpSpPr>
          <a:xfrm>
            <a:off x="-29" y="-432724"/>
            <a:ext cx="4091439" cy="2547835"/>
            <a:chOff x="-32" y="-215963"/>
            <a:chExt cx="2163561" cy="1347300"/>
          </a:xfrm>
        </p:grpSpPr>
        <p:sp>
          <p:nvSpPr>
            <p:cNvPr id="46" name="Shape 46"/>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7" name="Shape 4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8" name="Shape 48"/>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9" name="Shape 49"/>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0" name="Shape 50"/>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Tree>
    <p:extLst>
      <p:ext uri="{BB962C8B-B14F-4D97-AF65-F5344CB8AC3E}">
        <p14:creationId xmlns:p14="http://schemas.microsoft.com/office/powerpoint/2010/main" val="3359820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1"/>
        <p:cNvGrpSpPr/>
        <p:nvPr/>
      </p:nvGrpSpPr>
      <p:grpSpPr>
        <a:xfrm>
          <a:off x="0" y="0"/>
          <a:ext cx="0" cy="0"/>
          <a:chOff x="0" y="0"/>
          <a:chExt cx="0" cy="0"/>
        </a:xfrm>
      </p:grpSpPr>
      <p:grpSp>
        <p:nvGrpSpPr>
          <p:cNvPr id="52" name="Shape 52"/>
          <p:cNvGrpSpPr/>
          <p:nvPr/>
        </p:nvGrpSpPr>
        <p:grpSpPr>
          <a:xfrm>
            <a:off x="8229600" y="3541492"/>
            <a:ext cx="3962339" cy="3848201"/>
            <a:chOff x="6172200" y="2656118"/>
            <a:chExt cx="2971754" cy="2886151"/>
          </a:xfrm>
        </p:grpSpPr>
        <p:sp>
          <p:nvSpPr>
            <p:cNvPr id="53" name="Shape 53"/>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 name="Shape 54"/>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 name="Shape 5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 name="Shape 5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 name="Shape 57"/>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58" name="Shape 58"/>
          <p:cNvGrpSpPr/>
          <p:nvPr/>
        </p:nvGrpSpPr>
        <p:grpSpPr>
          <a:xfrm>
            <a:off x="-42" y="-304036"/>
            <a:ext cx="2884748" cy="1796400"/>
            <a:chOff x="-32" y="-215963"/>
            <a:chExt cx="2163561" cy="1347300"/>
          </a:xfrm>
        </p:grpSpPr>
        <p:sp>
          <p:nvSpPr>
            <p:cNvPr id="59" name="Shape 59"/>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 name="Shape 6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 name="Shape 61"/>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 name="Shape 62"/>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 name="Shape 63"/>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4" name="Shape 64"/>
          <p:cNvSpPr txBox="1">
            <a:spLocks noGrp="1"/>
          </p:cNvSpPr>
          <p:nvPr>
            <p:ph type="title"/>
          </p:nvPr>
        </p:nvSpPr>
        <p:spPr>
          <a:xfrm>
            <a:off x="1375233" y="1532967"/>
            <a:ext cx="7680400" cy="9076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 name="Shape 65"/>
          <p:cNvSpPr txBox="1">
            <a:spLocks noGrp="1"/>
          </p:cNvSpPr>
          <p:nvPr>
            <p:ph type="body" idx="1"/>
          </p:nvPr>
        </p:nvSpPr>
        <p:spPr>
          <a:xfrm>
            <a:off x="1375233" y="2369500"/>
            <a:ext cx="7680400" cy="33616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Tree>
    <p:extLst>
      <p:ext uri="{BB962C8B-B14F-4D97-AF65-F5344CB8AC3E}">
        <p14:creationId xmlns:p14="http://schemas.microsoft.com/office/powerpoint/2010/main" val="76836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A410-14CC-43EB-8291-EB65FD8A0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1AE9B-61DD-4A89-B63D-6AFF82EA85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CDA57-5B28-44A4-B78C-C365274BF230}"/>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5" name="Footer Placeholder 4">
            <a:extLst>
              <a:ext uri="{FF2B5EF4-FFF2-40B4-BE49-F238E27FC236}">
                <a16:creationId xmlns:a16="http://schemas.microsoft.com/office/drawing/2014/main" id="{B0D4B20E-0604-4772-B786-0E3E6B08A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EF6C9-2793-45CC-82D9-D9B7072CF3B0}"/>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195546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3195-D0CE-4E98-B9F8-1E02A09E69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730502-25E7-421C-9E20-9F3A7C046C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1C9827-7091-4DCC-8EE2-45B0002C35CB}"/>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5" name="Footer Placeholder 4">
            <a:extLst>
              <a:ext uri="{FF2B5EF4-FFF2-40B4-BE49-F238E27FC236}">
                <a16:creationId xmlns:a16="http://schemas.microsoft.com/office/drawing/2014/main" id="{A774B1C1-AFC4-4C01-9248-8A722C61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FB520-6EC7-4DFE-B8EE-D03115BD9410}"/>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342238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C48D-66EE-4DD2-BAC8-592BF11ED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B63163-072E-4026-A21F-F58441C182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FBBBFB-C497-49DE-940C-55A7C06A8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B301EC-E37F-4B8E-A4B6-6F6CEEE0368D}"/>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6" name="Footer Placeholder 5">
            <a:extLst>
              <a:ext uri="{FF2B5EF4-FFF2-40B4-BE49-F238E27FC236}">
                <a16:creationId xmlns:a16="http://schemas.microsoft.com/office/drawing/2014/main" id="{FBD506EB-1D76-4E6B-8EF3-9FAE2D7110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91CF1-6484-426C-B951-BE4CAB6533CB}"/>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4804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2C4F-F490-4BE4-AF86-4C004A2E6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13849C-ED01-432F-A671-B6B1D64F9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19FB5B-C849-498A-B93A-D1895F115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35FB6C-9517-4D82-AFBF-6501157C0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0EA17-7994-416C-8BED-77BA233B4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7834DB-445E-47D9-B498-DC9F976DBC27}"/>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8" name="Footer Placeholder 7">
            <a:extLst>
              <a:ext uri="{FF2B5EF4-FFF2-40B4-BE49-F238E27FC236}">
                <a16:creationId xmlns:a16="http://schemas.microsoft.com/office/drawing/2014/main" id="{02599923-3E44-432F-983E-42B01D5956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10BCBD-0B24-4838-A421-6F2FB09D500C}"/>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16321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33C-5CDD-475D-8E88-04B6923205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92D88-390C-4DCE-A01A-09628E23E074}"/>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4" name="Footer Placeholder 3">
            <a:extLst>
              <a:ext uri="{FF2B5EF4-FFF2-40B4-BE49-F238E27FC236}">
                <a16:creationId xmlns:a16="http://schemas.microsoft.com/office/drawing/2014/main" id="{639BF8FD-E58B-49A9-AD52-71A5FB1892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3E4018-03C0-48C0-B1A0-5815D9196B4A}"/>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245193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A34BE4-5436-490C-B3FB-6C64E6FE087D}"/>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3" name="Footer Placeholder 2">
            <a:extLst>
              <a:ext uri="{FF2B5EF4-FFF2-40B4-BE49-F238E27FC236}">
                <a16:creationId xmlns:a16="http://schemas.microsoft.com/office/drawing/2014/main" id="{5562249F-1A0E-430C-B576-610C36422B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F1EC67-5526-4E16-A974-CE0C70B212B1}"/>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13400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33E8-2D77-45DC-923E-53708E7F6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B4027F-519A-4BC4-BBCD-DD0E6FA94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44689-20AA-42E9-B9BF-7C475790F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C90EE-7402-414E-9DB5-35541487B1D6}"/>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6" name="Footer Placeholder 5">
            <a:extLst>
              <a:ext uri="{FF2B5EF4-FFF2-40B4-BE49-F238E27FC236}">
                <a16:creationId xmlns:a16="http://schemas.microsoft.com/office/drawing/2014/main" id="{F626F7F6-5D29-4CB2-B8B4-F9E3CF57C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A0AF-0C23-4098-9B17-72466494C631}"/>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284153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E288-3E54-4FD5-9A59-102683630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8417A5-5A84-45C9-8F8E-4857C5971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9C4DB0-5ACF-4D8E-A7E7-22FA08619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9D901-229A-4CAA-8856-0DD4D0647634}"/>
              </a:ext>
            </a:extLst>
          </p:cNvPr>
          <p:cNvSpPr>
            <a:spLocks noGrp="1"/>
          </p:cNvSpPr>
          <p:nvPr>
            <p:ph type="dt" sz="half" idx="10"/>
          </p:nvPr>
        </p:nvSpPr>
        <p:spPr/>
        <p:txBody>
          <a:bodyPr/>
          <a:lstStyle/>
          <a:p>
            <a:fld id="{4BD9C81C-0353-448A-94A3-72FBC2644DCC}" type="datetimeFigureOut">
              <a:rPr lang="en-US" smtClean="0"/>
              <a:t>12/24/2019</a:t>
            </a:fld>
            <a:endParaRPr lang="en-US"/>
          </a:p>
        </p:txBody>
      </p:sp>
      <p:sp>
        <p:nvSpPr>
          <p:cNvPr id="6" name="Footer Placeholder 5">
            <a:extLst>
              <a:ext uri="{FF2B5EF4-FFF2-40B4-BE49-F238E27FC236}">
                <a16:creationId xmlns:a16="http://schemas.microsoft.com/office/drawing/2014/main" id="{676A3082-5940-4164-AF85-2B5C7CA6C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EDB1E-3C24-46CD-98D3-B887F5A66AEC}"/>
              </a:ext>
            </a:extLst>
          </p:cNvPr>
          <p:cNvSpPr>
            <a:spLocks noGrp="1"/>
          </p:cNvSpPr>
          <p:nvPr>
            <p:ph type="sldNum" sz="quarter" idx="12"/>
          </p:nvPr>
        </p:nvSpPr>
        <p:spPr/>
        <p:txBody>
          <a:bodyPr/>
          <a:lstStyle/>
          <a:p>
            <a:fld id="{8909CC14-F8FC-419A-8DC4-B6CE1DC48FD6}" type="slidenum">
              <a:rPr lang="en-US" smtClean="0"/>
              <a:t>‹#›</a:t>
            </a:fld>
            <a:endParaRPr lang="en-US"/>
          </a:p>
        </p:txBody>
      </p:sp>
    </p:spTree>
    <p:extLst>
      <p:ext uri="{BB962C8B-B14F-4D97-AF65-F5344CB8AC3E}">
        <p14:creationId xmlns:p14="http://schemas.microsoft.com/office/powerpoint/2010/main" val="346739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37F640-B455-4A3B-8E90-C8BA3036E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D21123-8F23-4927-868F-2AA13720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7CB1F-05B8-46FF-AC06-7C29468792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9C81C-0353-448A-94A3-72FBC2644DCC}" type="datetimeFigureOut">
              <a:rPr lang="en-US" smtClean="0"/>
              <a:t>12/24/2019</a:t>
            </a:fld>
            <a:endParaRPr lang="en-US"/>
          </a:p>
        </p:txBody>
      </p:sp>
      <p:sp>
        <p:nvSpPr>
          <p:cNvPr id="5" name="Footer Placeholder 4">
            <a:extLst>
              <a:ext uri="{FF2B5EF4-FFF2-40B4-BE49-F238E27FC236}">
                <a16:creationId xmlns:a16="http://schemas.microsoft.com/office/drawing/2014/main" id="{9B0D2E51-78A7-4A20-9373-AEA03CDA1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0BF304-575C-44C4-A025-167FC39F7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9CC14-F8FC-419A-8DC4-B6CE1DC48FD6}" type="slidenum">
              <a:rPr lang="en-US" smtClean="0"/>
              <a:t>‹#›</a:t>
            </a:fld>
            <a:endParaRPr lang="en-US"/>
          </a:p>
        </p:txBody>
      </p:sp>
    </p:spTree>
    <p:extLst>
      <p:ext uri="{BB962C8B-B14F-4D97-AF65-F5344CB8AC3E}">
        <p14:creationId xmlns:p14="http://schemas.microsoft.com/office/powerpoint/2010/main" val="495804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3" name="Picture 2">
            <a:extLst>
              <a:ext uri="{FF2B5EF4-FFF2-40B4-BE49-F238E27FC236}">
                <a16:creationId xmlns:a16="http://schemas.microsoft.com/office/drawing/2014/main" id="{8FBC244B-1810-4727-9874-FC2BEE33AB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965" y="427444"/>
            <a:ext cx="1208552" cy="612861"/>
          </a:xfrm>
          <a:prstGeom prst="rect">
            <a:avLst/>
          </a:prstGeom>
        </p:spPr>
      </p:pic>
      <p:sp>
        <p:nvSpPr>
          <p:cNvPr id="4" name="Rectangle 3">
            <a:extLst>
              <a:ext uri="{FF2B5EF4-FFF2-40B4-BE49-F238E27FC236}">
                <a16:creationId xmlns:a16="http://schemas.microsoft.com/office/drawing/2014/main" id="{760B18D8-8C4D-4B1D-BE0B-556F18633F8D}"/>
              </a:ext>
            </a:extLst>
          </p:cNvPr>
          <p:cNvSpPr/>
          <p:nvPr/>
        </p:nvSpPr>
        <p:spPr>
          <a:xfrm>
            <a:off x="2320829" y="344735"/>
            <a:ext cx="8128000" cy="830997"/>
          </a:xfrm>
          <a:prstGeom prst="rect">
            <a:avLst/>
          </a:prstGeom>
        </p:spPr>
        <p:txBody>
          <a:bodyPr>
            <a:spAutoFit/>
          </a:bodyPr>
          <a:lstStyle/>
          <a:p>
            <a:pPr algn="ctr"/>
            <a:r>
              <a:rPr lang="en-US" sz="2400" b="1" dirty="0">
                <a:solidFill>
                  <a:schemeClr val="accent2">
                    <a:lumMod val="75000"/>
                  </a:schemeClr>
                </a:solidFill>
                <a:latin typeface="Arial" panose="020B0604020202020204" pitchFamily="34" charset="0"/>
                <a:cs typeface="Arial" panose="020B0604020202020204" pitchFamily="34" charset="0"/>
              </a:rPr>
              <a:t>TRƯỜNG ĐẠI HỌC SƯ PHẠM TP.HCM</a:t>
            </a:r>
          </a:p>
          <a:p>
            <a:pPr algn="ctr"/>
            <a:r>
              <a:rPr lang="en-US" sz="2400" b="1" dirty="0">
                <a:solidFill>
                  <a:schemeClr val="accent2">
                    <a:lumMod val="75000"/>
                  </a:schemeClr>
                </a:solidFill>
                <a:latin typeface="Arial" panose="020B0604020202020204" pitchFamily="34" charset="0"/>
                <a:cs typeface="Arial" panose="020B0604020202020204" pitchFamily="34" charset="0"/>
              </a:rPr>
              <a:t>KHOA CÔNG NGHỆ THÔNG TIN</a:t>
            </a:r>
          </a:p>
        </p:txBody>
      </p:sp>
      <p:pic>
        <p:nvPicPr>
          <p:cNvPr id="5" name="Picture 4">
            <a:extLst>
              <a:ext uri="{FF2B5EF4-FFF2-40B4-BE49-F238E27FC236}">
                <a16:creationId xmlns:a16="http://schemas.microsoft.com/office/drawing/2014/main" id="{3208797C-E024-4975-910A-F3D4B7880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468" y="261161"/>
            <a:ext cx="727584" cy="779145"/>
          </a:xfrm>
          <a:prstGeom prst="rect">
            <a:avLst/>
          </a:prstGeom>
        </p:spPr>
      </p:pic>
      <p:sp>
        <p:nvSpPr>
          <p:cNvPr id="6" name="Rectangle 5">
            <a:extLst>
              <a:ext uri="{FF2B5EF4-FFF2-40B4-BE49-F238E27FC236}">
                <a16:creationId xmlns:a16="http://schemas.microsoft.com/office/drawing/2014/main" id="{7E49574E-09D1-415B-9A28-858313D4F831}"/>
              </a:ext>
            </a:extLst>
          </p:cNvPr>
          <p:cNvSpPr/>
          <p:nvPr/>
        </p:nvSpPr>
        <p:spPr>
          <a:xfrm>
            <a:off x="178981" y="1526751"/>
            <a:ext cx="11834037" cy="1323439"/>
          </a:xfrm>
          <a:prstGeom prst="rect">
            <a:avLst/>
          </a:prstGeom>
        </p:spPr>
        <p:txBody>
          <a:bodyPr wrap="square">
            <a:spAutoFit/>
          </a:bodyPr>
          <a:lstStyle/>
          <a:p>
            <a:pPr algn="ctr" defTabSz="1219170">
              <a:defRPr/>
            </a:pPr>
            <a:r>
              <a:rPr lang="en-US" sz="4000" b="1" dirty="0">
                <a:solidFill>
                  <a:srgbClr val="455F51"/>
                </a:solidFill>
                <a:latin typeface="Arial" panose="020B0604020202020204" pitchFamily="34" charset="0"/>
                <a:ea typeface="+mj-ea"/>
                <a:cs typeface="Arial" panose="020B0604020202020204" pitchFamily="34" charset="0"/>
              </a:rPr>
              <a:t>BÁO CÁO ĐỒ ÁN</a:t>
            </a:r>
            <a:br>
              <a:rPr lang="en-US" sz="4000" b="1" dirty="0">
                <a:solidFill>
                  <a:srgbClr val="455F51"/>
                </a:solidFill>
                <a:latin typeface="Arial" panose="020B0604020202020204" pitchFamily="34" charset="0"/>
                <a:ea typeface="+mj-ea"/>
                <a:cs typeface="Arial" panose="020B0604020202020204" pitchFamily="34" charset="0"/>
              </a:rPr>
            </a:br>
            <a:r>
              <a:rPr lang="en-US" sz="4000" b="1" dirty="0">
                <a:solidFill>
                  <a:srgbClr val="455F51"/>
                </a:solidFill>
                <a:latin typeface="Arial" panose="020B0604020202020204" pitchFamily="34" charset="0"/>
                <a:ea typeface="+mj-ea"/>
                <a:cs typeface="Arial" panose="020B0604020202020204" pitchFamily="34" charset="0"/>
              </a:rPr>
              <a:t>COMPUTER VISION &amp; </a:t>
            </a:r>
            <a:r>
              <a:rPr lang="en-US" sz="4000" b="1" kern="0" dirty="0">
                <a:solidFill>
                  <a:srgbClr val="455F51"/>
                </a:solidFill>
                <a:latin typeface="Arial" panose="020B0604020202020204" pitchFamily="34" charset="0"/>
                <a:ea typeface="+mj-ea"/>
                <a:cs typeface="Arial" panose="020B0604020202020204" pitchFamily="34" charset="0"/>
              </a:rPr>
              <a:t>IMAGE PROCESSING</a:t>
            </a:r>
            <a:endParaRPr lang="en-US" sz="4000" kern="0" dirty="0">
              <a:solidFill>
                <a:sysClr val="windowText" lastClr="000000"/>
              </a:solidFill>
            </a:endParaRPr>
          </a:p>
        </p:txBody>
      </p:sp>
      <p:sp>
        <p:nvSpPr>
          <p:cNvPr id="7" name="Rectangle 6">
            <a:extLst>
              <a:ext uri="{FF2B5EF4-FFF2-40B4-BE49-F238E27FC236}">
                <a16:creationId xmlns:a16="http://schemas.microsoft.com/office/drawing/2014/main" id="{55793A2F-E91E-44C2-94CC-2961E37239A6}"/>
              </a:ext>
            </a:extLst>
          </p:cNvPr>
          <p:cNvSpPr/>
          <p:nvPr/>
        </p:nvSpPr>
        <p:spPr>
          <a:xfrm>
            <a:off x="1942213" y="3194994"/>
            <a:ext cx="8307572" cy="1405641"/>
          </a:xfrm>
          <a:prstGeom prst="rect">
            <a:avLst/>
          </a:prstGeom>
        </p:spPr>
        <p:txBody>
          <a:bodyPr wrap="square">
            <a:spAutoFit/>
          </a:bodyPr>
          <a:lstStyle/>
          <a:p>
            <a:pPr algn="ctr"/>
            <a:r>
              <a:rPr lang="en-US" sz="4267" b="1" dirty="0">
                <a:solidFill>
                  <a:schemeClr val="bg2"/>
                </a:solidFill>
                <a:latin typeface="Arial" panose="020B0604020202020204" pitchFamily="34" charset="0"/>
                <a:cs typeface="Arial" panose="020B0604020202020204" pitchFamily="34" charset="0"/>
              </a:rPr>
              <a:t>American Sign Language Recognition</a:t>
            </a:r>
            <a:endParaRPr lang="en-US" sz="4267" b="1" dirty="0">
              <a:solidFill>
                <a:schemeClr val="bg2"/>
              </a:solidFill>
            </a:endParaRPr>
          </a:p>
        </p:txBody>
      </p:sp>
      <p:sp>
        <p:nvSpPr>
          <p:cNvPr id="8" name="Rectangle 7">
            <a:extLst>
              <a:ext uri="{FF2B5EF4-FFF2-40B4-BE49-F238E27FC236}">
                <a16:creationId xmlns:a16="http://schemas.microsoft.com/office/drawing/2014/main" id="{8F38DCE2-BC7C-45D8-A274-591D8C402733}"/>
              </a:ext>
            </a:extLst>
          </p:cNvPr>
          <p:cNvSpPr/>
          <p:nvPr/>
        </p:nvSpPr>
        <p:spPr>
          <a:xfrm>
            <a:off x="6833191" y="5174191"/>
            <a:ext cx="5358809" cy="1734064"/>
          </a:xfrm>
          <a:prstGeom prst="rect">
            <a:avLst/>
          </a:prstGeom>
        </p:spPr>
        <p:txBody>
          <a:bodyPr wrap="square">
            <a:spAutoFit/>
          </a:bodyPr>
          <a:lstStyle/>
          <a:p>
            <a:r>
              <a:rPr lang="en-US" sz="2667" dirty="0" err="1">
                <a:cs typeface="Arial" panose="020B0604020202020204" pitchFamily="34" charset="0"/>
              </a:rPr>
              <a:t>Sinh</a:t>
            </a:r>
            <a:r>
              <a:rPr lang="en-US" sz="2667" dirty="0">
                <a:cs typeface="Arial" panose="020B0604020202020204" pitchFamily="34" charset="0"/>
              </a:rPr>
              <a:t> </a:t>
            </a:r>
            <a:r>
              <a:rPr lang="en-US" sz="2667" dirty="0" err="1">
                <a:cs typeface="Arial" panose="020B0604020202020204" pitchFamily="34" charset="0"/>
              </a:rPr>
              <a:t>viên</a:t>
            </a:r>
            <a:r>
              <a:rPr lang="en-US" sz="2667" dirty="0">
                <a:cs typeface="Arial" panose="020B0604020202020204" pitchFamily="34" charset="0"/>
              </a:rPr>
              <a:t>: </a:t>
            </a:r>
            <a:r>
              <a:rPr lang="en-US" sz="2667" dirty="0" err="1">
                <a:cs typeface="Arial" panose="020B0604020202020204" pitchFamily="34" charset="0"/>
              </a:rPr>
              <a:t>Huỳnh</a:t>
            </a:r>
            <a:r>
              <a:rPr lang="en-US" sz="2667" dirty="0">
                <a:cs typeface="Arial" panose="020B0604020202020204" pitchFamily="34" charset="0"/>
              </a:rPr>
              <a:t> </a:t>
            </a:r>
            <a:r>
              <a:rPr lang="en-US" sz="2667" dirty="0" err="1">
                <a:cs typeface="Arial" panose="020B0604020202020204" pitchFamily="34" charset="0"/>
              </a:rPr>
              <a:t>Nhựt</a:t>
            </a:r>
            <a:r>
              <a:rPr lang="en-US" sz="2667" dirty="0">
                <a:cs typeface="Arial" panose="020B0604020202020204" pitchFamily="34" charset="0"/>
              </a:rPr>
              <a:t> Long</a:t>
            </a:r>
          </a:p>
          <a:p>
            <a:r>
              <a:rPr lang="en-US" sz="2667" dirty="0" err="1">
                <a:cs typeface="Arial" panose="020B0604020202020204" pitchFamily="34" charset="0"/>
              </a:rPr>
              <a:t>Nguyễn</a:t>
            </a:r>
            <a:r>
              <a:rPr lang="en-US" sz="2667" dirty="0">
                <a:cs typeface="Arial" panose="020B0604020202020204" pitchFamily="34" charset="0"/>
              </a:rPr>
              <a:t> </a:t>
            </a:r>
            <a:r>
              <a:rPr lang="en-US" sz="2667" dirty="0" err="1">
                <a:cs typeface="Arial" panose="020B0604020202020204" pitchFamily="34" charset="0"/>
              </a:rPr>
              <a:t>Trung</a:t>
            </a:r>
            <a:r>
              <a:rPr lang="en-US" sz="2667" dirty="0">
                <a:cs typeface="Arial" panose="020B0604020202020204" pitchFamily="34" charset="0"/>
              </a:rPr>
              <a:t> </a:t>
            </a:r>
            <a:r>
              <a:rPr lang="en-US" sz="2667" dirty="0" err="1">
                <a:cs typeface="Arial" panose="020B0604020202020204" pitchFamily="34" charset="0"/>
              </a:rPr>
              <a:t>Hiếu</a:t>
            </a:r>
            <a:endParaRPr lang="en-US" sz="2667" dirty="0">
              <a:cs typeface="Arial" panose="020B0604020202020204" pitchFamily="34" charset="0"/>
            </a:endParaRPr>
          </a:p>
          <a:p>
            <a:r>
              <a:rPr lang="en-US" sz="2667" dirty="0">
                <a:cs typeface="Arial" panose="020B0604020202020204" pitchFamily="34" charset="0"/>
              </a:rPr>
              <a:t>Mai </a:t>
            </a:r>
            <a:r>
              <a:rPr lang="en-US" sz="2667" dirty="0" err="1">
                <a:cs typeface="Arial" panose="020B0604020202020204" pitchFamily="34" charset="0"/>
              </a:rPr>
              <a:t>Huy</a:t>
            </a:r>
            <a:endParaRPr lang="en-US" sz="2667" dirty="0">
              <a:cs typeface="Arial" panose="020B0604020202020204" pitchFamily="34" charset="0"/>
            </a:endParaRPr>
          </a:p>
          <a:p>
            <a:r>
              <a:rPr lang="en-US" sz="2667" dirty="0">
                <a:cs typeface="Arial" panose="020B0604020202020204" pitchFamily="34" charset="0"/>
              </a:rPr>
              <a:t>GVHD: TS. </a:t>
            </a:r>
            <a:r>
              <a:rPr lang="en-US" sz="2667" dirty="0" err="1">
                <a:cs typeface="Arial" panose="020B0604020202020204" pitchFamily="34" charset="0"/>
              </a:rPr>
              <a:t>Ngô</a:t>
            </a:r>
            <a:r>
              <a:rPr lang="en-US" sz="2667" dirty="0">
                <a:cs typeface="Arial" panose="020B0604020202020204" pitchFamily="34" charset="0"/>
              </a:rPr>
              <a:t> </a:t>
            </a:r>
            <a:r>
              <a:rPr lang="en-US" sz="2667" dirty="0" err="1">
                <a:cs typeface="Arial" panose="020B0604020202020204" pitchFamily="34" charset="0"/>
              </a:rPr>
              <a:t>Quốc</a:t>
            </a:r>
            <a:r>
              <a:rPr lang="en-US" sz="2667" dirty="0">
                <a:cs typeface="Arial" panose="020B0604020202020204" pitchFamily="34" charset="0"/>
              </a:rPr>
              <a:t> </a:t>
            </a:r>
            <a:r>
              <a:rPr lang="en-US" sz="2667" dirty="0" err="1">
                <a:cs typeface="Arial" panose="020B0604020202020204" pitchFamily="34" charset="0"/>
              </a:rPr>
              <a:t>Việt</a:t>
            </a:r>
            <a:endParaRPr lang="en-US" sz="2667" dirty="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375232" y="1532967"/>
            <a:ext cx="9441534" cy="907600"/>
          </a:xfrm>
          <a:prstGeom prst="rect">
            <a:avLst/>
          </a:prstGeom>
        </p:spPr>
        <p:txBody>
          <a:bodyPr spcFirstLastPara="1" vert="horz" wrap="square" lIns="121900" tIns="121900" rIns="121900" bIns="121900" rtlCol="0" anchor="b" anchorCtr="0">
            <a:noAutofit/>
          </a:bodyPr>
          <a:lstStyle/>
          <a:p>
            <a:pPr algn="ctr"/>
            <a:r>
              <a:rPr lang="en-US" b="1" dirty="0"/>
              <a:t>Hai </a:t>
            </a:r>
            <a:r>
              <a:rPr lang="en-US" b="1" dirty="0" err="1"/>
              <a:t>vấn</a:t>
            </a:r>
            <a:r>
              <a:rPr lang="en-US" b="1" dirty="0"/>
              <a:t> </a:t>
            </a:r>
            <a:r>
              <a:rPr lang="en-US" b="1" dirty="0" err="1"/>
              <a:t>đê</a:t>
            </a:r>
            <a:r>
              <a:rPr lang="en-US" b="1" dirty="0"/>
              <a:t>̀ </a:t>
            </a:r>
            <a:r>
              <a:rPr lang="en-US" b="1" dirty="0" err="1"/>
              <a:t>chính</a:t>
            </a:r>
            <a:endParaRPr lang="en-US" dirty="0"/>
          </a:p>
        </p:txBody>
      </p:sp>
      <p:sp>
        <p:nvSpPr>
          <p:cNvPr id="10" name="Rectangle 9">
            <a:extLst>
              <a:ext uri="{FF2B5EF4-FFF2-40B4-BE49-F238E27FC236}">
                <a16:creationId xmlns:a16="http://schemas.microsoft.com/office/drawing/2014/main" id="{1A380C18-1CD9-4058-83C5-76BB6DA6C6D7}"/>
              </a:ext>
            </a:extLst>
          </p:cNvPr>
          <p:cNvSpPr/>
          <p:nvPr/>
        </p:nvSpPr>
        <p:spPr>
          <a:xfrm>
            <a:off x="1375232" y="2578790"/>
            <a:ext cx="9569213" cy="967957"/>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US" sz="2000" dirty="0"/>
              <a:t>Hand Detection</a:t>
            </a:r>
          </a:p>
          <a:p>
            <a:pPr marL="285750" lvl="0" indent="-285750" algn="just">
              <a:lnSpc>
                <a:spcPct val="150000"/>
              </a:lnSpc>
              <a:buFont typeface="Arial" panose="020B0604020202020204" pitchFamily="34" charset="0"/>
              <a:buChar char="•"/>
            </a:pPr>
            <a:r>
              <a:rPr lang="en-US" sz="2000" dirty="0"/>
              <a:t>Sign Language Classification</a:t>
            </a:r>
          </a:p>
        </p:txBody>
      </p:sp>
    </p:spTree>
    <p:extLst>
      <p:ext uri="{BB962C8B-B14F-4D97-AF65-F5344CB8AC3E}">
        <p14:creationId xmlns:p14="http://schemas.microsoft.com/office/powerpoint/2010/main" val="910484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03" name="Rectangle 10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Shape 162"/>
          <p:cNvSpPr txBox="1">
            <a:spLocks noGrp="1"/>
          </p:cNvSpPr>
          <p:nvPr>
            <p:ph type="title"/>
          </p:nvPr>
        </p:nvSpPr>
        <p:spPr>
          <a:xfrm>
            <a:off x="674237" y="914400"/>
            <a:ext cx="3657600" cy="2887579"/>
          </a:xfrm>
          <a:prstGeom prst="rect">
            <a:avLst/>
          </a:prstGeom>
        </p:spPr>
        <p:txBody>
          <a:bodyPr spcFirstLastPara="1" vert="horz" lIns="91440" tIns="45720" rIns="91440" bIns="45720" rtlCol="0" anchor="b" anchorCtr="0">
            <a:normAutofit/>
          </a:bodyPr>
          <a:lstStyle/>
          <a:p>
            <a:pPr algn="ctr">
              <a:spcBef>
                <a:spcPct val="0"/>
              </a:spcBef>
            </a:pPr>
            <a:r>
              <a:rPr lang="en-US" sz="4800" b="1" kern="1200">
                <a:solidFill>
                  <a:srgbClr val="FFFFFF"/>
                </a:solidFill>
                <a:latin typeface="+mj-lt"/>
                <a:ea typeface="+mj-ea"/>
                <a:cs typeface="+mj-cs"/>
              </a:rPr>
              <a:t>Hand Detection</a:t>
            </a:r>
          </a:p>
        </p:txBody>
      </p:sp>
      <p:cxnSp>
        <p:nvCxnSpPr>
          <p:cNvPr id="105" name="Straight Connector 10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room&#10;&#10;Description automatically generated">
            <a:extLst>
              <a:ext uri="{FF2B5EF4-FFF2-40B4-BE49-F238E27FC236}">
                <a16:creationId xmlns:a16="http://schemas.microsoft.com/office/drawing/2014/main" id="{2BB1B224-1A2B-4859-9F7E-9A3116854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953" y="321177"/>
            <a:ext cx="5098432" cy="2596282"/>
          </a:xfrm>
          <a:prstGeom prst="rect">
            <a:avLst/>
          </a:prstGeom>
        </p:spPr>
      </p:pic>
      <p:sp>
        <p:nvSpPr>
          <p:cNvPr id="7" name="TextBox 6">
            <a:extLst>
              <a:ext uri="{FF2B5EF4-FFF2-40B4-BE49-F238E27FC236}">
                <a16:creationId xmlns:a16="http://schemas.microsoft.com/office/drawing/2014/main" id="{35E05107-C8CD-4198-82E4-31B83325EC29}"/>
              </a:ext>
            </a:extLst>
          </p:cNvPr>
          <p:cNvSpPr txBox="1"/>
          <p:nvPr/>
        </p:nvSpPr>
        <p:spPr>
          <a:xfrm>
            <a:off x="6867596" y="2917459"/>
            <a:ext cx="2137145" cy="369332"/>
          </a:xfrm>
          <a:prstGeom prst="rect">
            <a:avLst/>
          </a:prstGeom>
          <a:noFill/>
        </p:spPr>
        <p:txBody>
          <a:bodyPr wrap="square" rtlCol="0">
            <a:spAutoFit/>
          </a:bodyPr>
          <a:lstStyle/>
          <a:p>
            <a:pPr algn="ctr"/>
            <a:r>
              <a:rPr lang="en-US" b="1" dirty="0"/>
              <a:t>Cascade Classifier</a:t>
            </a:r>
          </a:p>
        </p:txBody>
      </p:sp>
      <p:pic>
        <p:nvPicPr>
          <p:cNvPr id="11" name="Picture 10" descr="A close up of a dinosaur&#10;&#10;Description automatically generated">
            <a:extLst>
              <a:ext uri="{FF2B5EF4-FFF2-40B4-BE49-F238E27FC236}">
                <a16:creationId xmlns:a16="http://schemas.microsoft.com/office/drawing/2014/main" id="{A8F9F262-8F64-4B39-917B-E495AC174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6953" y="3391214"/>
            <a:ext cx="5098432" cy="2491859"/>
          </a:xfrm>
          <a:prstGeom prst="rect">
            <a:avLst/>
          </a:prstGeom>
        </p:spPr>
      </p:pic>
      <p:sp>
        <p:nvSpPr>
          <p:cNvPr id="15" name="TextBox 14">
            <a:extLst>
              <a:ext uri="{FF2B5EF4-FFF2-40B4-BE49-F238E27FC236}">
                <a16:creationId xmlns:a16="http://schemas.microsoft.com/office/drawing/2014/main" id="{4B6A9392-5270-44DB-96FA-4056E6B78548}"/>
              </a:ext>
            </a:extLst>
          </p:cNvPr>
          <p:cNvSpPr txBox="1"/>
          <p:nvPr/>
        </p:nvSpPr>
        <p:spPr>
          <a:xfrm>
            <a:off x="6867596" y="5987496"/>
            <a:ext cx="2137145" cy="369332"/>
          </a:xfrm>
          <a:prstGeom prst="rect">
            <a:avLst/>
          </a:prstGeom>
          <a:noFill/>
        </p:spPr>
        <p:txBody>
          <a:bodyPr wrap="square" rtlCol="0">
            <a:spAutoFit/>
          </a:bodyPr>
          <a:lstStyle/>
          <a:p>
            <a:pPr algn="ctr"/>
            <a:r>
              <a:rPr lang="en-US" b="1" dirty="0"/>
              <a:t>Segmentation</a:t>
            </a:r>
          </a:p>
        </p:txBody>
      </p:sp>
    </p:spTree>
    <p:extLst>
      <p:ext uri="{BB962C8B-B14F-4D97-AF65-F5344CB8AC3E}">
        <p14:creationId xmlns:p14="http://schemas.microsoft.com/office/powerpoint/2010/main" val="2320267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03" name="Rectangle 10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Shape 162"/>
          <p:cNvSpPr txBox="1">
            <a:spLocks noGrp="1"/>
          </p:cNvSpPr>
          <p:nvPr>
            <p:ph type="title"/>
          </p:nvPr>
        </p:nvSpPr>
        <p:spPr>
          <a:xfrm>
            <a:off x="674237" y="914400"/>
            <a:ext cx="3657600" cy="2887579"/>
          </a:xfrm>
          <a:prstGeom prst="rect">
            <a:avLst/>
          </a:prstGeom>
        </p:spPr>
        <p:txBody>
          <a:bodyPr spcFirstLastPara="1" vert="horz" lIns="91440" tIns="45720" rIns="91440" bIns="45720" rtlCol="0" anchor="b" anchorCtr="0">
            <a:normAutofit/>
          </a:bodyPr>
          <a:lstStyle/>
          <a:p>
            <a:pPr algn="ctr">
              <a:spcBef>
                <a:spcPct val="0"/>
              </a:spcBef>
            </a:pPr>
            <a:r>
              <a:rPr lang="en-US" sz="4800" b="1" kern="1200" dirty="0">
                <a:solidFill>
                  <a:srgbClr val="FFFFFF"/>
                </a:solidFill>
                <a:latin typeface="+mj-lt"/>
                <a:ea typeface="+mj-ea"/>
                <a:cs typeface="+mj-cs"/>
              </a:rPr>
              <a:t>Sign Language Classification</a:t>
            </a:r>
          </a:p>
        </p:txBody>
      </p:sp>
      <p:cxnSp>
        <p:nvCxnSpPr>
          <p:cNvPr id="105" name="Straight Connector 10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screenshot&#10;&#10;Description automatically generated">
            <a:extLst>
              <a:ext uri="{FF2B5EF4-FFF2-40B4-BE49-F238E27FC236}">
                <a16:creationId xmlns:a16="http://schemas.microsoft.com/office/drawing/2014/main" id="{8F32EDAF-49F1-4E32-B73E-F4C613C29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562" y="492573"/>
            <a:ext cx="5550065" cy="5880796"/>
          </a:xfrm>
          <a:prstGeom prst="rect">
            <a:avLst/>
          </a:prstGeom>
        </p:spPr>
      </p:pic>
      <p:sp>
        <p:nvSpPr>
          <p:cNvPr id="8" name="TextBox 7">
            <a:extLst>
              <a:ext uri="{FF2B5EF4-FFF2-40B4-BE49-F238E27FC236}">
                <a16:creationId xmlns:a16="http://schemas.microsoft.com/office/drawing/2014/main" id="{1E6F3AC9-5E7E-40B5-BFE9-16EC71DA97E9}"/>
              </a:ext>
            </a:extLst>
          </p:cNvPr>
          <p:cNvSpPr txBox="1"/>
          <p:nvPr/>
        </p:nvSpPr>
        <p:spPr>
          <a:xfrm>
            <a:off x="7362021" y="5727038"/>
            <a:ext cx="2137145" cy="646331"/>
          </a:xfrm>
          <a:prstGeom prst="rect">
            <a:avLst/>
          </a:prstGeom>
          <a:noFill/>
        </p:spPr>
        <p:txBody>
          <a:bodyPr wrap="square" rtlCol="0">
            <a:spAutoFit/>
          </a:bodyPr>
          <a:lstStyle/>
          <a:p>
            <a:pPr algn="ctr"/>
            <a:r>
              <a:rPr lang="en-US" b="1" dirty="0" err="1"/>
              <a:t>Mô</a:t>
            </a:r>
            <a:r>
              <a:rPr lang="en-US" b="1" dirty="0"/>
              <a:t> </a:t>
            </a:r>
            <a:r>
              <a:rPr lang="en-US" b="1" dirty="0" err="1"/>
              <a:t>hình</a:t>
            </a:r>
            <a:r>
              <a:rPr lang="en-US" b="1" dirty="0"/>
              <a:t> CNN </a:t>
            </a:r>
            <a:r>
              <a:rPr lang="en-US" b="1" dirty="0" err="1"/>
              <a:t>nhóm</a:t>
            </a:r>
            <a:r>
              <a:rPr lang="en-US" b="1" dirty="0"/>
              <a:t> </a:t>
            </a:r>
            <a:r>
              <a:rPr lang="en-US" b="1" dirty="0" err="1"/>
              <a:t>tư</a:t>
            </a:r>
            <a:r>
              <a:rPr lang="en-US" b="1" dirty="0"/>
              <a:t>̣ </a:t>
            </a:r>
            <a:r>
              <a:rPr lang="en-US" b="1" dirty="0" err="1"/>
              <a:t>xây</a:t>
            </a:r>
            <a:r>
              <a:rPr lang="en-US" b="1" dirty="0"/>
              <a:t> </a:t>
            </a:r>
            <a:r>
              <a:rPr lang="en-US" b="1" dirty="0" err="1"/>
              <a:t>dựng</a:t>
            </a:r>
            <a:endParaRPr lang="en-US" b="1" dirty="0"/>
          </a:p>
        </p:txBody>
      </p:sp>
    </p:spTree>
    <p:extLst>
      <p:ext uri="{BB962C8B-B14F-4D97-AF65-F5344CB8AC3E}">
        <p14:creationId xmlns:p14="http://schemas.microsoft.com/office/powerpoint/2010/main" val="1000101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914400" y="3228733"/>
            <a:ext cx="6766000" cy="1546400"/>
          </a:xfrm>
          <a:prstGeom prst="rect">
            <a:avLst/>
          </a:prstGeom>
        </p:spPr>
        <p:txBody>
          <a:bodyPr spcFirstLastPara="1" vert="horz" wrap="square" lIns="121900" tIns="121900" rIns="121900" bIns="121900" rtlCol="0" anchor="b" anchorCtr="0">
            <a:noAutofit/>
          </a:bodyPr>
          <a:lstStyle/>
          <a:p>
            <a:r>
              <a:rPr lang="en" sz="9600" dirty="0">
                <a:solidFill>
                  <a:srgbClr val="3796BF"/>
                </a:solidFill>
              </a:rPr>
              <a:t>4.</a:t>
            </a:r>
            <a:endParaRPr sz="9600" dirty="0">
              <a:solidFill>
                <a:srgbClr val="3796BF"/>
              </a:solidFill>
            </a:endParaRPr>
          </a:p>
          <a:p>
            <a:r>
              <a:rPr lang="en-US" sz="7200" dirty="0" err="1"/>
              <a:t>Thực</a:t>
            </a:r>
            <a:r>
              <a:rPr lang="en-US" sz="7200" dirty="0"/>
              <a:t> </a:t>
            </a:r>
            <a:r>
              <a:rPr lang="en-US" sz="7200" dirty="0" err="1"/>
              <a:t>nghiệm</a:t>
            </a:r>
            <a:r>
              <a:rPr lang="en-US" sz="7200" dirty="0"/>
              <a:t> </a:t>
            </a:r>
            <a:r>
              <a:rPr lang="en-US" sz="7200" dirty="0" err="1"/>
              <a:t>va</a:t>
            </a:r>
            <a:r>
              <a:rPr lang="en-US" sz="7200" dirty="0"/>
              <a:t>̀ </a:t>
            </a:r>
            <a:r>
              <a:rPr lang="en-US" sz="7200" dirty="0" err="1"/>
              <a:t>kết</a:t>
            </a:r>
            <a:r>
              <a:rPr lang="en-US" sz="7200" dirty="0"/>
              <a:t> quả</a:t>
            </a:r>
            <a:endParaRPr sz="7200" dirty="0"/>
          </a:p>
        </p:txBody>
      </p:sp>
    </p:spTree>
    <p:extLst>
      <p:ext uri="{BB962C8B-B14F-4D97-AF65-F5344CB8AC3E}">
        <p14:creationId xmlns:p14="http://schemas.microsoft.com/office/powerpoint/2010/main" val="254185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03" name="Rectangle 10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2" name="Shape 162"/>
          <p:cNvSpPr txBox="1">
            <a:spLocks noGrp="1"/>
          </p:cNvSpPr>
          <p:nvPr>
            <p:ph type="title"/>
          </p:nvPr>
        </p:nvSpPr>
        <p:spPr>
          <a:xfrm>
            <a:off x="526073" y="466578"/>
            <a:ext cx="11139854" cy="930447"/>
          </a:xfrm>
          <a:prstGeom prst="rect">
            <a:avLst/>
          </a:prstGeom>
        </p:spPr>
        <p:txBody>
          <a:bodyPr spcFirstLastPara="1" vert="horz" lIns="91440" tIns="45720" rIns="91440" bIns="45720" rtlCol="0" anchor="b" anchorCtr="0">
            <a:normAutofit/>
          </a:bodyPr>
          <a:lstStyle/>
          <a:p>
            <a:pPr algn="ctr">
              <a:spcBef>
                <a:spcPct val="0"/>
              </a:spcBef>
            </a:pPr>
            <a:r>
              <a:rPr lang="en-US" sz="1800" kern="1200">
                <a:solidFill>
                  <a:srgbClr val="FFFFFF"/>
                </a:solidFill>
                <a:latin typeface="+mj-lt"/>
                <a:ea typeface="+mj-ea"/>
                <a:cs typeface="+mj-cs"/>
              </a:rPr>
              <a:t>Những thực nghiệm chính của đồ án sử dụng thư viện Keras với Tensorflow back-end đồng thời với GPU GTX 750 Ti để giảm thời gian training model. Thời gian phân loại (Prediction time) của từng model khi phân loại một ảnh trong tập test được đo trên CPU Ryzen 3700X và GPU GTX750Ti. </a:t>
            </a:r>
          </a:p>
        </p:txBody>
      </p:sp>
      <p:cxnSp>
        <p:nvCxnSpPr>
          <p:cNvPr id="105" name="Straight Connector 10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15F359D6-E34C-4CB2-8718-FBFDEE58E2F4}"/>
              </a:ext>
            </a:extLst>
          </p:cNvPr>
          <p:cNvGraphicFramePr>
            <a:graphicFrameLocks noGrp="1"/>
          </p:cNvGraphicFramePr>
          <p:nvPr>
            <p:extLst>
              <p:ext uri="{D42A27DB-BD31-4B8C-83A1-F6EECF244321}">
                <p14:modId xmlns:p14="http://schemas.microsoft.com/office/powerpoint/2010/main" val="1063934777"/>
              </p:ext>
            </p:extLst>
          </p:nvPr>
        </p:nvGraphicFramePr>
        <p:xfrm>
          <a:off x="320040" y="3174704"/>
          <a:ext cx="11496827" cy="2668055"/>
        </p:xfrm>
        <a:graphic>
          <a:graphicData uri="http://schemas.openxmlformats.org/drawingml/2006/table">
            <a:tbl>
              <a:tblPr firstRow="1" bandRow="1">
                <a:tableStyleId>{5C22544A-7EE6-4342-B048-85BDC9FD1C3A}</a:tableStyleId>
              </a:tblPr>
              <a:tblGrid>
                <a:gridCol w="656744">
                  <a:extLst>
                    <a:ext uri="{9D8B030D-6E8A-4147-A177-3AD203B41FA5}">
                      <a16:colId xmlns:a16="http://schemas.microsoft.com/office/drawing/2014/main" val="1446622987"/>
                    </a:ext>
                  </a:extLst>
                </a:gridCol>
                <a:gridCol w="904531">
                  <a:extLst>
                    <a:ext uri="{9D8B030D-6E8A-4147-A177-3AD203B41FA5}">
                      <a16:colId xmlns:a16="http://schemas.microsoft.com/office/drawing/2014/main" val="1026007330"/>
                    </a:ext>
                  </a:extLst>
                </a:gridCol>
                <a:gridCol w="951410">
                  <a:extLst>
                    <a:ext uri="{9D8B030D-6E8A-4147-A177-3AD203B41FA5}">
                      <a16:colId xmlns:a16="http://schemas.microsoft.com/office/drawing/2014/main" val="796917472"/>
                    </a:ext>
                  </a:extLst>
                </a:gridCol>
                <a:gridCol w="904531">
                  <a:extLst>
                    <a:ext uri="{9D8B030D-6E8A-4147-A177-3AD203B41FA5}">
                      <a16:colId xmlns:a16="http://schemas.microsoft.com/office/drawing/2014/main" val="3683631590"/>
                    </a:ext>
                  </a:extLst>
                </a:gridCol>
                <a:gridCol w="935783">
                  <a:extLst>
                    <a:ext uri="{9D8B030D-6E8A-4147-A177-3AD203B41FA5}">
                      <a16:colId xmlns:a16="http://schemas.microsoft.com/office/drawing/2014/main" val="3482264859"/>
                    </a:ext>
                  </a:extLst>
                </a:gridCol>
                <a:gridCol w="4065475">
                  <a:extLst>
                    <a:ext uri="{9D8B030D-6E8A-4147-A177-3AD203B41FA5}">
                      <a16:colId xmlns:a16="http://schemas.microsoft.com/office/drawing/2014/main" val="2430598093"/>
                    </a:ext>
                  </a:extLst>
                </a:gridCol>
                <a:gridCol w="636654">
                  <a:extLst>
                    <a:ext uri="{9D8B030D-6E8A-4147-A177-3AD203B41FA5}">
                      <a16:colId xmlns:a16="http://schemas.microsoft.com/office/drawing/2014/main" val="1533525103"/>
                    </a:ext>
                  </a:extLst>
                </a:gridCol>
                <a:gridCol w="569685">
                  <a:extLst>
                    <a:ext uri="{9D8B030D-6E8A-4147-A177-3AD203B41FA5}">
                      <a16:colId xmlns:a16="http://schemas.microsoft.com/office/drawing/2014/main" val="2295756059"/>
                    </a:ext>
                  </a:extLst>
                </a:gridCol>
                <a:gridCol w="763895">
                  <a:extLst>
                    <a:ext uri="{9D8B030D-6E8A-4147-A177-3AD203B41FA5}">
                      <a16:colId xmlns:a16="http://schemas.microsoft.com/office/drawing/2014/main" val="2908847707"/>
                    </a:ext>
                  </a:extLst>
                </a:gridCol>
                <a:gridCol w="549595">
                  <a:extLst>
                    <a:ext uri="{9D8B030D-6E8A-4147-A177-3AD203B41FA5}">
                      <a16:colId xmlns:a16="http://schemas.microsoft.com/office/drawing/2014/main" val="1895575160"/>
                    </a:ext>
                  </a:extLst>
                </a:gridCol>
                <a:gridCol w="558524">
                  <a:extLst>
                    <a:ext uri="{9D8B030D-6E8A-4147-A177-3AD203B41FA5}">
                      <a16:colId xmlns:a16="http://schemas.microsoft.com/office/drawing/2014/main" val="1870245187"/>
                    </a:ext>
                  </a:extLst>
                </a:gridCol>
              </a:tblGrid>
              <a:tr h="533611">
                <a:tc>
                  <a:txBody>
                    <a:bodyPr/>
                    <a:lstStyle/>
                    <a:p>
                      <a:pPr algn="ctr" fontAlgn="b"/>
                      <a:r>
                        <a:rPr lang="en-US" sz="1400" u="none" strike="noStrike">
                          <a:effectLst/>
                        </a:rPr>
                        <a:t>Model</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Train Accuracy</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Validation Accuracy</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Test Accuracy</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Optimizer</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Data Augementation</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Layer</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Filter Size</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Epochs</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CPU (ms)</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GPU (ms)</a:t>
                      </a:r>
                      <a:endParaRPr lang="en-US" sz="1400" b="0" i="0" u="none" strike="noStrike">
                        <a:solidFill>
                          <a:srgbClr val="000000"/>
                        </a:solidFill>
                        <a:effectLst/>
                        <a:latin typeface="Arial" panose="020B0604020202020204" pitchFamily="34" charset="0"/>
                      </a:endParaRPr>
                    </a:p>
                  </a:txBody>
                  <a:tcPr marL="13394" marR="13394" marT="26788" marB="26788" anchor="b"/>
                </a:tc>
                <a:extLst>
                  <a:ext uri="{0D108BD9-81ED-4DB2-BD59-A6C34878D82A}">
                    <a16:rowId xmlns:a16="http://schemas.microsoft.com/office/drawing/2014/main" val="2581643981"/>
                  </a:ext>
                </a:extLst>
              </a:tr>
              <a:tr h="533611">
                <a:tc>
                  <a:txBody>
                    <a:bodyPr/>
                    <a:lstStyle/>
                    <a:p>
                      <a:pPr algn="ctr" fontAlgn="b"/>
                      <a:r>
                        <a:rPr lang="en-US" sz="1400" u="none" strike="noStrike">
                          <a:effectLst/>
                        </a:rPr>
                        <a:t>CNN</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99%</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99%</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70%</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Adam</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Horizontal &amp; Vertical Flip, Rotation 10, Zoom &amp; Shear Range 0.1, Width &amp; Height Shift Range 0.1</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32-64-64-32</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3x3</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100</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50</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14</a:t>
                      </a:r>
                      <a:endParaRPr lang="en-US" sz="1400" b="0" i="0" u="none" strike="noStrike">
                        <a:solidFill>
                          <a:srgbClr val="000000"/>
                        </a:solidFill>
                        <a:effectLst/>
                        <a:latin typeface="Arial" panose="020B0604020202020204" pitchFamily="34" charset="0"/>
                      </a:endParaRPr>
                    </a:p>
                  </a:txBody>
                  <a:tcPr marL="13394" marR="13394" marT="26788" marB="26788" anchor="b"/>
                </a:tc>
                <a:extLst>
                  <a:ext uri="{0D108BD9-81ED-4DB2-BD59-A6C34878D82A}">
                    <a16:rowId xmlns:a16="http://schemas.microsoft.com/office/drawing/2014/main" val="3612482491"/>
                  </a:ext>
                </a:extLst>
              </a:tr>
              <a:tr h="533611">
                <a:tc>
                  <a:txBody>
                    <a:bodyPr/>
                    <a:lstStyle/>
                    <a:p>
                      <a:pPr algn="ctr" fontAlgn="b"/>
                      <a:r>
                        <a:rPr lang="en-US" sz="1400" u="none" strike="noStrike">
                          <a:effectLst/>
                        </a:rPr>
                        <a:t>CNN</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99%</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98%</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65%</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Adam</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Horizontal &amp; Vertical Flip, Rotation 10, Zoom &amp; Shear Range 0.1, Width &amp; Height Shift Range 0.1</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32-64-32</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3x3</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100</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47</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13</a:t>
                      </a:r>
                      <a:endParaRPr lang="en-US" sz="1400" b="0" i="0" u="none" strike="noStrike">
                        <a:solidFill>
                          <a:srgbClr val="000000"/>
                        </a:solidFill>
                        <a:effectLst/>
                        <a:latin typeface="Arial" panose="020B0604020202020204" pitchFamily="34" charset="0"/>
                      </a:endParaRPr>
                    </a:p>
                  </a:txBody>
                  <a:tcPr marL="13394" marR="13394" marT="26788" marB="26788" anchor="b"/>
                </a:tc>
                <a:extLst>
                  <a:ext uri="{0D108BD9-81ED-4DB2-BD59-A6C34878D82A}">
                    <a16:rowId xmlns:a16="http://schemas.microsoft.com/office/drawing/2014/main" val="1362931962"/>
                  </a:ext>
                </a:extLst>
              </a:tr>
              <a:tr h="533611">
                <a:tc>
                  <a:txBody>
                    <a:bodyPr/>
                    <a:lstStyle/>
                    <a:p>
                      <a:pPr algn="ctr" fontAlgn="b"/>
                      <a:r>
                        <a:rPr lang="en-US" sz="1400" u="none" strike="noStrike">
                          <a:effectLst/>
                        </a:rPr>
                        <a:t>CNN</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99%</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95%</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63%</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Adam</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Horizontal &amp; Vertical Flip, Rotation 10</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32-64-64-32</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3x3</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100</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47</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13</a:t>
                      </a:r>
                      <a:endParaRPr lang="en-US" sz="1400" b="0" i="0" u="none" strike="noStrike">
                        <a:solidFill>
                          <a:srgbClr val="000000"/>
                        </a:solidFill>
                        <a:effectLst/>
                        <a:latin typeface="Arial" panose="020B0604020202020204" pitchFamily="34" charset="0"/>
                      </a:endParaRPr>
                    </a:p>
                  </a:txBody>
                  <a:tcPr marL="13394" marR="13394" marT="26788" marB="26788" anchor="b"/>
                </a:tc>
                <a:extLst>
                  <a:ext uri="{0D108BD9-81ED-4DB2-BD59-A6C34878D82A}">
                    <a16:rowId xmlns:a16="http://schemas.microsoft.com/office/drawing/2014/main" val="964104724"/>
                  </a:ext>
                </a:extLst>
              </a:tr>
              <a:tr h="533611">
                <a:tc>
                  <a:txBody>
                    <a:bodyPr/>
                    <a:lstStyle/>
                    <a:p>
                      <a:pPr algn="ctr" fontAlgn="b"/>
                      <a:r>
                        <a:rPr lang="en-US" sz="1400" u="none" strike="noStrike">
                          <a:effectLst/>
                        </a:rPr>
                        <a:t>CNN</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100%</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94%</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62%</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Adam</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Horizontal &amp; Vertical Flip, Rotation 10</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32-64-32</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3x3</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100</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45</a:t>
                      </a:r>
                      <a:endParaRPr lang="en-US" sz="1400" b="0" i="0" u="none" strike="noStrike">
                        <a:solidFill>
                          <a:srgbClr val="000000"/>
                        </a:solidFill>
                        <a:effectLst/>
                        <a:latin typeface="Arial" panose="020B0604020202020204" pitchFamily="34" charset="0"/>
                      </a:endParaRPr>
                    </a:p>
                  </a:txBody>
                  <a:tcPr marL="13394" marR="13394" marT="26788" marB="26788" anchor="b"/>
                </a:tc>
                <a:tc>
                  <a:txBody>
                    <a:bodyPr/>
                    <a:lstStyle/>
                    <a:p>
                      <a:pPr algn="ctr" fontAlgn="b"/>
                      <a:r>
                        <a:rPr lang="en-US" sz="1400" u="none" strike="noStrike">
                          <a:effectLst/>
                        </a:rPr>
                        <a:t>11</a:t>
                      </a:r>
                      <a:endParaRPr lang="en-US" sz="1400" b="0" i="0" u="none" strike="noStrike">
                        <a:solidFill>
                          <a:srgbClr val="000000"/>
                        </a:solidFill>
                        <a:effectLst/>
                        <a:latin typeface="Arial" panose="020B0604020202020204" pitchFamily="34" charset="0"/>
                      </a:endParaRPr>
                    </a:p>
                  </a:txBody>
                  <a:tcPr marL="13394" marR="13394" marT="26788" marB="26788" anchor="b"/>
                </a:tc>
                <a:extLst>
                  <a:ext uri="{0D108BD9-81ED-4DB2-BD59-A6C34878D82A}">
                    <a16:rowId xmlns:a16="http://schemas.microsoft.com/office/drawing/2014/main" val="4249909432"/>
                  </a:ext>
                </a:extLst>
              </a:tr>
            </a:tbl>
          </a:graphicData>
        </a:graphic>
      </p:graphicFrame>
    </p:spTree>
    <p:extLst>
      <p:ext uri="{BB962C8B-B14F-4D97-AF65-F5344CB8AC3E}">
        <p14:creationId xmlns:p14="http://schemas.microsoft.com/office/powerpoint/2010/main" val="128698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person, indoor, woman, man&#10;&#10;Description automatically generated">
            <a:extLst>
              <a:ext uri="{FF2B5EF4-FFF2-40B4-BE49-F238E27FC236}">
                <a16:creationId xmlns:a16="http://schemas.microsoft.com/office/drawing/2014/main" id="{1BA3A630-8960-4AE2-BDDA-377653565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232" y="701749"/>
            <a:ext cx="8665535" cy="5454502"/>
          </a:xfrm>
          <a:prstGeom prst="rect">
            <a:avLst/>
          </a:prstGeom>
        </p:spPr>
      </p:pic>
    </p:spTree>
    <p:extLst>
      <p:ext uri="{BB962C8B-B14F-4D97-AF65-F5344CB8AC3E}">
        <p14:creationId xmlns:p14="http://schemas.microsoft.com/office/powerpoint/2010/main" val="180083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914400" y="3228733"/>
            <a:ext cx="6766000" cy="1546400"/>
          </a:xfrm>
          <a:prstGeom prst="rect">
            <a:avLst/>
          </a:prstGeom>
        </p:spPr>
        <p:txBody>
          <a:bodyPr spcFirstLastPara="1" vert="horz" wrap="square" lIns="121900" tIns="121900" rIns="121900" bIns="121900" rtlCol="0" anchor="b" anchorCtr="0">
            <a:noAutofit/>
          </a:bodyPr>
          <a:lstStyle/>
          <a:p>
            <a:r>
              <a:rPr lang="en" sz="9600" dirty="0">
                <a:solidFill>
                  <a:srgbClr val="3796BF"/>
                </a:solidFill>
              </a:rPr>
              <a:t>5</a:t>
            </a:r>
            <a:r>
              <a:rPr lang="en" sz="9600">
                <a:solidFill>
                  <a:srgbClr val="3796BF"/>
                </a:solidFill>
              </a:rPr>
              <a:t>.</a:t>
            </a:r>
            <a:endParaRPr sz="9600" dirty="0">
              <a:solidFill>
                <a:srgbClr val="3796BF"/>
              </a:solidFill>
            </a:endParaRPr>
          </a:p>
          <a:p>
            <a:r>
              <a:rPr lang="en-US" sz="7200" dirty="0" err="1"/>
              <a:t>Kết</a:t>
            </a:r>
            <a:r>
              <a:rPr lang="en-US" sz="7200" dirty="0"/>
              <a:t> </a:t>
            </a:r>
            <a:r>
              <a:rPr lang="en-US" sz="7200" dirty="0" err="1"/>
              <a:t>luận</a:t>
            </a:r>
            <a:endParaRPr sz="7200" dirty="0"/>
          </a:p>
        </p:txBody>
      </p:sp>
    </p:spTree>
    <p:extLst>
      <p:ext uri="{BB962C8B-B14F-4D97-AF65-F5344CB8AC3E}">
        <p14:creationId xmlns:p14="http://schemas.microsoft.com/office/powerpoint/2010/main" val="3669979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4" name="Rectangle 10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Shape 162"/>
          <p:cNvSpPr txBox="1">
            <a:spLocks noGrp="1"/>
          </p:cNvSpPr>
          <p:nvPr>
            <p:ph type="title"/>
          </p:nvPr>
        </p:nvSpPr>
        <p:spPr>
          <a:xfrm>
            <a:off x="321564" y="1399812"/>
            <a:ext cx="3920825" cy="3836723"/>
          </a:xfrm>
          <a:prstGeom prst="rect">
            <a:avLst/>
          </a:prstGeom>
        </p:spPr>
        <p:txBody>
          <a:bodyPr spcFirstLastPara="1" vert="horz" lIns="91440" tIns="45720" rIns="91440" bIns="45720" rtlCol="0" anchor="ctr" anchorCtr="0">
            <a:normAutofit/>
          </a:bodyPr>
          <a:lstStyle/>
          <a:p>
            <a:pPr algn="r">
              <a:spcBef>
                <a:spcPct val="0"/>
              </a:spcBef>
            </a:pPr>
            <a:r>
              <a:rPr lang="en-US" sz="4000" b="1" kern="1200" dirty="0" err="1">
                <a:solidFill>
                  <a:schemeClr val="accent1"/>
                </a:solidFill>
                <a:latin typeface="+mn-lt"/>
                <a:ea typeface="+mj-ea"/>
                <a:cs typeface="+mj-cs"/>
              </a:rPr>
              <a:t>Nhóm</a:t>
            </a:r>
            <a:r>
              <a:rPr lang="en-US" sz="4000" b="1" kern="1200" dirty="0">
                <a:solidFill>
                  <a:schemeClr val="accent1"/>
                </a:solidFill>
                <a:latin typeface="+mn-lt"/>
                <a:ea typeface="+mj-ea"/>
                <a:cs typeface="+mj-cs"/>
              </a:rPr>
              <a:t> </a:t>
            </a:r>
            <a:r>
              <a:rPr lang="en-US" sz="4000" b="1" kern="1200" dirty="0" err="1">
                <a:solidFill>
                  <a:schemeClr val="accent1"/>
                </a:solidFill>
                <a:latin typeface="+mn-lt"/>
                <a:ea typeface="+mj-ea"/>
                <a:cs typeface="+mj-cs"/>
              </a:rPr>
              <a:t>đa</a:t>
            </a:r>
            <a:r>
              <a:rPr lang="en-US" sz="4000" b="1" kern="1200" dirty="0">
                <a:solidFill>
                  <a:schemeClr val="accent1"/>
                </a:solidFill>
                <a:latin typeface="+mn-lt"/>
                <a:ea typeface="+mj-ea"/>
                <a:cs typeface="+mj-cs"/>
              </a:rPr>
              <a:t>̃ </a:t>
            </a:r>
            <a:r>
              <a:rPr lang="en-US" sz="4000" b="1" dirty="0" err="1">
                <a:solidFill>
                  <a:schemeClr val="accent1"/>
                </a:solidFill>
                <a:latin typeface="+mn-lt"/>
              </a:rPr>
              <a:t>đưa</a:t>
            </a:r>
            <a:r>
              <a:rPr lang="en-US" sz="4000" b="1" dirty="0">
                <a:solidFill>
                  <a:schemeClr val="accent1"/>
                </a:solidFill>
                <a:latin typeface="+mn-lt"/>
              </a:rPr>
              <a:t> ra đ</a:t>
            </a:r>
            <a:r>
              <a:rPr lang="vi-VN" sz="4000" b="1" dirty="0">
                <a:solidFill>
                  <a:schemeClr val="accent1"/>
                </a:solidFill>
                <a:latin typeface="+mn-lt"/>
              </a:rPr>
              <a:t>ư</a:t>
            </a:r>
            <a:r>
              <a:rPr lang="en-US" sz="4000" b="1" dirty="0" err="1">
                <a:solidFill>
                  <a:schemeClr val="accent1"/>
                </a:solidFill>
                <a:latin typeface="+mn-lt"/>
              </a:rPr>
              <a:t>ợc</a:t>
            </a:r>
            <a:r>
              <a:rPr lang="en-US" sz="4000" b="1" dirty="0">
                <a:solidFill>
                  <a:schemeClr val="accent1"/>
                </a:solidFill>
                <a:latin typeface="+mn-lt"/>
              </a:rPr>
              <a:t> </a:t>
            </a:r>
            <a:r>
              <a:rPr lang="en-US" sz="4000" b="1" dirty="0" err="1">
                <a:solidFill>
                  <a:schemeClr val="accent1"/>
                </a:solidFill>
                <a:latin typeface="+mn-lt"/>
              </a:rPr>
              <a:t>ph</a:t>
            </a:r>
            <a:r>
              <a:rPr lang="vi-VN" sz="4000" b="1" dirty="0">
                <a:solidFill>
                  <a:schemeClr val="accent1"/>
                </a:solidFill>
                <a:latin typeface="+mn-lt"/>
              </a:rPr>
              <a:t>ư</a:t>
            </a:r>
            <a:r>
              <a:rPr lang="en-US" sz="4000" b="1" dirty="0" err="1">
                <a:solidFill>
                  <a:schemeClr val="accent1"/>
                </a:solidFill>
                <a:latin typeface="+mn-lt"/>
              </a:rPr>
              <a:t>ơng</a:t>
            </a:r>
            <a:r>
              <a:rPr lang="en-US" sz="4000" b="1" dirty="0">
                <a:solidFill>
                  <a:schemeClr val="accent1"/>
                </a:solidFill>
                <a:latin typeface="+mn-lt"/>
              </a:rPr>
              <a:t> </a:t>
            </a:r>
            <a:r>
              <a:rPr lang="en-US" sz="4000" b="1" dirty="0" err="1">
                <a:solidFill>
                  <a:schemeClr val="accent1"/>
                </a:solidFill>
                <a:latin typeface="+mn-lt"/>
              </a:rPr>
              <a:t>pháp</a:t>
            </a:r>
            <a:r>
              <a:rPr lang="en-US" sz="4000" b="1" dirty="0">
                <a:solidFill>
                  <a:schemeClr val="accent1"/>
                </a:solidFill>
                <a:latin typeface="+mn-lt"/>
              </a:rPr>
              <a:t> </a:t>
            </a:r>
            <a:r>
              <a:rPr lang="en-US" sz="4000" b="1" dirty="0" err="1">
                <a:solidFill>
                  <a:schemeClr val="accent1"/>
                </a:solidFill>
                <a:latin typeface="+mn-lt"/>
              </a:rPr>
              <a:t>phân</a:t>
            </a:r>
            <a:r>
              <a:rPr lang="en-US" sz="4000" b="1" dirty="0">
                <a:solidFill>
                  <a:schemeClr val="accent1"/>
                </a:solidFill>
                <a:latin typeface="+mn-lt"/>
              </a:rPr>
              <a:t> </a:t>
            </a:r>
            <a:r>
              <a:rPr lang="en-US" sz="4000" b="1" dirty="0" err="1">
                <a:solidFill>
                  <a:schemeClr val="accent1"/>
                </a:solidFill>
                <a:latin typeface="+mn-lt"/>
              </a:rPr>
              <a:t>loại</a:t>
            </a:r>
            <a:r>
              <a:rPr lang="en-US" sz="4000" b="1" dirty="0">
                <a:solidFill>
                  <a:schemeClr val="accent1"/>
                </a:solidFill>
                <a:latin typeface="+mn-lt"/>
              </a:rPr>
              <a:t> </a:t>
            </a:r>
            <a:r>
              <a:rPr lang="en-US" sz="4000" b="1" dirty="0" err="1">
                <a:solidFill>
                  <a:schemeClr val="accent1"/>
                </a:solidFill>
                <a:latin typeface="+mn-lt"/>
              </a:rPr>
              <a:t>ngôn</a:t>
            </a:r>
            <a:r>
              <a:rPr lang="en-US" sz="4000" b="1" dirty="0">
                <a:solidFill>
                  <a:schemeClr val="accent1"/>
                </a:solidFill>
                <a:latin typeface="+mn-lt"/>
              </a:rPr>
              <a:t> </a:t>
            </a:r>
            <a:r>
              <a:rPr lang="en-US" sz="4000" b="1" dirty="0" err="1">
                <a:solidFill>
                  <a:schemeClr val="accent1"/>
                </a:solidFill>
                <a:latin typeface="+mn-lt"/>
              </a:rPr>
              <a:t>ngư</a:t>
            </a:r>
            <a:r>
              <a:rPr lang="en-US" sz="4000" b="1" dirty="0">
                <a:solidFill>
                  <a:schemeClr val="accent1"/>
                </a:solidFill>
                <a:latin typeface="+mn-lt"/>
              </a:rPr>
              <a:t>̃ </a:t>
            </a:r>
            <a:r>
              <a:rPr lang="en-US" sz="4000" b="1" dirty="0" err="1">
                <a:solidFill>
                  <a:schemeClr val="accent1"/>
                </a:solidFill>
                <a:latin typeface="+mn-lt"/>
              </a:rPr>
              <a:t>ky</a:t>
            </a:r>
            <a:r>
              <a:rPr lang="en-US" sz="4000" b="1" dirty="0">
                <a:solidFill>
                  <a:schemeClr val="accent1"/>
                </a:solidFill>
                <a:latin typeface="+mn-lt"/>
              </a:rPr>
              <a:t>́ </a:t>
            </a:r>
            <a:r>
              <a:rPr lang="en-US" sz="4000" b="1" dirty="0" err="1">
                <a:solidFill>
                  <a:schemeClr val="accent1"/>
                </a:solidFill>
                <a:latin typeface="+mn-lt"/>
              </a:rPr>
              <a:t>hiệu</a:t>
            </a:r>
            <a:r>
              <a:rPr lang="en-US" sz="4000" b="1" kern="1200" dirty="0">
                <a:solidFill>
                  <a:schemeClr val="accent1"/>
                </a:solidFill>
                <a:latin typeface="+mn-lt"/>
                <a:ea typeface="+mj-ea"/>
                <a:cs typeface="+mj-cs"/>
              </a:rPr>
              <a:t>:</a:t>
            </a:r>
          </a:p>
        </p:txBody>
      </p:sp>
      <p:cxnSp>
        <p:nvCxnSpPr>
          <p:cNvPr id="165" name="Straight Connector 10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380C18-1CD9-4058-83C5-76BB6DA6C6D7}"/>
              </a:ext>
            </a:extLst>
          </p:cNvPr>
          <p:cNvSpPr/>
          <p:nvPr/>
        </p:nvSpPr>
        <p:spPr>
          <a:xfrm>
            <a:off x="4867528" y="2550786"/>
            <a:ext cx="6377769" cy="1534774"/>
          </a:xfrm>
          <a:prstGeom prst="rect">
            <a:avLst/>
          </a:prstGeom>
        </p:spPr>
        <p:txBody>
          <a:bodyPr vert="horz" lIns="91440" tIns="45720" rIns="91440" bIns="45720" rtlCol="0" anchor="ctr">
            <a:normAutofit lnSpcReduction="10000"/>
          </a:bodyPr>
          <a:lstStyle/>
          <a:p>
            <a:pPr marL="457189" indent="-228600">
              <a:lnSpc>
                <a:spcPct val="90000"/>
              </a:lnSpc>
              <a:spcAft>
                <a:spcPts val="600"/>
              </a:spcAft>
              <a:buFont typeface="Arial" panose="020B0604020202020204" pitchFamily="34" charset="0"/>
              <a:buChar char="•"/>
            </a:pPr>
            <a:r>
              <a:rPr lang="en-US" sz="2400" b="1" dirty="0"/>
              <a:t>T</a:t>
            </a:r>
            <a:r>
              <a:rPr lang="vi-VN" sz="2400" b="1" dirty="0"/>
              <a:t>ư</a:t>
            </a:r>
            <a:r>
              <a:rPr lang="en-US" sz="2400" b="1" dirty="0" err="1"/>
              <a:t>ơng</a:t>
            </a:r>
            <a:r>
              <a:rPr lang="en-US" sz="2400" b="1" dirty="0"/>
              <a:t> </a:t>
            </a:r>
            <a:r>
              <a:rPr lang="en-US" sz="2400" b="1" dirty="0" err="1"/>
              <a:t>đối</a:t>
            </a:r>
            <a:r>
              <a:rPr lang="en-US" sz="2400" b="1" dirty="0"/>
              <a:t> </a:t>
            </a:r>
            <a:r>
              <a:rPr lang="en-US" sz="2400" b="1" dirty="0" err="1"/>
              <a:t>tối</a:t>
            </a:r>
            <a:r>
              <a:rPr lang="en-US" sz="2400" b="1" dirty="0"/>
              <a:t> </a:t>
            </a:r>
            <a:r>
              <a:rPr lang="en-US" sz="2400" b="1" dirty="0" err="1"/>
              <a:t>với</a:t>
            </a:r>
            <a:r>
              <a:rPr lang="en-US" sz="2400" b="1" dirty="0"/>
              <a:t> 70% </a:t>
            </a:r>
            <a:r>
              <a:rPr lang="en-US" sz="2400" b="1" dirty="0" err="1"/>
              <a:t>đô</a:t>
            </a:r>
            <a:r>
              <a:rPr lang="en-US" sz="2400" b="1" dirty="0"/>
              <a:t>̣ </a:t>
            </a:r>
            <a:r>
              <a:rPr lang="en-US" sz="2400" b="1" dirty="0" err="1"/>
              <a:t>chính</a:t>
            </a:r>
            <a:r>
              <a:rPr lang="en-US" sz="2400" b="1" dirty="0"/>
              <a:t> </a:t>
            </a:r>
            <a:r>
              <a:rPr lang="en-US" sz="2400" b="1" dirty="0" err="1"/>
              <a:t>xác</a:t>
            </a:r>
            <a:endParaRPr lang="en-US" sz="2400" b="1" dirty="0"/>
          </a:p>
          <a:p>
            <a:pPr marL="457189" indent="-228600">
              <a:lnSpc>
                <a:spcPct val="90000"/>
              </a:lnSpc>
              <a:spcAft>
                <a:spcPts val="600"/>
              </a:spcAft>
              <a:buFont typeface="Arial" panose="020B0604020202020204" pitchFamily="34" charset="0"/>
              <a:buChar char="•"/>
            </a:pPr>
            <a:r>
              <a:rPr lang="en-US" sz="2400" b="1" dirty="0" err="1"/>
              <a:t>Đáp</a:t>
            </a:r>
            <a:r>
              <a:rPr lang="en-US" sz="2400" b="1" dirty="0"/>
              <a:t> </a:t>
            </a:r>
            <a:r>
              <a:rPr lang="en-US" sz="2400" b="1" dirty="0" err="1"/>
              <a:t>ứng</a:t>
            </a:r>
            <a:r>
              <a:rPr lang="en-US" sz="2400" b="1" dirty="0"/>
              <a:t> </a:t>
            </a:r>
            <a:r>
              <a:rPr lang="en-US" sz="2400" b="1" dirty="0" err="1"/>
              <a:t>trong</a:t>
            </a:r>
            <a:r>
              <a:rPr lang="en-US" sz="2400" b="1" dirty="0"/>
              <a:t> </a:t>
            </a:r>
            <a:r>
              <a:rPr lang="en-US" sz="2400" b="1" dirty="0" err="1"/>
              <a:t>th</a:t>
            </a:r>
            <a:r>
              <a:rPr lang="vi-VN" sz="2400" b="1" dirty="0"/>
              <a:t>ơ</a:t>
            </a:r>
            <a:r>
              <a:rPr lang="en-US" sz="2400" b="1" dirty="0"/>
              <a:t>̀</a:t>
            </a:r>
            <a:r>
              <a:rPr lang="en-US" sz="2400" b="1" dirty="0" err="1"/>
              <a:t>i</a:t>
            </a:r>
            <a:r>
              <a:rPr lang="en-US" sz="2400" b="1" dirty="0"/>
              <a:t> </a:t>
            </a:r>
            <a:r>
              <a:rPr lang="en-US" sz="2400" b="1" dirty="0" err="1"/>
              <a:t>gian</a:t>
            </a:r>
            <a:r>
              <a:rPr lang="en-US" sz="2400" b="1" dirty="0"/>
              <a:t> </a:t>
            </a:r>
            <a:r>
              <a:rPr lang="en-US" sz="2400" b="1" dirty="0" err="1"/>
              <a:t>ngắn</a:t>
            </a:r>
            <a:endParaRPr lang="en-US" sz="2400" b="1" dirty="0"/>
          </a:p>
          <a:p>
            <a:pPr marL="457189" indent="-228600">
              <a:lnSpc>
                <a:spcPct val="90000"/>
              </a:lnSpc>
              <a:spcAft>
                <a:spcPts val="600"/>
              </a:spcAft>
              <a:buFont typeface="Arial" panose="020B0604020202020204" pitchFamily="34" charset="0"/>
              <a:buChar char="•"/>
            </a:pPr>
            <a:r>
              <a:rPr lang="en-US" sz="2400" b="1" dirty="0" err="1"/>
              <a:t>Đê</a:t>
            </a:r>
            <a:r>
              <a:rPr lang="en-US" sz="2400" b="1" dirty="0"/>
              <a:t>̉ detect đ</a:t>
            </a:r>
            <a:r>
              <a:rPr lang="vi-VN" sz="2400" b="1" dirty="0"/>
              <a:t>ư</a:t>
            </a:r>
            <a:r>
              <a:rPr lang="en-US" sz="2400" b="1" dirty="0" err="1"/>
              <a:t>ợc</a:t>
            </a:r>
            <a:r>
              <a:rPr lang="en-US" sz="2400" b="1" dirty="0"/>
              <a:t> </a:t>
            </a:r>
            <a:r>
              <a:rPr lang="en-US" sz="2400" b="1" dirty="0" err="1"/>
              <a:t>chính</a:t>
            </a:r>
            <a:r>
              <a:rPr lang="en-US" sz="2400" b="1" dirty="0"/>
              <a:t> </a:t>
            </a:r>
            <a:r>
              <a:rPr lang="en-US" sz="2400" b="1" dirty="0" err="1"/>
              <a:t>xác</a:t>
            </a:r>
            <a:r>
              <a:rPr lang="en-US" sz="2400" b="1" dirty="0"/>
              <a:t> </a:t>
            </a:r>
            <a:r>
              <a:rPr lang="en-US" sz="2400" b="1" dirty="0" err="1"/>
              <a:t>bàn</a:t>
            </a:r>
            <a:r>
              <a:rPr lang="en-US" sz="2400" b="1" dirty="0"/>
              <a:t> </a:t>
            </a:r>
            <a:r>
              <a:rPr lang="en-US" sz="2400" b="1" dirty="0" err="1"/>
              <a:t>tay</a:t>
            </a:r>
            <a:r>
              <a:rPr lang="en-US" sz="2400" b="1" dirty="0"/>
              <a:t> </a:t>
            </a:r>
            <a:r>
              <a:rPr lang="en-US" sz="2400" b="1" dirty="0" err="1"/>
              <a:t>cần</a:t>
            </a:r>
            <a:r>
              <a:rPr lang="en-US" sz="2400" b="1" dirty="0"/>
              <a:t> </a:t>
            </a:r>
            <a:r>
              <a:rPr lang="en-US" sz="2400" b="1" dirty="0" err="1"/>
              <a:t>phải</a:t>
            </a:r>
            <a:r>
              <a:rPr lang="en-US" sz="2400" b="1" dirty="0"/>
              <a:t> </a:t>
            </a:r>
            <a:r>
              <a:rPr lang="en-US" sz="2400" b="1" dirty="0" err="1"/>
              <a:t>điều</a:t>
            </a:r>
            <a:r>
              <a:rPr lang="en-US" sz="2400" b="1" dirty="0"/>
              <a:t> </a:t>
            </a:r>
            <a:r>
              <a:rPr lang="en-US" sz="2400" b="1" dirty="0" err="1"/>
              <a:t>chỉnh</a:t>
            </a:r>
            <a:r>
              <a:rPr lang="en-US" sz="2400" b="1" dirty="0"/>
              <a:t> </a:t>
            </a:r>
            <a:r>
              <a:rPr lang="en-US" sz="2400" b="1" dirty="0" err="1"/>
              <a:t>thu</a:t>
            </a:r>
            <a:r>
              <a:rPr lang="en-US" sz="2400" b="1" dirty="0"/>
              <a:t>̉ </a:t>
            </a:r>
            <a:r>
              <a:rPr lang="en-US" sz="2400" b="1" dirty="0" err="1"/>
              <a:t>công</a:t>
            </a:r>
            <a:r>
              <a:rPr lang="en-US" sz="2400" b="1" dirty="0"/>
              <a:t> gam </a:t>
            </a:r>
            <a:r>
              <a:rPr lang="en-US" sz="2400" b="1" dirty="0" err="1"/>
              <a:t>màu</a:t>
            </a:r>
            <a:r>
              <a:rPr lang="en-US" sz="2400" b="1" dirty="0"/>
              <a:t> </a:t>
            </a:r>
            <a:r>
              <a:rPr lang="en-US" sz="2400" b="1" dirty="0" err="1"/>
              <a:t>của</a:t>
            </a:r>
            <a:r>
              <a:rPr lang="en-US" sz="2400" b="1" dirty="0"/>
              <a:t> </a:t>
            </a:r>
            <a:r>
              <a:rPr lang="en-US" sz="2400" b="1" dirty="0" err="1"/>
              <a:t>bàn</a:t>
            </a:r>
            <a:r>
              <a:rPr lang="en-US" sz="2400" b="1" dirty="0"/>
              <a:t> </a:t>
            </a:r>
            <a:r>
              <a:rPr lang="en-US" sz="2400" b="1" dirty="0" err="1"/>
              <a:t>tay</a:t>
            </a:r>
            <a:endParaRPr lang="en-US" sz="2400" b="1" dirty="0"/>
          </a:p>
        </p:txBody>
      </p:sp>
    </p:spTree>
    <p:extLst>
      <p:ext uri="{BB962C8B-B14F-4D97-AF65-F5344CB8AC3E}">
        <p14:creationId xmlns:p14="http://schemas.microsoft.com/office/powerpoint/2010/main" val="376072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2113-0D1F-4F91-982D-22964F4B540A}"/>
              </a:ext>
            </a:extLst>
          </p:cNvPr>
          <p:cNvSpPr>
            <a:spLocks noGrp="1"/>
          </p:cNvSpPr>
          <p:nvPr>
            <p:ph type="title"/>
          </p:nvPr>
        </p:nvSpPr>
        <p:spPr>
          <a:xfrm>
            <a:off x="2255800" y="3092409"/>
            <a:ext cx="7680400" cy="907600"/>
          </a:xfrm>
        </p:spPr>
        <p:txBody>
          <a:bodyPr>
            <a:normAutofit fontScale="90000"/>
          </a:bodyPr>
          <a:lstStyle/>
          <a:p>
            <a:pPr algn="ctr"/>
            <a:r>
              <a:rPr lang="en-US" dirty="0"/>
              <a:t>CÁM </a:t>
            </a:r>
            <a:r>
              <a:rPr lang="vi-VN" dirty="0"/>
              <a:t>Ơ</a:t>
            </a:r>
            <a:r>
              <a:rPr lang="en-US" dirty="0"/>
              <a:t>N THẦY CÔ VÀ CÁC BẠN ĐÃ THEO DÕI</a:t>
            </a:r>
          </a:p>
        </p:txBody>
      </p:sp>
    </p:spTree>
    <p:extLst>
      <p:ext uri="{BB962C8B-B14F-4D97-AF65-F5344CB8AC3E}">
        <p14:creationId xmlns:p14="http://schemas.microsoft.com/office/powerpoint/2010/main" val="348766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375233" y="1532967"/>
            <a:ext cx="7680400" cy="907600"/>
          </a:xfrm>
          <a:prstGeom prst="rect">
            <a:avLst/>
          </a:prstGeom>
        </p:spPr>
        <p:txBody>
          <a:bodyPr spcFirstLastPara="1" vert="horz" wrap="square" lIns="121900" tIns="121900" rIns="121900" bIns="121900" rtlCol="0" anchor="b" anchorCtr="0">
            <a:noAutofit/>
          </a:bodyPr>
          <a:lstStyle/>
          <a:p>
            <a:r>
              <a:rPr lang="en-US" dirty="0"/>
              <a:t>NỘI DUNG</a:t>
            </a:r>
            <a:endParaRPr dirty="0"/>
          </a:p>
        </p:txBody>
      </p:sp>
      <p:sp>
        <p:nvSpPr>
          <p:cNvPr id="10" name="Rectangle 9">
            <a:extLst>
              <a:ext uri="{FF2B5EF4-FFF2-40B4-BE49-F238E27FC236}">
                <a16:creationId xmlns:a16="http://schemas.microsoft.com/office/drawing/2014/main" id="{1A380C18-1CD9-4058-83C5-76BB6DA6C6D7}"/>
              </a:ext>
            </a:extLst>
          </p:cNvPr>
          <p:cNvSpPr/>
          <p:nvPr/>
        </p:nvSpPr>
        <p:spPr>
          <a:xfrm>
            <a:off x="1375234" y="2440567"/>
            <a:ext cx="9569213" cy="2554545"/>
          </a:xfrm>
          <a:prstGeom prst="rect">
            <a:avLst/>
          </a:prstGeom>
        </p:spPr>
        <p:txBody>
          <a:bodyPr wrap="square">
            <a:spAutoFit/>
          </a:bodyPr>
          <a:lstStyle/>
          <a:p>
            <a:pPr marL="457189" indent="-457189">
              <a:buFont typeface="Arial" panose="020B0604020202020204" pitchFamily="34" charset="0"/>
              <a:buChar char="•"/>
            </a:pPr>
            <a:r>
              <a:rPr lang="en-US" sz="3200" b="1" dirty="0" err="1">
                <a:solidFill>
                  <a:schemeClr val="accent1">
                    <a:lumMod val="75000"/>
                  </a:schemeClr>
                </a:solidFill>
                <a:cs typeface="Arial" panose="020B0604020202020204" pitchFamily="34" charset="0"/>
              </a:rPr>
              <a:t>Giới</a:t>
            </a:r>
            <a:r>
              <a:rPr lang="en-US" sz="3200" b="1" dirty="0">
                <a:solidFill>
                  <a:schemeClr val="accent1">
                    <a:lumMod val="75000"/>
                  </a:schemeClr>
                </a:solidFill>
                <a:cs typeface="Arial" panose="020B0604020202020204" pitchFamily="34" charset="0"/>
              </a:rPr>
              <a:t> </a:t>
            </a:r>
            <a:r>
              <a:rPr lang="en-US" sz="3200" b="1" dirty="0" err="1">
                <a:solidFill>
                  <a:schemeClr val="accent1">
                    <a:lumMod val="75000"/>
                  </a:schemeClr>
                </a:solidFill>
                <a:cs typeface="Arial" panose="020B0604020202020204" pitchFamily="34" charset="0"/>
              </a:rPr>
              <a:t>thiệu</a:t>
            </a:r>
            <a:endParaRPr lang="en-US" sz="3200" b="1" dirty="0">
              <a:solidFill>
                <a:schemeClr val="accent1">
                  <a:lumMod val="75000"/>
                </a:schemeClr>
              </a:solidFill>
              <a:cs typeface="Arial" panose="020B0604020202020204" pitchFamily="34" charset="0"/>
            </a:endParaRPr>
          </a:p>
          <a:p>
            <a:pPr marL="457189" indent="-457189">
              <a:buFont typeface="Arial" panose="020B0604020202020204" pitchFamily="34" charset="0"/>
              <a:buChar char="•"/>
            </a:pPr>
            <a:r>
              <a:rPr lang="en-US" sz="3200" b="1" dirty="0">
                <a:solidFill>
                  <a:schemeClr val="accent1">
                    <a:lumMod val="75000"/>
                  </a:schemeClr>
                </a:solidFill>
                <a:cs typeface="Arial" panose="020B0604020202020204" pitchFamily="34" charset="0"/>
              </a:rPr>
              <a:t>Dataset</a:t>
            </a:r>
          </a:p>
          <a:p>
            <a:pPr marL="457189" indent="-457189">
              <a:buFont typeface="Arial" panose="020B0604020202020204" pitchFamily="34" charset="0"/>
              <a:buChar char="•"/>
            </a:pPr>
            <a:r>
              <a:rPr lang="en-US" sz="3200" b="1" dirty="0" err="1">
                <a:solidFill>
                  <a:schemeClr val="accent1">
                    <a:lumMod val="75000"/>
                  </a:schemeClr>
                </a:solidFill>
                <a:cs typeface="Arial" panose="020B0604020202020204" pitchFamily="34" charset="0"/>
              </a:rPr>
              <a:t>Phư</a:t>
            </a:r>
            <a:r>
              <a:rPr lang="vi-VN" sz="3200" b="1" dirty="0">
                <a:solidFill>
                  <a:schemeClr val="accent1">
                    <a:lumMod val="75000"/>
                  </a:schemeClr>
                </a:solidFill>
                <a:cs typeface="Arial" panose="020B0604020202020204" pitchFamily="34" charset="0"/>
              </a:rPr>
              <a:t>ơ</a:t>
            </a:r>
            <a:r>
              <a:rPr lang="en-US" sz="3200" b="1" dirty="0">
                <a:solidFill>
                  <a:schemeClr val="accent1">
                    <a:lumMod val="75000"/>
                  </a:schemeClr>
                </a:solidFill>
                <a:cs typeface="Arial" panose="020B0604020202020204" pitchFamily="34" charset="0"/>
              </a:rPr>
              <a:t>ng </a:t>
            </a:r>
            <a:r>
              <a:rPr lang="en-US" sz="3200" b="1" dirty="0" err="1">
                <a:solidFill>
                  <a:schemeClr val="accent1">
                    <a:lumMod val="75000"/>
                  </a:schemeClr>
                </a:solidFill>
                <a:cs typeface="Arial" panose="020B0604020202020204" pitchFamily="34" charset="0"/>
              </a:rPr>
              <a:t>pháp</a:t>
            </a:r>
            <a:r>
              <a:rPr lang="en-US" sz="3200" b="1" dirty="0">
                <a:solidFill>
                  <a:schemeClr val="accent1">
                    <a:lumMod val="75000"/>
                  </a:schemeClr>
                </a:solidFill>
                <a:cs typeface="Arial" panose="020B0604020202020204" pitchFamily="34" charset="0"/>
              </a:rPr>
              <a:t> </a:t>
            </a:r>
            <a:r>
              <a:rPr lang="en-US" sz="3200" b="1" dirty="0" err="1">
                <a:solidFill>
                  <a:schemeClr val="accent1">
                    <a:lumMod val="75000"/>
                  </a:schemeClr>
                </a:solidFill>
                <a:cs typeface="Arial" panose="020B0604020202020204" pitchFamily="34" charset="0"/>
              </a:rPr>
              <a:t>va</a:t>
            </a:r>
            <a:r>
              <a:rPr lang="en-US" sz="3200" b="1" dirty="0">
                <a:solidFill>
                  <a:schemeClr val="accent1">
                    <a:lumMod val="75000"/>
                  </a:schemeClr>
                </a:solidFill>
                <a:cs typeface="Arial" panose="020B0604020202020204" pitchFamily="34" charset="0"/>
              </a:rPr>
              <a:t>̀ </a:t>
            </a:r>
            <a:r>
              <a:rPr lang="en-US" sz="3200" b="1" dirty="0" err="1">
                <a:solidFill>
                  <a:schemeClr val="accent1">
                    <a:lumMod val="75000"/>
                  </a:schemeClr>
                </a:solidFill>
                <a:cs typeface="Arial" panose="020B0604020202020204" pitchFamily="34" charset="0"/>
              </a:rPr>
              <a:t>mô</a:t>
            </a:r>
            <a:r>
              <a:rPr lang="en-US" sz="3200" b="1" dirty="0">
                <a:solidFill>
                  <a:schemeClr val="accent1">
                    <a:lumMod val="75000"/>
                  </a:schemeClr>
                </a:solidFill>
                <a:cs typeface="Arial" panose="020B0604020202020204" pitchFamily="34" charset="0"/>
              </a:rPr>
              <a:t> </a:t>
            </a:r>
            <a:r>
              <a:rPr lang="en-US" sz="3200" b="1" dirty="0" err="1">
                <a:solidFill>
                  <a:schemeClr val="accent1">
                    <a:lumMod val="75000"/>
                  </a:schemeClr>
                </a:solidFill>
                <a:cs typeface="Arial" panose="020B0604020202020204" pitchFamily="34" charset="0"/>
              </a:rPr>
              <a:t>hình</a:t>
            </a:r>
            <a:endParaRPr lang="en-US" sz="3200" b="1" dirty="0">
              <a:solidFill>
                <a:schemeClr val="accent1">
                  <a:lumMod val="75000"/>
                </a:schemeClr>
              </a:solidFill>
              <a:cs typeface="Arial" panose="020B0604020202020204" pitchFamily="34" charset="0"/>
            </a:endParaRPr>
          </a:p>
          <a:p>
            <a:pPr marL="457189" indent="-457189">
              <a:buFont typeface="Arial" panose="020B0604020202020204" pitchFamily="34" charset="0"/>
              <a:buChar char="•"/>
            </a:pPr>
            <a:r>
              <a:rPr lang="en-US" sz="3200" b="1" dirty="0" err="1">
                <a:solidFill>
                  <a:schemeClr val="accent1">
                    <a:lumMod val="75000"/>
                  </a:schemeClr>
                </a:solidFill>
                <a:cs typeface="Arial" panose="020B0604020202020204" pitchFamily="34" charset="0"/>
              </a:rPr>
              <a:t>Thực</a:t>
            </a:r>
            <a:r>
              <a:rPr lang="en-US" sz="3200" b="1" dirty="0">
                <a:solidFill>
                  <a:schemeClr val="accent1">
                    <a:lumMod val="75000"/>
                  </a:schemeClr>
                </a:solidFill>
                <a:cs typeface="Arial" panose="020B0604020202020204" pitchFamily="34" charset="0"/>
              </a:rPr>
              <a:t> </a:t>
            </a:r>
            <a:r>
              <a:rPr lang="en-US" sz="3200" b="1" dirty="0" err="1">
                <a:solidFill>
                  <a:schemeClr val="accent1">
                    <a:lumMod val="75000"/>
                  </a:schemeClr>
                </a:solidFill>
                <a:cs typeface="Arial" panose="020B0604020202020204" pitchFamily="34" charset="0"/>
              </a:rPr>
              <a:t>nghiệm</a:t>
            </a:r>
            <a:r>
              <a:rPr lang="en-US" sz="3200" b="1" dirty="0">
                <a:solidFill>
                  <a:schemeClr val="accent1">
                    <a:lumMod val="75000"/>
                  </a:schemeClr>
                </a:solidFill>
                <a:cs typeface="Arial" panose="020B0604020202020204" pitchFamily="34" charset="0"/>
              </a:rPr>
              <a:t> </a:t>
            </a:r>
            <a:r>
              <a:rPr lang="en-US" sz="3200" b="1" dirty="0" err="1">
                <a:solidFill>
                  <a:schemeClr val="accent1">
                    <a:lumMod val="75000"/>
                  </a:schemeClr>
                </a:solidFill>
                <a:cs typeface="Arial" panose="020B0604020202020204" pitchFamily="34" charset="0"/>
              </a:rPr>
              <a:t>va</a:t>
            </a:r>
            <a:r>
              <a:rPr lang="en-US" sz="3200" b="1" dirty="0">
                <a:solidFill>
                  <a:schemeClr val="accent1">
                    <a:lumMod val="75000"/>
                  </a:schemeClr>
                </a:solidFill>
                <a:cs typeface="Arial" panose="020B0604020202020204" pitchFamily="34" charset="0"/>
              </a:rPr>
              <a:t>̀ </a:t>
            </a:r>
            <a:r>
              <a:rPr lang="en-US" sz="3200" b="1" dirty="0" err="1">
                <a:solidFill>
                  <a:schemeClr val="accent1">
                    <a:lumMod val="75000"/>
                  </a:schemeClr>
                </a:solidFill>
                <a:cs typeface="Arial" panose="020B0604020202020204" pitchFamily="34" charset="0"/>
              </a:rPr>
              <a:t>kết</a:t>
            </a:r>
            <a:r>
              <a:rPr lang="en-US" sz="3200" b="1" dirty="0">
                <a:solidFill>
                  <a:schemeClr val="accent1">
                    <a:lumMod val="75000"/>
                  </a:schemeClr>
                </a:solidFill>
                <a:cs typeface="Arial" panose="020B0604020202020204" pitchFamily="34" charset="0"/>
              </a:rPr>
              <a:t> quả</a:t>
            </a:r>
          </a:p>
          <a:p>
            <a:pPr marL="457189" indent="-457189">
              <a:buFont typeface="Arial" panose="020B0604020202020204" pitchFamily="34" charset="0"/>
              <a:buChar char="•"/>
            </a:pPr>
            <a:r>
              <a:rPr lang="en-US" sz="3200" b="1" dirty="0" err="1">
                <a:solidFill>
                  <a:schemeClr val="accent1">
                    <a:lumMod val="75000"/>
                  </a:schemeClr>
                </a:solidFill>
                <a:cs typeface="Arial" panose="020B0604020202020204" pitchFamily="34" charset="0"/>
              </a:rPr>
              <a:t>Kết</a:t>
            </a:r>
            <a:r>
              <a:rPr lang="en-US" sz="3200" b="1" dirty="0">
                <a:solidFill>
                  <a:schemeClr val="accent1">
                    <a:lumMod val="75000"/>
                  </a:schemeClr>
                </a:solidFill>
                <a:cs typeface="Arial" panose="020B0604020202020204" pitchFamily="34" charset="0"/>
              </a:rPr>
              <a:t> </a:t>
            </a:r>
            <a:r>
              <a:rPr lang="en-US" sz="3200" b="1" dirty="0" err="1">
                <a:solidFill>
                  <a:schemeClr val="accent1">
                    <a:lumMod val="75000"/>
                  </a:schemeClr>
                </a:solidFill>
                <a:cs typeface="Arial" panose="020B0604020202020204" pitchFamily="34" charset="0"/>
              </a:rPr>
              <a:t>luận</a:t>
            </a:r>
            <a:endParaRPr lang="en-US" sz="3200" b="1" dirty="0">
              <a:solidFill>
                <a:schemeClr val="accent1">
                  <a:lumMod val="75000"/>
                </a:schemeClr>
              </a:solidFill>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914400" y="3228733"/>
            <a:ext cx="6766000" cy="1546400"/>
          </a:xfrm>
          <a:prstGeom prst="rect">
            <a:avLst/>
          </a:prstGeom>
        </p:spPr>
        <p:txBody>
          <a:bodyPr spcFirstLastPara="1" vert="horz" wrap="square" lIns="121900" tIns="121900" rIns="121900" bIns="121900" rtlCol="0" anchor="b" anchorCtr="0">
            <a:noAutofit/>
          </a:bodyPr>
          <a:lstStyle/>
          <a:p>
            <a:r>
              <a:rPr lang="en" sz="9600" dirty="0">
                <a:solidFill>
                  <a:srgbClr val="3796BF"/>
                </a:solidFill>
              </a:rPr>
              <a:t>1.</a:t>
            </a:r>
            <a:endParaRPr sz="9600" dirty="0">
              <a:solidFill>
                <a:srgbClr val="3796BF"/>
              </a:solidFill>
            </a:endParaRPr>
          </a:p>
          <a:p>
            <a:r>
              <a:rPr lang="en-US" sz="7200" dirty="0" err="1"/>
              <a:t>Giới</a:t>
            </a:r>
            <a:r>
              <a:rPr lang="en-US" sz="7200" dirty="0"/>
              <a:t> </a:t>
            </a:r>
            <a:r>
              <a:rPr lang="en-US" sz="7200" dirty="0" err="1"/>
              <a:t>thiệu</a:t>
            </a:r>
            <a:endParaRPr sz="72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p:nvSpPr>
          <p:cNvPr id="17" name="Rectangle 16">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2E4653-206B-4098-B3F9-01DA43360E45}"/>
              </a:ext>
            </a:extLst>
          </p:cNvPr>
          <p:cNvSpPr txBox="1"/>
          <p:nvPr/>
        </p:nvSpPr>
        <p:spPr>
          <a:xfrm>
            <a:off x="674237" y="914400"/>
            <a:ext cx="3657600" cy="2887579"/>
          </a:xfrm>
          <a:prstGeom prst="ellipse">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a:solidFill>
                  <a:srgbClr val="FFFFFF"/>
                </a:solidFill>
                <a:latin typeface="+mj-lt"/>
                <a:ea typeface="+mj-ea"/>
                <a:cs typeface="+mj-cs"/>
              </a:rPr>
              <a:t>1.1 Tính cấp thiết của đề tài</a:t>
            </a:r>
          </a:p>
        </p:txBody>
      </p:sp>
      <p:cxnSp>
        <p:nvCxnSpPr>
          <p:cNvPr id="19" name="Straight Connector 18">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A person posing for the camera&#10;&#10;Description automatically generated">
            <a:extLst>
              <a:ext uri="{FF2B5EF4-FFF2-40B4-BE49-F238E27FC236}">
                <a16:creationId xmlns:a16="http://schemas.microsoft.com/office/drawing/2014/main" id="{87A5508F-D301-4DD6-913E-796E73BFC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750774"/>
            <a:ext cx="6553545" cy="536439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p:nvSpPr>
          <p:cNvPr id="29" name="Rectangle 2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2E4653-206B-4098-B3F9-01DA43360E45}"/>
              </a:ext>
            </a:extLst>
          </p:cNvPr>
          <p:cNvSpPr txBox="1"/>
          <p:nvPr/>
        </p:nvSpPr>
        <p:spPr>
          <a:xfrm>
            <a:off x="674237" y="914400"/>
            <a:ext cx="3657600" cy="2887579"/>
          </a:xfrm>
          <a:prstGeom prst="ellipse">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a:solidFill>
                  <a:srgbClr val="FFFFFF"/>
                </a:solidFill>
                <a:latin typeface="+mj-lt"/>
                <a:ea typeface="+mj-ea"/>
                <a:cs typeface="+mj-cs"/>
              </a:rPr>
              <a:t>1.2 Mục tiêu của đề tài</a:t>
            </a:r>
          </a:p>
        </p:txBody>
      </p:sp>
      <p:cxnSp>
        <p:nvCxnSpPr>
          <p:cNvPr id="31" name="Straight Connector 3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person, indoor, standing, woman&#10;&#10;Description automatically generated">
            <a:extLst>
              <a:ext uri="{FF2B5EF4-FFF2-40B4-BE49-F238E27FC236}">
                <a16:creationId xmlns:a16="http://schemas.microsoft.com/office/drawing/2014/main" id="{E2FF238B-9A02-495F-B69C-5F205A2ED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865" y="492573"/>
            <a:ext cx="5601458" cy="5880796"/>
          </a:xfrm>
          <a:prstGeom prst="rect">
            <a:avLst/>
          </a:prstGeom>
        </p:spPr>
      </p:pic>
    </p:spTree>
    <p:extLst>
      <p:ext uri="{BB962C8B-B14F-4D97-AF65-F5344CB8AC3E}">
        <p14:creationId xmlns:p14="http://schemas.microsoft.com/office/powerpoint/2010/main" val="341940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p:nvSpPr>
          <p:cNvPr id="43" name="Rectangle 4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2E4653-206B-4098-B3F9-01DA43360E45}"/>
              </a:ext>
            </a:extLst>
          </p:cNvPr>
          <p:cNvSpPr txBox="1"/>
          <p:nvPr/>
        </p:nvSpPr>
        <p:spPr>
          <a:xfrm>
            <a:off x="674237" y="914400"/>
            <a:ext cx="3657600" cy="2887579"/>
          </a:xfrm>
          <a:prstGeom prst="ellipse">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a:solidFill>
                  <a:srgbClr val="FFFFFF"/>
                </a:solidFill>
                <a:latin typeface="+mj-lt"/>
                <a:ea typeface="+mj-ea"/>
                <a:cs typeface="+mj-cs"/>
              </a:rPr>
              <a:t>1.3 Phạm vi nghiên cứu</a:t>
            </a:r>
          </a:p>
        </p:txBody>
      </p:sp>
      <p:cxnSp>
        <p:nvCxnSpPr>
          <p:cNvPr id="45" name="Straight Connector 4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text on a white background&#10;&#10;Description automatically generated">
            <a:extLst>
              <a:ext uri="{FF2B5EF4-FFF2-40B4-BE49-F238E27FC236}">
                <a16:creationId xmlns:a16="http://schemas.microsoft.com/office/drawing/2014/main" id="{04F20AB8-82F0-43A2-B047-AAFD8AA41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55550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914400" y="3228733"/>
            <a:ext cx="6766000" cy="1546400"/>
          </a:xfrm>
          <a:prstGeom prst="rect">
            <a:avLst/>
          </a:prstGeom>
        </p:spPr>
        <p:txBody>
          <a:bodyPr spcFirstLastPara="1" vert="horz" wrap="square" lIns="121900" tIns="121900" rIns="121900" bIns="121900" rtlCol="0" anchor="b" anchorCtr="0">
            <a:noAutofit/>
          </a:bodyPr>
          <a:lstStyle/>
          <a:p>
            <a:r>
              <a:rPr lang="en" sz="9600" dirty="0">
                <a:solidFill>
                  <a:srgbClr val="3796BF"/>
                </a:solidFill>
              </a:rPr>
              <a:t>2.</a:t>
            </a:r>
            <a:endParaRPr sz="9600" dirty="0">
              <a:solidFill>
                <a:srgbClr val="3796BF"/>
              </a:solidFill>
            </a:endParaRPr>
          </a:p>
          <a:p>
            <a:r>
              <a:rPr lang="en-US" sz="7200" dirty="0"/>
              <a:t>Dataset</a:t>
            </a:r>
            <a:endParaRPr sz="7200" dirty="0"/>
          </a:p>
        </p:txBody>
      </p:sp>
    </p:spTree>
    <p:extLst>
      <p:ext uri="{BB962C8B-B14F-4D97-AF65-F5344CB8AC3E}">
        <p14:creationId xmlns:p14="http://schemas.microsoft.com/office/powerpoint/2010/main" val="3075457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48447" y="815337"/>
            <a:ext cx="9441534" cy="907600"/>
          </a:xfrm>
          <a:prstGeom prst="rect">
            <a:avLst/>
          </a:prstGeom>
        </p:spPr>
        <p:txBody>
          <a:bodyPr spcFirstLastPara="1" vert="horz" wrap="square" lIns="121900" tIns="121900" rIns="121900" bIns="121900" rtlCol="0" anchor="b" anchorCtr="0">
            <a:noAutofit/>
          </a:bodyPr>
          <a:lstStyle/>
          <a:p>
            <a:pPr algn="just"/>
            <a:r>
              <a:rPr lang="vi-VN" sz="3200" b="1" dirty="0" err="1">
                <a:solidFill>
                  <a:srgbClr val="0070C0"/>
                </a:solidFill>
                <a:latin typeface="Arial" panose="020B0604020202020204" pitchFamily="34" charset="0"/>
                <a:cs typeface="Arial" panose="020B0604020202020204" pitchFamily="34" charset="0"/>
              </a:rPr>
              <a:t>Dataset</a:t>
            </a:r>
            <a:r>
              <a:rPr lang="vi-VN" sz="3200" b="1" dirty="0">
                <a:solidFill>
                  <a:srgbClr val="0070C0"/>
                </a:solidFill>
                <a:latin typeface="Arial" panose="020B0604020202020204" pitchFamily="34" charset="0"/>
                <a:cs typeface="Arial" panose="020B0604020202020204" pitchFamily="34" charset="0"/>
              </a:rPr>
              <a:t> gồm 52000 ảnh phân vùng ngôn ngữ ký hiệu thuộc 26 ngôn ngữ ký hiệu ASL</a:t>
            </a:r>
          </a:p>
        </p:txBody>
      </p:sp>
      <p:pic>
        <p:nvPicPr>
          <p:cNvPr id="3" name="Picture 2" descr="A picture containing sitting, bird&#10;&#10;Description automatically generated">
            <a:extLst>
              <a:ext uri="{FF2B5EF4-FFF2-40B4-BE49-F238E27FC236}">
                <a16:creationId xmlns:a16="http://schemas.microsoft.com/office/drawing/2014/main" id="{5049E967-A4E0-47F3-A3CE-D6950A85B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681" y="1976375"/>
            <a:ext cx="6840638" cy="4198717"/>
          </a:xfrm>
          <a:prstGeom prst="rect">
            <a:avLst/>
          </a:prstGeom>
        </p:spPr>
      </p:pic>
    </p:spTree>
    <p:extLst>
      <p:ext uri="{BB962C8B-B14F-4D97-AF65-F5344CB8AC3E}">
        <p14:creationId xmlns:p14="http://schemas.microsoft.com/office/powerpoint/2010/main" val="247822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914400" y="3228733"/>
            <a:ext cx="6766000" cy="1546400"/>
          </a:xfrm>
          <a:prstGeom prst="rect">
            <a:avLst/>
          </a:prstGeom>
        </p:spPr>
        <p:txBody>
          <a:bodyPr spcFirstLastPara="1" vert="horz" wrap="square" lIns="121900" tIns="121900" rIns="121900" bIns="121900" rtlCol="0" anchor="b" anchorCtr="0">
            <a:noAutofit/>
          </a:bodyPr>
          <a:lstStyle/>
          <a:p>
            <a:r>
              <a:rPr lang="en" sz="9600" dirty="0">
                <a:solidFill>
                  <a:srgbClr val="3796BF"/>
                </a:solidFill>
              </a:rPr>
              <a:t>3.</a:t>
            </a:r>
            <a:endParaRPr sz="9600" dirty="0">
              <a:solidFill>
                <a:srgbClr val="3796BF"/>
              </a:solidFill>
            </a:endParaRPr>
          </a:p>
          <a:p>
            <a:r>
              <a:rPr lang="en-US" sz="7200" dirty="0"/>
              <a:t>Ph</a:t>
            </a:r>
            <a:r>
              <a:rPr lang="vi-VN" sz="7200" dirty="0"/>
              <a:t>ư</a:t>
            </a:r>
            <a:r>
              <a:rPr lang="en-US" sz="7200" dirty="0" err="1"/>
              <a:t>ơng</a:t>
            </a:r>
            <a:r>
              <a:rPr lang="en-US" sz="7200" dirty="0"/>
              <a:t> </a:t>
            </a:r>
            <a:r>
              <a:rPr lang="en-US" sz="7200" dirty="0" err="1"/>
              <a:t>pháp</a:t>
            </a:r>
            <a:r>
              <a:rPr lang="en-US" sz="7200" dirty="0"/>
              <a:t> </a:t>
            </a:r>
            <a:r>
              <a:rPr lang="en-US" sz="7200" dirty="0" err="1"/>
              <a:t>va</a:t>
            </a:r>
            <a:r>
              <a:rPr lang="en-US" sz="7200" dirty="0"/>
              <a:t>̀ </a:t>
            </a:r>
            <a:r>
              <a:rPr lang="en-US" sz="7200" dirty="0" err="1"/>
              <a:t>mô</a:t>
            </a:r>
            <a:r>
              <a:rPr lang="en-US" sz="7200" dirty="0"/>
              <a:t> </a:t>
            </a:r>
            <a:r>
              <a:rPr lang="en-US" sz="7200" dirty="0" err="1"/>
              <a:t>hình</a:t>
            </a:r>
            <a:endParaRPr sz="7200" dirty="0"/>
          </a:p>
        </p:txBody>
      </p:sp>
    </p:spTree>
    <p:extLst>
      <p:ext uri="{BB962C8B-B14F-4D97-AF65-F5344CB8AC3E}">
        <p14:creationId xmlns:p14="http://schemas.microsoft.com/office/powerpoint/2010/main" val="656772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404</Words>
  <Application>Microsoft Office PowerPoint</Application>
  <PresentationFormat>Widescreen</PresentationFormat>
  <Paragraphs>97</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Oswald</vt:lpstr>
      <vt:lpstr>Times New Roman</vt:lpstr>
      <vt:lpstr>Office Theme</vt:lpstr>
      <vt:lpstr>PowerPoint Presentation</vt:lpstr>
      <vt:lpstr>NỘI DUNG</vt:lpstr>
      <vt:lpstr>1. Giới thiệu</vt:lpstr>
      <vt:lpstr>PowerPoint Presentation</vt:lpstr>
      <vt:lpstr>PowerPoint Presentation</vt:lpstr>
      <vt:lpstr>PowerPoint Presentation</vt:lpstr>
      <vt:lpstr>2. Dataset</vt:lpstr>
      <vt:lpstr>Dataset gồm 52000 ảnh phân vùng ngôn ngữ ký hiệu thuộc 26 ngôn ngữ ký hiệu ASL</vt:lpstr>
      <vt:lpstr>3. Phương pháp và mô hình</vt:lpstr>
      <vt:lpstr>Hai vấn đề chính</vt:lpstr>
      <vt:lpstr>Hand Detection</vt:lpstr>
      <vt:lpstr>Sign Language Classification</vt:lpstr>
      <vt:lpstr>4. Thực nghiệm và kết quả</vt:lpstr>
      <vt:lpstr>Những thực nghiệm chính của đồ án sử dụng thư viện Keras với Tensorflow back-end đồng thời với GPU GTX 750 Ti để giảm thời gian training model. Thời gian phân loại (Prediction time) của từng model khi phân loại một ảnh trong tập test được đo trên CPU Ryzen 3700X và GPU GTX750Ti. </vt:lpstr>
      <vt:lpstr>PowerPoint Presentation</vt:lpstr>
      <vt:lpstr>5. Kết luận</vt:lpstr>
      <vt:lpstr>Nhóm đã đưa ra được phương pháp phân loại ngôn ngữ ký hiệu:</vt:lpstr>
      <vt:lpstr>CÁM ƠN THẦY CÔ VÀ CÁC BẠN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Huynh</dc:creator>
  <cp:lastModifiedBy>Miller Huynh</cp:lastModifiedBy>
  <cp:revision>3</cp:revision>
  <dcterms:created xsi:type="dcterms:W3CDTF">2019-12-24T05:39:32Z</dcterms:created>
  <dcterms:modified xsi:type="dcterms:W3CDTF">2019-12-24T06:42:51Z</dcterms:modified>
</cp:coreProperties>
</file>