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9" r:id="rId1"/>
  </p:sldMasterIdLst>
  <p:notesMasterIdLst>
    <p:notesMasterId r:id="rId15"/>
  </p:notesMasterIdLst>
  <p:sldIdLst>
    <p:sldId id="1057" r:id="rId2"/>
    <p:sldId id="862" r:id="rId3"/>
    <p:sldId id="1015" r:id="rId4"/>
    <p:sldId id="840" r:id="rId5"/>
    <p:sldId id="1045" r:id="rId6"/>
    <p:sldId id="1047" r:id="rId7"/>
    <p:sldId id="1048" r:id="rId8"/>
    <p:sldId id="1049" r:id="rId9"/>
    <p:sldId id="1050" r:id="rId10"/>
    <p:sldId id="1051" r:id="rId11"/>
    <p:sldId id="1052" r:id="rId12"/>
    <p:sldId id="1056" r:id="rId13"/>
    <p:sldId id="1053" r:id="rId14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1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8BF1C-9CBE-4C36-A280-D2E8C81254F1}" v="129" dt="2020-10-30T15:27:13.913"/>
    <p1510:client id="{4160F534-A208-4295-8E95-85D0E25BE785}" v="2" dt="2020-10-30T15:15:26.868"/>
    <p1510:client id="{B03EE364-9BCD-4AF9-9DCC-04D4404A8FE0}" v="536" dt="2020-10-30T17:38:17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312"/>
      </p:cViewPr>
      <p:guideLst>
        <p:guide orient="horz" pos="1649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32"/>
        <p:guide pos="21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 Mai" userId="8e8a8619c0c66c65" providerId="Windows Live" clId="Web-{4160F534-A208-4295-8E95-85D0E25BE785}"/>
    <pc:docChg chg="modSld">
      <pc:chgData name="Huy Mai" userId="8e8a8619c0c66c65" providerId="Windows Live" clId="Web-{4160F534-A208-4295-8E95-85D0E25BE785}" dt="2020-10-30T15:15:26.868" v="1" actId="20577"/>
      <pc:docMkLst>
        <pc:docMk/>
      </pc:docMkLst>
      <pc:sldChg chg="modSp">
        <pc:chgData name="Huy Mai" userId="8e8a8619c0c66c65" providerId="Windows Live" clId="Web-{4160F534-A208-4295-8E95-85D0E25BE785}" dt="2020-10-30T15:15:26.868" v="1" actId="20577"/>
        <pc:sldMkLst>
          <pc:docMk/>
          <pc:sldMk cId="0" sldId="985"/>
        </pc:sldMkLst>
        <pc:spChg chg="mod">
          <ac:chgData name="Huy Mai" userId="8e8a8619c0c66c65" providerId="Windows Live" clId="Web-{4160F534-A208-4295-8E95-85D0E25BE785}" dt="2020-10-30T15:15:26.868" v="1" actId="20577"/>
          <ac:spMkLst>
            <pc:docMk/>
            <pc:sldMk cId="0" sldId="985"/>
            <ac:spMk id="18" creationId="{00000000-0000-0000-0000-000000000000}"/>
          </ac:spMkLst>
        </pc:spChg>
      </pc:sldChg>
    </pc:docChg>
  </pc:docChgLst>
  <pc:docChgLst>
    <pc:chgData name="Huy Mai" userId="8e8a8619c0c66c65" providerId="Windows Live" clId="Web-{B03EE364-9BCD-4AF9-9DCC-04D4404A8FE0}"/>
    <pc:docChg chg="modSld addMainMaster delMainMaster">
      <pc:chgData name="Huy Mai" userId="8e8a8619c0c66c65" providerId="Windows Live" clId="Web-{B03EE364-9BCD-4AF9-9DCC-04D4404A8FE0}" dt="2020-10-30T17:38:17.832" v="551" actId="1076"/>
      <pc:docMkLst>
        <pc:docMk/>
      </pc:docMkLst>
      <pc:sldChg chg="mod modClrScheme chgLayout">
        <pc:chgData name="Huy Mai" userId="8e8a8619c0c66c65" providerId="Windows Live" clId="Web-{B03EE364-9BCD-4AF9-9DCC-04D4404A8FE0}" dt="2020-10-30T17:37:43.379" v="550"/>
        <pc:sldMkLst>
          <pc:docMk/>
          <pc:sldMk cId="0" sldId="840"/>
        </pc:sldMkLst>
      </pc:sldChg>
      <pc:sldChg chg="modSp mod modClrScheme addAnim delAnim chgLayout">
        <pc:chgData name="Huy Mai" userId="8e8a8619c0c66c65" providerId="Windows Live" clId="Web-{B03EE364-9BCD-4AF9-9DCC-04D4404A8FE0}" dt="2020-10-30T17:37:43.379" v="550"/>
        <pc:sldMkLst>
          <pc:docMk/>
          <pc:sldMk cId="0" sldId="862"/>
        </pc:sldMkLst>
        <pc:spChg chg="mod">
          <ac:chgData name="Huy Mai" userId="8e8a8619c0c66c65" providerId="Windows Live" clId="Web-{B03EE364-9BCD-4AF9-9DCC-04D4404A8FE0}" dt="2020-10-30T17:30:21.783" v="453" actId="20577"/>
          <ac:spMkLst>
            <pc:docMk/>
            <pc:sldMk cId="0" sldId="862"/>
            <ac:spMk id="12" creationId="{00000000-0000-0000-0000-000000000000}"/>
          </ac:spMkLst>
        </pc:spChg>
      </pc:sldChg>
      <pc:sldChg chg="mod modClrScheme chgLayout">
        <pc:chgData name="Huy Mai" userId="8e8a8619c0c66c65" providerId="Windows Live" clId="Web-{B03EE364-9BCD-4AF9-9DCC-04D4404A8FE0}" dt="2020-10-30T17:37:43.379" v="550"/>
        <pc:sldMkLst>
          <pc:docMk/>
          <pc:sldMk cId="0" sldId="985"/>
        </pc:sldMkLst>
      </pc:sldChg>
      <pc:sldChg chg="mod modClrScheme chgLayout">
        <pc:chgData name="Huy Mai" userId="8e8a8619c0c66c65" providerId="Windows Live" clId="Web-{B03EE364-9BCD-4AF9-9DCC-04D4404A8FE0}" dt="2020-10-30T17:37:43.379" v="550"/>
        <pc:sldMkLst>
          <pc:docMk/>
          <pc:sldMk cId="0" sldId="1015"/>
        </pc:sldMkLst>
      </pc:sldChg>
      <pc:sldChg chg="mod modClrScheme chgLayout">
        <pc:chgData name="Huy Mai" userId="8e8a8619c0c66c65" providerId="Windows Live" clId="Web-{B03EE364-9BCD-4AF9-9DCC-04D4404A8FE0}" dt="2020-10-30T17:37:43.379" v="550"/>
        <pc:sldMkLst>
          <pc:docMk/>
          <pc:sldMk cId="0" sldId="1045"/>
        </pc:sldMkLst>
      </pc:sldChg>
      <pc:sldChg chg="addSp delSp modSp mod modClrScheme addAnim delAnim chgLayout">
        <pc:chgData name="Huy Mai" userId="8e8a8619c0c66c65" providerId="Windows Live" clId="Web-{B03EE364-9BCD-4AF9-9DCC-04D4404A8FE0}" dt="2020-10-30T17:37:43.379" v="550"/>
        <pc:sldMkLst>
          <pc:docMk/>
          <pc:sldMk cId="0" sldId="1047"/>
        </pc:sldMkLst>
        <pc:spChg chg="add del mod">
          <ac:chgData name="Huy Mai" userId="8e8a8619c0c66c65" providerId="Windows Live" clId="Web-{B03EE364-9BCD-4AF9-9DCC-04D4404A8FE0}" dt="2020-10-30T16:53:04.732" v="330"/>
          <ac:spMkLst>
            <pc:docMk/>
            <pc:sldMk cId="0" sldId="1047"/>
            <ac:spMk id="4" creationId="{CB050278-411D-4082-A9E6-D6FD5540189F}"/>
          </ac:spMkLst>
        </pc:spChg>
        <pc:spChg chg="del mod">
          <ac:chgData name="Huy Mai" userId="8e8a8619c0c66c65" providerId="Windows Live" clId="Web-{B03EE364-9BCD-4AF9-9DCC-04D4404A8FE0}" dt="2020-10-30T16:46:30.787" v="308"/>
          <ac:spMkLst>
            <pc:docMk/>
            <pc:sldMk cId="0" sldId="1047"/>
            <ac:spMk id="5" creationId="{2BF815D9-7C98-4326-ADFD-791D42781364}"/>
          </ac:spMkLst>
        </pc:spChg>
        <pc:spChg chg="add mod">
          <ac:chgData name="Huy Mai" userId="8e8a8619c0c66c65" providerId="Windows Live" clId="Web-{B03EE364-9BCD-4AF9-9DCC-04D4404A8FE0}" dt="2020-10-30T16:53:10.498" v="332" actId="1076"/>
          <ac:spMkLst>
            <pc:docMk/>
            <pc:sldMk cId="0" sldId="1047"/>
            <ac:spMk id="8" creationId="{D261832D-DEFA-4EDB-8CCD-E6177E5BCAC7}"/>
          </ac:spMkLst>
        </pc:spChg>
        <pc:spChg chg="del mod">
          <ac:chgData name="Huy Mai" userId="8e8a8619c0c66c65" providerId="Windows Live" clId="Web-{B03EE364-9BCD-4AF9-9DCC-04D4404A8FE0}" dt="2020-10-30T16:46:31.897" v="309"/>
          <ac:spMkLst>
            <pc:docMk/>
            <pc:sldMk cId="0" sldId="1047"/>
            <ac:spMk id="11" creationId="{2DB605C5-B740-45E4-B730-9F281D347B18}"/>
          </ac:spMkLst>
        </pc:spChg>
        <pc:picChg chg="add del">
          <ac:chgData name="Huy Mai" userId="8e8a8619c0c66c65" providerId="Windows Live" clId="Web-{B03EE364-9BCD-4AF9-9DCC-04D4404A8FE0}" dt="2020-10-30T16:52:30.357" v="319"/>
          <ac:picMkLst>
            <pc:docMk/>
            <pc:sldMk cId="0" sldId="1047"/>
            <ac:picMk id="2" creationId="{6FCA703C-C92F-4A03-9831-7BE4398C4B74}"/>
          </ac:picMkLst>
        </pc:picChg>
        <pc:picChg chg="mod">
          <ac:chgData name="Huy Mai" userId="8e8a8619c0c66c65" providerId="Windows Live" clId="Web-{B03EE364-9BCD-4AF9-9DCC-04D4404A8FE0}" dt="2020-10-30T16:53:22.529" v="336" actId="1076"/>
          <ac:picMkLst>
            <pc:docMk/>
            <pc:sldMk cId="0" sldId="1047"/>
            <ac:picMk id="3" creationId="{40DC6F85-6E4D-49BF-871F-BEE5CB2370A2}"/>
          </ac:picMkLst>
        </pc:picChg>
      </pc:sldChg>
      <pc:sldChg chg="mod modClrScheme chgLayout">
        <pc:chgData name="Huy Mai" userId="8e8a8619c0c66c65" providerId="Windows Live" clId="Web-{B03EE364-9BCD-4AF9-9DCC-04D4404A8FE0}" dt="2020-10-30T17:37:43.379" v="550"/>
        <pc:sldMkLst>
          <pc:docMk/>
          <pc:sldMk cId="0" sldId="1048"/>
        </pc:sldMkLst>
      </pc:sldChg>
      <pc:sldChg chg="mod modClrScheme chgLayout">
        <pc:chgData name="Huy Mai" userId="8e8a8619c0c66c65" providerId="Windows Live" clId="Web-{B03EE364-9BCD-4AF9-9DCC-04D4404A8FE0}" dt="2020-10-30T17:37:43.379" v="550"/>
        <pc:sldMkLst>
          <pc:docMk/>
          <pc:sldMk cId="0" sldId="1049"/>
        </pc:sldMkLst>
      </pc:sldChg>
      <pc:sldChg chg="mod modClrScheme chgLayout">
        <pc:chgData name="Huy Mai" userId="8e8a8619c0c66c65" providerId="Windows Live" clId="Web-{B03EE364-9BCD-4AF9-9DCC-04D4404A8FE0}" dt="2020-10-30T17:37:43.379" v="550"/>
        <pc:sldMkLst>
          <pc:docMk/>
          <pc:sldMk cId="0" sldId="1050"/>
        </pc:sldMkLst>
      </pc:sldChg>
      <pc:sldChg chg="modSp mod modClrScheme chgLayout">
        <pc:chgData name="Huy Mai" userId="8e8a8619c0c66c65" providerId="Windows Live" clId="Web-{B03EE364-9BCD-4AF9-9DCC-04D4404A8FE0}" dt="2020-10-30T17:37:43.379" v="550"/>
        <pc:sldMkLst>
          <pc:docMk/>
          <pc:sldMk cId="0" sldId="1051"/>
        </pc:sldMkLst>
        <pc:picChg chg="mod">
          <ac:chgData name="Huy Mai" userId="8e8a8619c0c66c65" providerId="Windows Live" clId="Web-{B03EE364-9BCD-4AF9-9DCC-04D4404A8FE0}" dt="2020-10-30T16:29:25.750" v="42" actId="14100"/>
          <ac:picMkLst>
            <pc:docMk/>
            <pc:sldMk cId="0" sldId="1051"/>
            <ac:picMk id="5" creationId="{ECB21735-02DE-4037-B087-B375EB75D50C}"/>
          </ac:picMkLst>
        </pc:picChg>
      </pc:sldChg>
      <pc:sldChg chg="mod modClrScheme chgLayout">
        <pc:chgData name="Huy Mai" userId="8e8a8619c0c66c65" providerId="Windows Live" clId="Web-{B03EE364-9BCD-4AF9-9DCC-04D4404A8FE0}" dt="2020-10-30T17:37:43.379" v="550"/>
        <pc:sldMkLst>
          <pc:docMk/>
          <pc:sldMk cId="0" sldId="1052"/>
        </pc:sldMkLst>
      </pc:sldChg>
      <pc:sldChg chg="mod modClrScheme chgLayout">
        <pc:chgData name="Huy Mai" userId="8e8a8619c0c66c65" providerId="Windows Live" clId="Web-{B03EE364-9BCD-4AF9-9DCC-04D4404A8FE0}" dt="2020-10-30T17:37:43.379" v="550"/>
        <pc:sldMkLst>
          <pc:docMk/>
          <pc:sldMk cId="0" sldId="1053"/>
        </pc:sldMkLst>
      </pc:sldChg>
      <pc:sldChg chg="addSp delSp modSp mod modClrScheme addAnim delAnim chgLayout">
        <pc:chgData name="Huy Mai" userId="8e8a8619c0c66c65" providerId="Windows Live" clId="Web-{B03EE364-9BCD-4AF9-9DCC-04D4404A8FE0}" dt="2020-10-30T17:38:17.832" v="551" actId="1076"/>
        <pc:sldMkLst>
          <pc:docMk/>
          <pc:sldMk cId="0" sldId="1056"/>
        </pc:sldMkLst>
        <pc:spChg chg="mod">
          <ac:chgData name="Huy Mai" userId="8e8a8619c0c66c65" providerId="Windows Live" clId="Web-{B03EE364-9BCD-4AF9-9DCC-04D4404A8FE0}" dt="2020-10-30T17:38:17.832" v="551" actId="1076"/>
          <ac:spMkLst>
            <pc:docMk/>
            <pc:sldMk cId="0" sldId="1056"/>
            <ac:spMk id="4" creationId="{00000000-0000-0000-0000-000000000000}"/>
          </ac:spMkLst>
        </pc:spChg>
        <pc:spChg chg="mod">
          <ac:chgData name="Huy Mai" userId="8e8a8619c0c66c65" providerId="Windows Live" clId="Web-{B03EE364-9BCD-4AF9-9DCC-04D4404A8FE0}" dt="2020-10-30T16:37:38.440" v="255" actId="1076"/>
          <ac:spMkLst>
            <pc:docMk/>
            <pc:sldMk cId="0" sldId="1056"/>
            <ac:spMk id="16" creationId="{00000000-0000-0000-0000-000000000000}"/>
          </ac:spMkLst>
        </pc:spChg>
        <pc:spChg chg="mod">
          <ac:chgData name="Huy Mai" userId="8e8a8619c0c66c65" providerId="Windows Live" clId="Web-{B03EE364-9BCD-4AF9-9DCC-04D4404A8FE0}" dt="2020-10-30T17:31:33.252" v="516" actId="20577"/>
          <ac:spMkLst>
            <pc:docMk/>
            <pc:sldMk cId="0" sldId="1056"/>
            <ac:spMk id="29" creationId="{00000000-0000-0000-0000-000000000000}"/>
          </ac:spMkLst>
        </pc:spChg>
        <pc:picChg chg="add del mod">
          <ac:chgData name="Huy Mai" userId="8e8a8619c0c66c65" providerId="Windows Live" clId="Web-{B03EE364-9BCD-4AF9-9DCC-04D4404A8FE0}" dt="2020-10-30T17:31:48.861" v="519"/>
          <ac:picMkLst>
            <pc:docMk/>
            <pc:sldMk cId="0" sldId="1056"/>
            <ac:picMk id="2" creationId="{78246996-7BF2-4C67-859A-0EDB358F7555}"/>
          </ac:picMkLst>
        </pc:picChg>
        <pc:picChg chg="add del mod">
          <ac:chgData name="Huy Mai" userId="8e8a8619c0c66c65" providerId="Windows Live" clId="Web-{B03EE364-9BCD-4AF9-9DCC-04D4404A8FE0}" dt="2020-10-30T17:13:18.834" v="340"/>
          <ac:picMkLst>
            <pc:docMk/>
            <pc:sldMk cId="0" sldId="1056"/>
            <ac:picMk id="3" creationId="{D7733036-E93C-47F8-A93D-0900FF314131}"/>
          </ac:picMkLst>
        </pc:picChg>
        <pc:picChg chg="add del mod">
          <ac:chgData name="Huy Mai" userId="8e8a8619c0c66c65" providerId="Windows Live" clId="Web-{B03EE364-9BCD-4AF9-9DCC-04D4404A8FE0}" dt="2020-10-30T17:14:01.568" v="354"/>
          <ac:picMkLst>
            <pc:docMk/>
            <pc:sldMk cId="0" sldId="1056"/>
            <ac:picMk id="6" creationId="{819FC550-1D36-409F-9478-DE25293CDF58}"/>
          </ac:picMkLst>
        </pc:picChg>
        <pc:picChg chg="add mod">
          <ac:chgData name="Huy Mai" userId="8e8a8619c0c66c65" providerId="Windows Live" clId="Web-{B03EE364-9BCD-4AF9-9DCC-04D4404A8FE0}" dt="2020-10-30T17:32:06.361" v="538" actId="1076"/>
          <ac:picMkLst>
            <pc:docMk/>
            <pc:sldMk cId="0" sldId="1056"/>
            <ac:picMk id="7" creationId="{6AD237D5-93EA-4F33-87DE-7DB69BD767CE}"/>
          </ac:picMkLst>
        </pc:picChg>
        <pc:picChg chg="add del mod">
          <ac:chgData name="Huy Mai" userId="8e8a8619c0c66c65" providerId="Windows Live" clId="Web-{B03EE364-9BCD-4AF9-9DCC-04D4404A8FE0}" dt="2020-10-30T17:28:47.610" v="411"/>
          <ac:picMkLst>
            <pc:docMk/>
            <pc:sldMk cId="0" sldId="1056"/>
            <ac:picMk id="8" creationId="{CC4C4280-1F2E-4E98-B36F-6E2DA67CF447}"/>
          </ac:picMkLst>
        </pc:picChg>
        <pc:picChg chg="add del mod">
          <ac:chgData name="Huy Mai" userId="8e8a8619c0c66c65" providerId="Windows Live" clId="Web-{B03EE364-9BCD-4AF9-9DCC-04D4404A8FE0}" dt="2020-10-30T17:29:27.876" v="425"/>
          <ac:picMkLst>
            <pc:docMk/>
            <pc:sldMk cId="0" sldId="1056"/>
            <ac:picMk id="9" creationId="{BDA91B02-1F7E-44C3-B3DD-CAEBFFC028DB}"/>
          </ac:picMkLst>
        </pc:picChg>
      </pc:sldChg>
      <pc:sldMasterChg chg="add del addSldLayout delSldLayout">
        <pc:chgData name="Huy Mai" userId="8e8a8619c0c66c65" providerId="Windows Live" clId="Web-{B03EE364-9BCD-4AF9-9DCC-04D4404A8FE0}" dt="2020-10-30T17:37:43.379" v="550"/>
        <pc:sldMasterMkLst>
          <pc:docMk/>
          <pc:sldMasterMk cId="0" sldId="2147483648"/>
        </pc:sldMasterMkLst>
        <pc:sldLayoutChg chg="add del">
          <pc:chgData name="Huy Mai" userId="8e8a8619c0c66c65" providerId="Windows Live" clId="Web-{B03EE364-9BCD-4AF9-9DCC-04D4404A8FE0}" dt="2020-10-30T17:37:43.379" v="550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Huy Mai" userId="8e8a8619c0c66c65" providerId="Windows Live" clId="Web-{B03EE364-9BCD-4AF9-9DCC-04D4404A8FE0}" dt="2020-10-30T17:37:43.379" v="550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Huy Mai" userId="8e8a8619c0c66c65" providerId="Windows Live" clId="Web-{B03EE364-9BCD-4AF9-9DCC-04D4404A8FE0}" dt="2020-10-30T17:37:43.379" v="550"/>
          <pc:sldLayoutMkLst>
            <pc:docMk/>
            <pc:sldMasterMk cId="2898999361" sldId="2147483899"/>
            <pc:sldLayoutMk cId="0" sldId="2147483651"/>
          </pc:sldLayoutMkLst>
        </pc:sldLayoutChg>
        <pc:sldLayoutChg chg="add del">
          <pc:chgData name="Huy Mai" userId="8e8a8619c0c66c65" providerId="Windows Live" clId="Web-{B03EE364-9BCD-4AF9-9DCC-04D4404A8FE0}" dt="2020-10-30T17:37:43.379" v="550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Huy Mai" userId="8e8a8619c0c66c65" providerId="Windows Live" clId="Web-{B03EE364-9BCD-4AF9-9DCC-04D4404A8FE0}" dt="2020-10-30T17:37:43.379" v="550"/>
          <pc:sldLayoutMkLst>
            <pc:docMk/>
            <pc:sldMasterMk cId="2898999361" sldId="2147483899"/>
            <pc:sldLayoutMk cId="0" sldId="2147483653"/>
          </pc:sldLayoutMkLst>
        </pc:sldLayoutChg>
        <pc:sldLayoutChg chg="add del">
          <pc:chgData name="Huy Mai" userId="8e8a8619c0c66c65" providerId="Windows Live" clId="Web-{B03EE364-9BCD-4AF9-9DCC-04D4404A8FE0}" dt="2020-10-30T17:37:43.379" v="550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Huy Mai" userId="8e8a8619c0c66c65" providerId="Windows Live" clId="Web-{B03EE364-9BCD-4AF9-9DCC-04D4404A8FE0}" dt="2020-10-30T17:37:43.379" v="550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Huy Mai" userId="8e8a8619c0c66c65" providerId="Windows Live" clId="Web-{B03EE364-9BCD-4AF9-9DCC-04D4404A8FE0}" dt="2020-10-30T17:37:43.379" v="550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Huy Mai" userId="8e8a8619c0c66c65" providerId="Windows Live" clId="Web-{B03EE364-9BCD-4AF9-9DCC-04D4404A8FE0}" dt="2020-10-30T17:37:43.379" v="550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Huy Mai" userId="8e8a8619c0c66c65" providerId="Windows Live" clId="Web-{B03EE364-9BCD-4AF9-9DCC-04D4404A8FE0}" dt="2020-10-30T17:37:43.379" v="550"/>
          <pc:sldLayoutMkLst>
            <pc:docMk/>
            <pc:sldMasterMk cId="2898999361" sldId="2147483899"/>
            <pc:sldLayoutMk cId="0" sldId="2147483658"/>
          </pc:sldLayoutMkLst>
        </pc:sldLayoutChg>
        <pc:sldLayoutChg chg="add del">
          <pc:chgData name="Huy Mai" userId="8e8a8619c0c66c65" providerId="Windows Live" clId="Web-{B03EE364-9BCD-4AF9-9DCC-04D4404A8FE0}" dt="2020-10-30T17:37:43.379" v="550"/>
          <pc:sldLayoutMkLst>
            <pc:docMk/>
            <pc:sldMasterMk cId="2898999361" sldId="2147483899"/>
            <pc:sldLayoutMk cId="0" sldId="2147483659"/>
          </pc:sldLayoutMkLst>
        </pc:sldLayoutChg>
        <pc:sldLayoutChg chg="add del">
          <pc:chgData name="Huy Mai" userId="8e8a8619c0c66c65" providerId="Windows Live" clId="Web-{B03EE364-9BCD-4AF9-9DCC-04D4404A8FE0}" dt="2020-10-30T17:37:43.379" v="550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del addSldLayout delSldLayout modSldLayout">
        <pc:chgData name="Huy Mai" userId="8e8a8619c0c66c65" providerId="Windows Live" clId="Web-{B03EE364-9BCD-4AF9-9DCC-04D4404A8FE0}" dt="2020-10-30T17:37:43.379" v="550"/>
        <pc:sldMasterMkLst>
          <pc:docMk/>
          <pc:sldMasterMk cId="2707852882" sldId="2147483661"/>
        </pc:sldMasterMkLst>
        <pc:sldLayoutChg chg="add del mod replId">
          <pc:chgData name="Huy Mai" userId="8e8a8619c0c66c65" providerId="Windows Live" clId="Web-{B03EE364-9BCD-4AF9-9DCC-04D4404A8FE0}" dt="2020-10-30T17:37:43.379" v="550"/>
          <pc:sldLayoutMkLst>
            <pc:docMk/>
            <pc:sldMasterMk cId="2707852882" sldId="2147483661"/>
            <pc:sldLayoutMk cId="3835509799" sldId="2147483662"/>
          </pc:sldLayoutMkLst>
        </pc:sldLayoutChg>
        <pc:sldLayoutChg chg="add del mod replId">
          <pc:chgData name="Huy Mai" userId="8e8a8619c0c66c65" providerId="Windows Live" clId="Web-{B03EE364-9BCD-4AF9-9DCC-04D4404A8FE0}" dt="2020-10-30T17:37:43.379" v="550"/>
          <pc:sldLayoutMkLst>
            <pc:docMk/>
            <pc:sldMasterMk cId="2707852882" sldId="2147483661"/>
            <pc:sldLayoutMk cId="2433181293" sldId="2147483663"/>
          </pc:sldLayoutMkLst>
        </pc:sldLayoutChg>
        <pc:sldLayoutChg chg="add del mod replId">
          <pc:chgData name="Huy Mai" userId="8e8a8619c0c66c65" providerId="Windows Live" clId="Web-{B03EE364-9BCD-4AF9-9DCC-04D4404A8FE0}" dt="2020-10-30T17:37:43.379" v="550"/>
          <pc:sldLayoutMkLst>
            <pc:docMk/>
            <pc:sldMasterMk cId="2707852882" sldId="2147483661"/>
            <pc:sldLayoutMk cId="1372990552" sldId="2147483664"/>
          </pc:sldLayoutMkLst>
        </pc:sldLayoutChg>
        <pc:sldLayoutChg chg="add del mod replId">
          <pc:chgData name="Huy Mai" userId="8e8a8619c0c66c65" providerId="Windows Live" clId="Web-{B03EE364-9BCD-4AF9-9DCC-04D4404A8FE0}" dt="2020-10-30T17:37:43.379" v="550"/>
          <pc:sldLayoutMkLst>
            <pc:docMk/>
            <pc:sldMasterMk cId="2707852882" sldId="2147483661"/>
            <pc:sldLayoutMk cId="815292781" sldId="2147483665"/>
          </pc:sldLayoutMkLst>
        </pc:sldLayoutChg>
        <pc:sldLayoutChg chg="add del mod replId">
          <pc:chgData name="Huy Mai" userId="8e8a8619c0c66c65" providerId="Windows Live" clId="Web-{B03EE364-9BCD-4AF9-9DCC-04D4404A8FE0}" dt="2020-10-30T17:37:43.379" v="550"/>
          <pc:sldLayoutMkLst>
            <pc:docMk/>
            <pc:sldMasterMk cId="2707852882" sldId="2147483661"/>
            <pc:sldLayoutMk cId="516526475" sldId="2147483666"/>
          </pc:sldLayoutMkLst>
        </pc:sldLayoutChg>
        <pc:sldLayoutChg chg="add del mod replId">
          <pc:chgData name="Huy Mai" userId="8e8a8619c0c66c65" providerId="Windows Live" clId="Web-{B03EE364-9BCD-4AF9-9DCC-04D4404A8FE0}" dt="2020-10-30T17:37:43.379" v="550"/>
          <pc:sldLayoutMkLst>
            <pc:docMk/>
            <pc:sldMasterMk cId="2707852882" sldId="2147483661"/>
            <pc:sldLayoutMk cId="418578433" sldId="2147483667"/>
          </pc:sldLayoutMkLst>
        </pc:sldLayoutChg>
        <pc:sldLayoutChg chg="add del mod replId">
          <pc:chgData name="Huy Mai" userId="8e8a8619c0c66c65" providerId="Windows Live" clId="Web-{B03EE364-9BCD-4AF9-9DCC-04D4404A8FE0}" dt="2020-10-30T17:37:43.379" v="550"/>
          <pc:sldLayoutMkLst>
            <pc:docMk/>
            <pc:sldMasterMk cId="2707852882" sldId="2147483661"/>
            <pc:sldLayoutMk cId="1005979045" sldId="2147483668"/>
          </pc:sldLayoutMkLst>
        </pc:sldLayoutChg>
        <pc:sldLayoutChg chg="add del mod replId">
          <pc:chgData name="Huy Mai" userId="8e8a8619c0c66c65" providerId="Windows Live" clId="Web-{B03EE364-9BCD-4AF9-9DCC-04D4404A8FE0}" dt="2020-10-30T17:37:43.379" v="550"/>
          <pc:sldLayoutMkLst>
            <pc:docMk/>
            <pc:sldMasterMk cId="2707852882" sldId="2147483661"/>
            <pc:sldLayoutMk cId="3603204112" sldId="2147483669"/>
          </pc:sldLayoutMkLst>
        </pc:sldLayoutChg>
        <pc:sldLayoutChg chg="add del mod replId">
          <pc:chgData name="Huy Mai" userId="8e8a8619c0c66c65" providerId="Windows Live" clId="Web-{B03EE364-9BCD-4AF9-9DCC-04D4404A8FE0}" dt="2020-10-30T17:37:43.379" v="550"/>
          <pc:sldLayoutMkLst>
            <pc:docMk/>
            <pc:sldMasterMk cId="2707852882" sldId="2147483661"/>
            <pc:sldLayoutMk cId="2512850580" sldId="2147483670"/>
          </pc:sldLayoutMkLst>
        </pc:sldLayoutChg>
        <pc:sldLayoutChg chg="add del mod replId">
          <pc:chgData name="Huy Mai" userId="8e8a8619c0c66c65" providerId="Windows Live" clId="Web-{B03EE364-9BCD-4AF9-9DCC-04D4404A8FE0}" dt="2020-10-30T17:37:43.379" v="550"/>
          <pc:sldLayoutMkLst>
            <pc:docMk/>
            <pc:sldMasterMk cId="2707852882" sldId="2147483661"/>
            <pc:sldLayoutMk cId="406702177" sldId="2147483671"/>
          </pc:sldLayoutMkLst>
        </pc:sldLayoutChg>
        <pc:sldLayoutChg chg="add del mod replId">
          <pc:chgData name="Huy Mai" userId="8e8a8619c0c66c65" providerId="Windows Live" clId="Web-{B03EE364-9BCD-4AF9-9DCC-04D4404A8FE0}" dt="2020-10-30T17:37:43.379" v="550"/>
          <pc:sldLayoutMkLst>
            <pc:docMk/>
            <pc:sldMasterMk cId="2707852882" sldId="2147483661"/>
            <pc:sldLayoutMk cId="1850138380" sldId="2147483672"/>
          </pc:sldLayoutMkLst>
        </pc:sldLayoutChg>
        <pc:sldLayoutChg chg="add del mod replId">
          <pc:chgData name="Huy Mai" userId="8e8a8619c0c66c65" providerId="Windows Live" clId="Web-{B03EE364-9BCD-4AF9-9DCC-04D4404A8FE0}" dt="2020-10-30T17:37:43.379" v="550"/>
          <pc:sldLayoutMkLst>
            <pc:docMk/>
            <pc:sldMasterMk cId="2707852882" sldId="2147483661"/>
            <pc:sldLayoutMk cId="2280618798" sldId="2147483673"/>
          </pc:sldLayoutMkLst>
        </pc:sldLayoutChg>
        <pc:sldLayoutChg chg="add del mod replId">
          <pc:chgData name="Huy Mai" userId="8e8a8619c0c66c65" providerId="Windows Live" clId="Web-{B03EE364-9BCD-4AF9-9DCC-04D4404A8FE0}" dt="2020-10-30T17:37:43.379" v="550"/>
          <pc:sldLayoutMkLst>
            <pc:docMk/>
            <pc:sldMasterMk cId="2707852882" sldId="2147483661"/>
            <pc:sldLayoutMk cId="4236833627" sldId="2147483674"/>
          </pc:sldLayoutMkLst>
        </pc:sldLayoutChg>
        <pc:sldLayoutChg chg="add del mod replId">
          <pc:chgData name="Huy Mai" userId="8e8a8619c0c66c65" providerId="Windows Live" clId="Web-{B03EE364-9BCD-4AF9-9DCC-04D4404A8FE0}" dt="2020-10-30T17:37:43.379" v="550"/>
          <pc:sldLayoutMkLst>
            <pc:docMk/>
            <pc:sldMasterMk cId="2707852882" sldId="2147483661"/>
            <pc:sldLayoutMk cId="315190616" sldId="2147483675"/>
          </pc:sldLayoutMkLst>
        </pc:sldLayoutChg>
        <pc:sldLayoutChg chg="add del mod replId">
          <pc:chgData name="Huy Mai" userId="8e8a8619c0c66c65" providerId="Windows Live" clId="Web-{B03EE364-9BCD-4AF9-9DCC-04D4404A8FE0}" dt="2020-10-30T17:37:43.379" v="550"/>
          <pc:sldLayoutMkLst>
            <pc:docMk/>
            <pc:sldMasterMk cId="2707852882" sldId="2147483661"/>
            <pc:sldLayoutMk cId="3249704876" sldId="2147483676"/>
          </pc:sldLayoutMkLst>
        </pc:sldLayoutChg>
        <pc:sldLayoutChg chg="add del mod replId">
          <pc:chgData name="Huy Mai" userId="8e8a8619c0c66c65" providerId="Windows Live" clId="Web-{B03EE364-9BCD-4AF9-9DCC-04D4404A8FE0}" dt="2020-10-30T17:37:43.379" v="550"/>
          <pc:sldLayoutMkLst>
            <pc:docMk/>
            <pc:sldMasterMk cId="2707852882" sldId="2147483661"/>
            <pc:sldLayoutMk cId="4189696325" sldId="2147483677"/>
          </pc:sldLayoutMkLst>
        </pc:sldLayoutChg>
        <pc:sldLayoutChg chg="add del mod replId">
          <pc:chgData name="Huy Mai" userId="8e8a8619c0c66c65" providerId="Windows Live" clId="Web-{B03EE364-9BCD-4AF9-9DCC-04D4404A8FE0}" dt="2020-10-30T17:37:43.379" v="550"/>
          <pc:sldLayoutMkLst>
            <pc:docMk/>
            <pc:sldMasterMk cId="2707852882" sldId="2147483661"/>
            <pc:sldLayoutMk cId="628667221" sldId="2147483678"/>
          </pc:sldLayoutMkLst>
        </pc:sldLayoutChg>
        <pc:sldLayoutChg chg="add del mod replId">
          <pc:chgData name="Huy Mai" userId="8e8a8619c0c66c65" providerId="Windows Live" clId="Web-{B03EE364-9BCD-4AF9-9DCC-04D4404A8FE0}" dt="2020-10-30T17:37:43.379" v="550"/>
          <pc:sldLayoutMkLst>
            <pc:docMk/>
            <pc:sldMasterMk cId="2707852882" sldId="2147483661"/>
            <pc:sldLayoutMk cId="290450412" sldId="2147483679"/>
          </pc:sldLayoutMkLst>
        </pc:sldLayoutChg>
        <pc:sldLayoutChg chg="add del mod replId">
          <pc:chgData name="Huy Mai" userId="8e8a8619c0c66c65" providerId="Windows Live" clId="Web-{B03EE364-9BCD-4AF9-9DCC-04D4404A8FE0}" dt="2020-10-30T17:37:43.379" v="550"/>
          <pc:sldLayoutMkLst>
            <pc:docMk/>
            <pc:sldMasterMk cId="2707852882" sldId="2147483661"/>
            <pc:sldLayoutMk cId="4092048736" sldId="2147483680"/>
          </pc:sldLayoutMkLst>
        </pc:sldLayoutChg>
      </pc:sldMasterChg>
    </pc:docChg>
  </pc:docChgLst>
  <pc:docChgLst>
    <pc:chgData name="Guest User" providerId="Windows Live" clId="Web-{27F8BF1C-9CBE-4C36-A280-D2E8C81254F1}"/>
    <pc:docChg chg="modSld">
      <pc:chgData name="Guest User" userId="" providerId="Windows Live" clId="Web-{27F8BF1C-9CBE-4C36-A280-D2E8C81254F1}" dt="2020-10-30T15:27:13.913" v="122" actId="1076"/>
      <pc:docMkLst>
        <pc:docMk/>
      </pc:docMkLst>
      <pc:sldChg chg="modSp">
        <pc:chgData name="Guest User" userId="" providerId="Windows Live" clId="Web-{27F8BF1C-9CBE-4C36-A280-D2E8C81254F1}" dt="2020-10-30T15:24:06.271" v="62" actId="20577"/>
        <pc:sldMkLst>
          <pc:docMk/>
          <pc:sldMk cId="0" sldId="862"/>
        </pc:sldMkLst>
        <pc:spChg chg="mod">
          <ac:chgData name="Guest User" userId="" providerId="Windows Live" clId="Web-{27F8BF1C-9CBE-4C36-A280-D2E8C81254F1}" dt="2020-10-30T15:24:06.271" v="62" actId="20577"/>
          <ac:spMkLst>
            <pc:docMk/>
            <pc:sldMk cId="0" sldId="862"/>
            <ac:spMk id="12" creationId="{00000000-0000-0000-0000-000000000000}"/>
          </ac:spMkLst>
        </pc:spChg>
      </pc:sldChg>
      <pc:sldChg chg="modSp">
        <pc:chgData name="Guest User" userId="" providerId="Windows Live" clId="Web-{27F8BF1C-9CBE-4C36-A280-D2E8C81254F1}" dt="2020-10-30T15:12:23.189" v="1" actId="20577"/>
        <pc:sldMkLst>
          <pc:docMk/>
          <pc:sldMk cId="0" sldId="985"/>
        </pc:sldMkLst>
        <pc:spChg chg="mod">
          <ac:chgData name="Guest User" userId="" providerId="Windows Live" clId="Web-{27F8BF1C-9CBE-4C36-A280-D2E8C81254F1}" dt="2020-10-30T15:12:23.189" v="1" actId="20577"/>
          <ac:spMkLst>
            <pc:docMk/>
            <pc:sldMk cId="0" sldId="985"/>
            <ac:spMk id="18" creationId="{00000000-0000-0000-0000-000000000000}"/>
          </ac:spMkLst>
        </pc:spChg>
      </pc:sldChg>
      <pc:sldChg chg="addSp delSp modSp addAnim delAnim">
        <pc:chgData name="Guest User" userId="" providerId="Windows Live" clId="Web-{27F8BF1C-9CBE-4C36-A280-D2E8C81254F1}" dt="2020-10-30T15:23:23.459" v="23" actId="1076"/>
        <pc:sldMkLst>
          <pc:docMk/>
          <pc:sldMk cId="0" sldId="1047"/>
        </pc:sldMkLst>
        <pc:spChg chg="add mod">
          <ac:chgData name="Guest User" userId="" providerId="Windows Live" clId="Web-{27F8BF1C-9CBE-4C36-A280-D2E8C81254F1}" dt="2020-10-30T15:23:18.318" v="22" actId="1076"/>
          <ac:spMkLst>
            <pc:docMk/>
            <pc:sldMk cId="0" sldId="1047"/>
            <ac:spMk id="5" creationId="{2BF815D9-7C98-4326-ADFD-791D42781364}"/>
          </ac:spMkLst>
        </pc:spChg>
        <pc:spChg chg="add del">
          <ac:chgData name="Guest User" userId="" providerId="Windows Live" clId="Web-{27F8BF1C-9CBE-4C36-A280-D2E8C81254F1}" dt="2020-10-30T15:23:04.677" v="17"/>
          <ac:spMkLst>
            <pc:docMk/>
            <pc:sldMk cId="0" sldId="1047"/>
            <ac:spMk id="7" creationId="{5CE6AF0B-8E5F-4A51-867E-99E7D7342ECF}"/>
          </ac:spMkLst>
        </pc:spChg>
        <pc:spChg chg="add del">
          <ac:chgData name="Guest User" userId="" providerId="Windows Live" clId="Web-{27F8BF1C-9CBE-4C36-A280-D2E8C81254F1}" dt="2020-10-30T15:23:09.412" v="19"/>
          <ac:spMkLst>
            <pc:docMk/>
            <pc:sldMk cId="0" sldId="1047"/>
            <ac:spMk id="9" creationId="{7B4FC0E0-B629-496F-8F9F-8ADC90C34F22}"/>
          </ac:spMkLst>
        </pc:spChg>
        <pc:spChg chg="add mod">
          <ac:chgData name="Guest User" userId="" providerId="Windows Live" clId="Web-{27F8BF1C-9CBE-4C36-A280-D2E8C81254F1}" dt="2020-10-30T15:23:23.459" v="23" actId="1076"/>
          <ac:spMkLst>
            <pc:docMk/>
            <pc:sldMk cId="0" sldId="1047"/>
            <ac:spMk id="11" creationId="{2DB605C5-B740-45E4-B730-9F281D347B18}"/>
          </ac:spMkLst>
        </pc:spChg>
        <pc:picChg chg="del mod">
          <ac:chgData name="Guest User" userId="" providerId="Windows Live" clId="Web-{27F8BF1C-9CBE-4C36-A280-D2E8C81254F1}" dt="2020-10-30T15:22:19.943" v="10"/>
          <ac:picMkLst>
            <pc:docMk/>
            <pc:sldMk cId="0" sldId="1047"/>
            <ac:picMk id="2" creationId="{00000000-0000-0000-0000-000000000000}"/>
          </ac:picMkLst>
        </pc:picChg>
        <pc:picChg chg="add mod">
          <ac:chgData name="Guest User" userId="" providerId="Windows Live" clId="Web-{27F8BF1C-9CBE-4C36-A280-D2E8C81254F1}" dt="2020-10-30T15:22:50.630" v="14" actId="1076"/>
          <ac:picMkLst>
            <pc:docMk/>
            <pc:sldMk cId="0" sldId="1047"/>
            <ac:picMk id="3" creationId="{40DC6F85-6E4D-49BF-871F-BEE5CB2370A2}"/>
          </ac:picMkLst>
        </pc:picChg>
      </pc:sldChg>
      <pc:sldChg chg="addSp delSp modSp">
        <pc:chgData name="Guest User" userId="" providerId="Windows Live" clId="Web-{27F8BF1C-9CBE-4C36-A280-D2E8C81254F1}" dt="2020-10-30T15:25:14.584" v="107" actId="1076"/>
        <pc:sldMkLst>
          <pc:docMk/>
          <pc:sldMk cId="0" sldId="1049"/>
        </pc:sldMkLst>
        <pc:picChg chg="add mod">
          <ac:chgData name="Guest User" userId="" providerId="Windows Live" clId="Web-{27F8BF1C-9CBE-4C36-A280-D2E8C81254F1}" dt="2020-10-30T15:25:14.584" v="107" actId="1076"/>
          <ac:picMkLst>
            <pc:docMk/>
            <pc:sldMk cId="0" sldId="1049"/>
            <ac:picMk id="2" creationId="{596397B0-0339-4B3A-A5D1-FEC548A0A8A6}"/>
          </ac:picMkLst>
        </pc:picChg>
        <pc:picChg chg="del">
          <ac:chgData name="Guest User" userId="" providerId="Windows Live" clId="Web-{27F8BF1C-9CBE-4C36-A280-D2E8C81254F1}" dt="2020-10-30T15:24:58.240" v="101"/>
          <ac:picMkLst>
            <pc:docMk/>
            <pc:sldMk cId="0" sldId="1049"/>
            <ac:picMk id="5" creationId="{00000000-0000-0000-0000-000000000000}"/>
          </ac:picMkLst>
        </pc:picChg>
      </pc:sldChg>
      <pc:sldChg chg="addSp delSp modSp addAnim delAnim">
        <pc:chgData name="Guest User" userId="" providerId="Windows Live" clId="Web-{27F8BF1C-9CBE-4C36-A280-D2E8C81254F1}" dt="2020-10-30T15:27:13.913" v="122" actId="1076"/>
        <pc:sldMkLst>
          <pc:docMk/>
          <pc:sldMk cId="0" sldId="1051"/>
        </pc:sldMkLst>
        <pc:picChg chg="add del mod">
          <ac:chgData name="Guest User" userId="" providerId="Windows Live" clId="Web-{27F8BF1C-9CBE-4C36-A280-D2E8C81254F1}" dt="2020-10-30T15:26:56.819" v="116"/>
          <ac:picMkLst>
            <pc:docMk/>
            <pc:sldMk cId="0" sldId="1051"/>
            <ac:picMk id="2" creationId="{00000000-0000-0000-0000-000000000000}"/>
          </ac:picMkLst>
        </pc:picChg>
        <pc:picChg chg="add del mod">
          <ac:chgData name="Guest User" userId="" providerId="Windows Live" clId="Web-{27F8BF1C-9CBE-4C36-A280-D2E8C81254F1}" dt="2020-10-30T15:26:48.257" v="112"/>
          <ac:picMkLst>
            <pc:docMk/>
            <pc:sldMk cId="0" sldId="1051"/>
            <ac:picMk id="3" creationId="{D3B1BFD8-C6AB-411E-9598-3CAF90666A0E}"/>
          </ac:picMkLst>
        </pc:picChg>
        <pc:picChg chg="add mod">
          <ac:chgData name="Guest User" userId="" providerId="Windows Live" clId="Web-{27F8BF1C-9CBE-4C36-A280-D2E8C81254F1}" dt="2020-10-30T15:27:13.913" v="122" actId="1076"/>
          <ac:picMkLst>
            <pc:docMk/>
            <pc:sldMk cId="0" sldId="1051"/>
            <ac:picMk id="5" creationId="{ECB21735-02DE-4037-B087-B375EB75D50C}"/>
          </ac:picMkLst>
        </pc:picChg>
      </pc:sldChg>
      <pc:sldChg chg="modSp">
        <pc:chgData name="Guest User" userId="" providerId="Windows Live" clId="Web-{27F8BF1C-9CBE-4C36-A280-D2E8C81254F1}" dt="2020-10-30T15:24:16.381" v="98" actId="20577"/>
        <pc:sldMkLst>
          <pc:docMk/>
          <pc:sldMk cId="0" sldId="1056"/>
        </pc:sldMkLst>
        <pc:spChg chg="mod">
          <ac:chgData name="Guest User" userId="" providerId="Windows Live" clId="Web-{27F8BF1C-9CBE-4C36-A280-D2E8C81254F1}" dt="2020-10-30T15:24:16.381" v="98" actId="20577"/>
          <ac:spMkLst>
            <pc:docMk/>
            <pc:sldMk cId="0" sldId="1056"/>
            <ac:spMk id="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67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39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2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500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01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113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420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69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675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56437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582c0aa581928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6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1073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  <a:t>2020/10/31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6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18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43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1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99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  <p:sldLayoutId id="2147483651" r:id="rId18"/>
    <p:sldLayoutId id="2147483653" r:id="rId19"/>
    <p:sldLayoutId id="2147483658" r:id="rId20"/>
    <p:sldLayoutId id="2147483659" r:id="rId21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17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 txBox="1"/>
          <p:nvPr/>
        </p:nvSpPr>
        <p:spPr>
          <a:xfrm>
            <a:off x="773271" y="1204251"/>
            <a:ext cx="2635658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CN" sz="72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/>
                <a:ea typeface="Microsoft YaHei"/>
              </a:rPr>
              <a:t>NHÓM 9</a:t>
            </a:r>
            <a:endParaRPr lang="en-US" altLang="zh-CN" sz="7200" b="1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" name="_3"/>
          <p:cNvSpPr/>
          <p:nvPr/>
        </p:nvSpPr>
        <p:spPr>
          <a:xfrm>
            <a:off x="326224" y="2259198"/>
            <a:ext cx="5751195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Khai Thác Nội Dung Văn Bản</a:t>
            </a:r>
          </a:p>
        </p:txBody>
      </p:sp>
      <p:sp>
        <p:nvSpPr>
          <p:cNvPr id="23" name="_3"/>
          <p:cNvSpPr/>
          <p:nvPr/>
        </p:nvSpPr>
        <p:spPr>
          <a:xfrm>
            <a:off x="845023" y="4020245"/>
            <a:ext cx="4144010" cy="33718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" panose="02020603050405020304" pitchFamily="18" charset="0"/>
                <a:ea typeface="造字工房力黑（非商用）常规体" pitchFamily="50" charset="-122"/>
              </a:rPr>
              <a:t>Giáo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" panose="02020603050405020304" pitchFamily="18" charset="0"/>
                <a:ea typeface="造字工房力黑（非商用）常规体" pitchFamily="50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" panose="02020603050405020304" pitchFamily="18" charset="0"/>
                <a:ea typeface="造字工房力黑（非商用）常规体" pitchFamily="50" charset="-122"/>
              </a:rPr>
              <a:t>Viên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" panose="02020603050405020304" pitchFamily="18" charset="0"/>
                <a:ea typeface="造字工房力黑（非商用）常规体" pitchFamily="50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" panose="02020603050405020304" pitchFamily="18" charset="0"/>
                <a:ea typeface="造字工房力黑（非商用）常规体" pitchFamily="50" charset="-122"/>
              </a:rPr>
              <a:t>Hướng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" panose="02020603050405020304" pitchFamily="18" charset="0"/>
                <a:ea typeface="造字工房力黑（非商用）常规体" pitchFamily="50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" panose="02020603050405020304" pitchFamily="18" charset="0"/>
                <a:ea typeface="造字工房力黑（非商用）常规体" pitchFamily="50" charset="-122"/>
              </a:rPr>
              <a:t>Dẫn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" panose="02020603050405020304" pitchFamily="18" charset="0"/>
                <a:ea typeface="造字工房力黑（非商用）常规体" pitchFamily="50" charset="-122"/>
              </a:rPr>
              <a:t>: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" panose="02020603050405020304" pitchFamily="18" charset="0"/>
                <a:ea typeface="造字工房力黑（非商用）常规体" pitchFamily="50" charset="-122"/>
              </a:rPr>
              <a:t>Nguyễn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" panose="02020603050405020304" pitchFamily="18" charset="0"/>
                <a:ea typeface="造字工房力黑（非商用）常规体" pitchFamily="50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" panose="02020603050405020304" pitchFamily="18" charset="0"/>
                <a:ea typeface="造字工房力黑（非商用）常规体" pitchFamily="50" charset="-122"/>
              </a:rPr>
              <a:t>Hồng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" panose="02020603050405020304" pitchFamily="18" charset="0"/>
                <a:ea typeface="造字工房力黑（非商用）常规体" pitchFamily="50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" panose="02020603050405020304" pitchFamily="18" charset="0"/>
                <a:ea typeface="造字工房力黑（非商用）常规体" pitchFamily="50" charset="-122"/>
              </a:rPr>
              <a:t>Bữu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" panose="02020603050405020304" pitchFamily="18" charset="0"/>
                <a:ea typeface="造字工房力黑（非商用）常规体" pitchFamily="50" charset="-122"/>
              </a:rPr>
              <a:t> Long</a:t>
            </a:r>
          </a:p>
        </p:txBody>
      </p:sp>
      <p:sp>
        <p:nvSpPr>
          <p:cNvPr id="24" name="TextBox 36"/>
          <p:cNvSpPr txBox="1"/>
          <p:nvPr/>
        </p:nvSpPr>
        <p:spPr>
          <a:xfrm>
            <a:off x="773430" y="2842895"/>
            <a:ext cx="292290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450"/>
              </a:spcAft>
            </a:pPr>
            <a:r>
              <a:rPr lang="en-US" altLang="zh-CN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Sinh Viên Thực Hiện:</a:t>
            </a:r>
            <a:br>
              <a:rPr lang="en-US" altLang="zh-CN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+ Nguyễn Trung Hiếu  43.01.104.052</a:t>
            </a:r>
          </a:p>
          <a:p>
            <a:pPr>
              <a:lnSpc>
                <a:spcPct val="125000"/>
              </a:lnSpc>
              <a:spcAft>
                <a:spcPts val="450"/>
              </a:spcAft>
            </a:pPr>
            <a:r>
              <a:rPr lang="en-US" altLang="zh-CN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+ Mai Huy                     43.01.104.079</a:t>
            </a:r>
          </a:p>
          <a:p>
            <a:pPr>
              <a:lnSpc>
                <a:spcPct val="125000"/>
              </a:lnSpc>
              <a:spcAft>
                <a:spcPts val="450"/>
              </a:spcAft>
            </a:pPr>
            <a:r>
              <a:rPr lang="en-US" altLang="zh-CN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+ Nguyễn Thành Đạt    43.01.104.020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836" y="0"/>
            <a:ext cx="32602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十边形 3"/>
          <p:cNvSpPr/>
          <p:nvPr/>
        </p:nvSpPr>
        <p:spPr>
          <a:xfrm>
            <a:off x="626599" y="668440"/>
            <a:ext cx="1152128" cy="1065358"/>
          </a:xfrm>
          <a:prstGeom prst="dec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06</a:t>
            </a:r>
            <a:endParaRPr lang="zh-CN" altLang="en-US" sz="4400" dirty="0"/>
          </a:p>
        </p:txBody>
      </p:sp>
      <p:sp>
        <p:nvSpPr>
          <p:cNvPr id="29" name="矩形 28"/>
          <p:cNvSpPr/>
          <p:nvPr/>
        </p:nvSpPr>
        <p:spPr>
          <a:xfrm>
            <a:off x="1869332" y="596900"/>
            <a:ext cx="690245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ABSTRACTIVE SUMMARIZATION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783194" y="1155700"/>
            <a:ext cx="5790423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1920" lvl="1" indent="-121920" algn="l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Tóm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tắt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trừu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tượng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là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chúng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ta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sẽ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tóm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tắt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thông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tin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từ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văn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bản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lúc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đầu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thành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một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câu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hoàn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toàn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mới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.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Phương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pháp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này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hoàn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toàn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trái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ngược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với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phương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pháp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trích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xuất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ở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trên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khi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mà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ta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chỉ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tóm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tắt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thông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tin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dựa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trên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các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câu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và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từ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có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sẵn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CB21735-02DE-4037-B087-B375EB75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113" y="2786759"/>
            <a:ext cx="3438347" cy="1472319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9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00930" y="609600"/>
            <a:ext cx="6902450" cy="861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VÍ DỤ ABSTRACTIVE SUMMARIZATION</a:t>
            </a:r>
          </a:p>
          <a:p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10" y="1855332"/>
            <a:ext cx="6853555" cy="2480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十边形 3"/>
          <p:cNvSpPr/>
          <p:nvPr/>
        </p:nvSpPr>
        <p:spPr>
          <a:xfrm>
            <a:off x="785268" y="369083"/>
            <a:ext cx="1152128" cy="1065358"/>
          </a:xfrm>
          <a:prstGeom prst="dec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07</a:t>
            </a:r>
            <a:endParaRPr lang="zh-CN" altLang="en-US" sz="4400" dirty="0"/>
          </a:p>
        </p:txBody>
      </p:sp>
      <p:sp>
        <p:nvSpPr>
          <p:cNvPr id="29" name="矩形 28"/>
          <p:cNvSpPr/>
          <p:nvPr/>
        </p:nvSpPr>
        <p:spPr>
          <a:xfrm>
            <a:off x="2088878" y="474436"/>
            <a:ext cx="6902450" cy="4305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Arial"/>
                <a:ea typeface="Microsoft YaHei"/>
                <a:cs typeface="Arial"/>
                <a:sym typeface="Arial" panose="020B0604020202020204" pitchFamily="34" charset="0"/>
              </a:rPr>
              <a:t>HƯỚNG TIẾP CẬN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034951" y="772203"/>
            <a:ext cx="5828889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21920" lvl="1" indent="-12192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/>
              <a:ea typeface="Microsoft YaHei"/>
              <a:cs typeface="Arial"/>
              <a:sym typeface="Arial" panose="020B0604020202020204" pitchFamily="34" charset="0"/>
            </a:endParaRPr>
          </a:p>
          <a:p>
            <a:pPr marL="121920" lvl="1" indent="-121920" algn="l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/>
                <a:ea typeface="Microsoft YaHei"/>
                <a:cs typeface="Arial"/>
                <a:sym typeface="Arial" panose="020B0604020202020204" pitchFamily="34" charset="0"/>
              </a:rPr>
              <a:t>Phương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  <a:ea typeface="Microsoft YaHei"/>
                <a:cs typeface="Arial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/>
                <a:ea typeface="Microsoft YaHei"/>
                <a:cs typeface="Arial"/>
                <a:sym typeface="Arial" panose="020B0604020202020204" pitchFamily="34" charset="0"/>
              </a:rPr>
              <a:t>pháp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  <a:ea typeface="Microsoft YaHei"/>
                <a:cs typeface="Arial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/>
                <a:ea typeface="Microsoft YaHei"/>
                <a:cs typeface="Arial"/>
                <a:sym typeface="Arial" panose="020B0604020202020204" pitchFamily="34" charset="0"/>
              </a:rPr>
              <a:t>tóm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  <a:ea typeface="Microsoft YaHei"/>
                <a:cs typeface="Arial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/>
                <a:ea typeface="Microsoft YaHei"/>
                <a:cs typeface="Arial"/>
                <a:sym typeface="Arial" panose="020B0604020202020204" pitchFamily="34" charset="0"/>
              </a:rPr>
              <a:t>tắt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  <a:ea typeface="Microsoft YaHei"/>
                <a:cs typeface="Arial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/>
                <a:ea typeface="Microsoft YaHei"/>
                <a:cs typeface="Arial"/>
                <a:sym typeface="Arial" panose="020B0604020202020204" pitchFamily="34" charset="0"/>
              </a:rPr>
              <a:t>trừu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  <a:ea typeface="Microsoft YaHei"/>
                <a:cs typeface="Arial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/>
                <a:ea typeface="Microsoft YaHei"/>
                <a:cs typeface="Arial"/>
                <a:sym typeface="Arial" panose="020B0604020202020204" pitchFamily="34" charset="0"/>
              </a:rPr>
              <a:t>tượng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  <a:ea typeface="Microsoft YaHei"/>
                <a:cs typeface="Arial"/>
                <a:sym typeface="Arial" panose="020B0604020202020204" pitchFamily="34" charset="0"/>
              </a:rPr>
              <a:t> (abstractive summarization)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lvl="1"/>
            <a:endParaRPr lang="en-US" altLang="zh-CN" dirty="0">
              <a:solidFill>
                <a:schemeClr val="bg1">
                  <a:lumMod val="50000"/>
                </a:schemeClr>
              </a:solidFill>
              <a:latin typeface="Arial"/>
              <a:ea typeface="Microsoft YaHei"/>
              <a:cs typeface="Arial"/>
            </a:endParaRPr>
          </a:p>
          <a:p>
            <a:pPr marL="0" lvl="1"/>
            <a:endParaRPr lang="en-US" altLang="zh-CN" dirty="0">
              <a:solidFill>
                <a:schemeClr val="bg1">
                  <a:lumMod val="50000"/>
                </a:schemeClr>
              </a:solidFill>
              <a:latin typeface="Arial"/>
              <a:ea typeface="Microsoft YaHei"/>
              <a:cs typeface="Arial"/>
            </a:endParaRPr>
          </a:p>
          <a:p>
            <a:pPr marL="0" lvl="1"/>
            <a:endParaRPr lang="en-US" altLang="zh-CN" dirty="0">
              <a:solidFill>
                <a:schemeClr val="bg1">
                  <a:lumMod val="50000"/>
                </a:schemeClr>
              </a:solidFill>
              <a:latin typeface="Arial"/>
              <a:ea typeface="Microsoft YaHei"/>
              <a:cs typeface="Arial"/>
            </a:endParaRPr>
          </a:p>
          <a:p>
            <a:pPr marL="0" lvl="1"/>
            <a:endParaRPr lang="en-US" altLang="zh-CN" dirty="0">
              <a:solidFill>
                <a:schemeClr val="bg1">
                  <a:lumMod val="50000"/>
                </a:schemeClr>
              </a:solidFill>
              <a:latin typeface="Arial"/>
              <a:ea typeface="Microsoft YaHei"/>
              <a:cs typeface="Arial"/>
            </a:endParaRPr>
          </a:p>
          <a:p>
            <a:pPr marL="0" lvl="1"/>
            <a:endParaRPr lang="en-US" altLang="zh-CN" dirty="0">
              <a:solidFill>
                <a:schemeClr val="bg1">
                  <a:lumMod val="50000"/>
                </a:schemeClr>
              </a:solidFill>
              <a:latin typeface="Arial"/>
              <a:ea typeface="Microsoft YaHei"/>
              <a:cs typeface="Arial"/>
            </a:endParaRPr>
          </a:p>
          <a:p>
            <a:pPr marL="0" lvl="1"/>
            <a:endParaRPr lang="en-US" altLang="zh-CN" dirty="0">
              <a:solidFill>
                <a:schemeClr val="bg1">
                  <a:lumMod val="50000"/>
                </a:schemeClr>
              </a:solidFill>
              <a:latin typeface="Arial"/>
              <a:ea typeface="Microsoft YaHei"/>
              <a:cs typeface="Arial"/>
            </a:endParaRPr>
          </a:p>
          <a:p>
            <a:pPr marL="0" lvl="1"/>
            <a:endParaRPr lang="en-US" altLang="zh-CN" dirty="0">
              <a:solidFill>
                <a:schemeClr val="bg1">
                  <a:lumMod val="50000"/>
                </a:schemeClr>
              </a:solidFill>
              <a:latin typeface="Arial"/>
              <a:ea typeface="Microsoft YaHei"/>
              <a:cs typeface="Arial"/>
            </a:endParaRPr>
          </a:p>
          <a:p>
            <a:pPr marL="0" lvl="1"/>
            <a:endParaRPr lang="en-US" altLang="zh-CN" dirty="0">
              <a:solidFill>
                <a:schemeClr val="bg1">
                  <a:lumMod val="50000"/>
                </a:schemeClr>
              </a:solidFill>
              <a:latin typeface="Arial"/>
              <a:ea typeface="Microsoft YaHei"/>
              <a:cs typeface="Arial"/>
            </a:endParaRPr>
          </a:p>
          <a:p>
            <a:pPr marL="0" lvl="1"/>
            <a:endParaRPr lang="en-US" altLang="zh-CN" dirty="0">
              <a:solidFill>
                <a:schemeClr val="bg1">
                  <a:lumMod val="50000"/>
                </a:schemeClr>
              </a:solidFill>
              <a:latin typeface="Arial"/>
              <a:ea typeface="Microsoft YaHei"/>
              <a:cs typeface="Arial"/>
            </a:endParaRPr>
          </a:p>
          <a:p>
            <a:pPr marL="121920" lvl="1" indent="-12192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21920" lvl="1" indent="-12192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21920" lvl="1" indent="-12192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/>
              <a:ea typeface="Microsoft YaHei"/>
              <a:cs typeface="Arial"/>
              <a:sym typeface="Arial" panose="020B0604020202020204" pitchFamily="34" charset="0"/>
            </a:endParaRPr>
          </a:p>
          <a:p>
            <a:pPr marL="0" lvl="1"/>
            <a:endParaRPr lang="en-US" altLang="zh-CN" dirty="0">
              <a:solidFill>
                <a:schemeClr val="bg1">
                  <a:lumMod val="50000"/>
                </a:schemeClr>
              </a:solidFill>
              <a:latin typeface="Arial"/>
              <a:ea typeface="Microsoft YaHei"/>
              <a:cs typeface="Arial"/>
            </a:endParaRPr>
          </a:p>
          <a:p>
            <a:pPr marL="0" lvl="1"/>
            <a:endParaRPr lang="en-US" altLang="zh-CN" dirty="0">
              <a:solidFill>
                <a:schemeClr val="bg1">
                  <a:lumMod val="50000"/>
                </a:schemeClr>
              </a:solidFill>
              <a:latin typeface="Arial"/>
              <a:ea typeface="Microsoft YaHei"/>
              <a:cs typeface="Arial"/>
              <a:sym typeface="Arial" panose="020B0604020202020204" pitchFamily="34" charset="0"/>
            </a:endParaRPr>
          </a:p>
          <a:p>
            <a:pPr marL="0" lvl="1"/>
            <a:endParaRPr lang="en-US" altLang="zh-CN" dirty="0">
              <a:solidFill>
                <a:schemeClr val="bg1">
                  <a:lumMod val="50000"/>
                </a:schemeClr>
              </a:solidFill>
              <a:latin typeface="Arial"/>
              <a:ea typeface="Microsoft YaHei"/>
              <a:cs typeface="Arial"/>
            </a:endParaRPr>
          </a:p>
        </p:txBody>
      </p:sp>
      <p:pic>
        <p:nvPicPr>
          <p:cNvPr id="7" name="Hình ảnh 7" descr="Ảnh có chứa văn bản&#10;&#10;Mô tả được tự động tạo">
            <a:extLst>
              <a:ext uri="{FF2B5EF4-FFF2-40B4-BE49-F238E27FC236}">
                <a16:creationId xmlns:a16="http://schemas.microsoft.com/office/drawing/2014/main" id="{6AD237D5-93EA-4F33-87DE-7DB69BD76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29" y="1772941"/>
            <a:ext cx="3627850" cy="20438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DE1355-CE90-4C0A-B74F-294199F3F3E0}"/>
              </a:ext>
            </a:extLst>
          </p:cNvPr>
          <p:cNvSpPr txBox="1"/>
          <p:nvPr/>
        </p:nvSpPr>
        <p:spPr>
          <a:xfrm>
            <a:off x="2121683" y="3824742"/>
            <a:ext cx="4451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1920" lvl="1" indent="-12192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/>
                <a:ea typeface="Microsoft YaHei"/>
                <a:cs typeface="Arial"/>
              </a:rPr>
              <a:t>Mô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/>
                <a:ea typeface="Microsoft YaHei"/>
                <a:cs typeface="Arial"/>
              </a:rPr>
              <a:t>hình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  <a:ea typeface="Microsoft YaHei"/>
                <a:cs typeface="Arial"/>
              </a:rPr>
              <a:t> LSTM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21920" lvl="1" indent="-12192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/>
              <a:ea typeface="Microsoft YaHei"/>
              <a:cs typeface="Arial"/>
            </a:endParaRPr>
          </a:p>
          <a:p>
            <a:pPr marL="121920" lvl="1" indent="-12192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/>
                <a:ea typeface="Microsoft YaHei"/>
                <a:cs typeface="Arial"/>
              </a:rPr>
              <a:t>Mô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/>
                <a:ea typeface="Microsoft YaHei"/>
                <a:cs typeface="Arial"/>
              </a:rPr>
              <a:t>hình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  <a:ea typeface="Microsoft YaHei"/>
                <a:cs typeface="Arial"/>
              </a:rPr>
              <a:t> Seq2Seq ( encoder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/>
                <a:ea typeface="Microsoft YaHei"/>
                <a:cs typeface="Arial"/>
              </a:rPr>
              <a:t>và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  <a:ea typeface="Microsoft YaHei"/>
                <a:cs typeface="Arial"/>
              </a:rPr>
              <a:t> decoder).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9" grpId="0"/>
      <p:bldP spid="4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29" t="756" r="26319" b="53880"/>
          <a:stretch>
            <a:fillRect/>
          </a:stretch>
        </p:blipFill>
        <p:spPr>
          <a:xfrm flipH="1">
            <a:off x="4724399" y="-1"/>
            <a:ext cx="4848226" cy="514350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626122" y="1102848"/>
            <a:ext cx="2907665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en-US" altLang="zh-CN" sz="7200" dirty="0" err="1">
                <a:solidFill>
                  <a:srgbClr val="1C617E"/>
                </a:solidFill>
                <a:latin typeface="Agency FB" panose="020B0503020202020204" pitchFamily="34" charset="0"/>
                <a:ea typeface="幼圆" panose="02010509060101010101" pitchFamily="49" charset="-122"/>
              </a:rPr>
              <a:t>Nhóm</a:t>
            </a:r>
            <a:r>
              <a:rPr lang="en-US" altLang="zh-CN" sz="7200" dirty="0">
                <a:solidFill>
                  <a:srgbClr val="1C617E"/>
                </a:solidFill>
                <a:latin typeface="Agency FB" panose="020B0503020202020204" pitchFamily="34" charset="0"/>
                <a:ea typeface="幼圆" panose="02010509060101010101" pitchFamily="49" charset="-122"/>
              </a:rPr>
              <a:t> 9 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123950" y="2494915"/>
            <a:ext cx="403098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Cảm</a:t>
            </a:r>
            <a:r>
              <a:rPr lang="en-US" sz="4400" dirty="0"/>
              <a:t> </a:t>
            </a:r>
            <a:r>
              <a:rPr lang="en-US" sz="4400" dirty="0" err="1"/>
              <a:t>Ơn</a:t>
            </a:r>
            <a:r>
              <a:rPr lang="en-US" sz="4400" dirty="0"/>
              <a:t> Các </a:t>
            </a:r>
            <a:r>
              <a:rPr lang="en-US" sz="4400" dirty="0" err="1"/>
              <a:t>Bạn</a:t>
            </a:r>
            <a:r>
              <a:rPr lang="en-US" sz="4400" dirty="0"/>
              <a:t> </a:t>
            </a:r>
            <a:r>
              <a:rPr lang="en-US" sz="4400" dirty="0" err="1"/>
              <a:t>Đã</a:t>
            </a:r>
            <a:r>
              <a:rPr lang="en-US" sz="4400" dirty="0"/>
              <a:t> </a:t>
            </a:r>
            <a:r>
              <a:rPr lang="en-US" sz="4400" dirty="0" err="1"/>
              <a:t>Lắng</a:t>
            </a:r>
            <a:r>
              <a:rPr lang="en-US" sz="4400" dirty="0"/>
              <a:t> Nghe!! &lt;3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 isContent="1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744525" y="507365"/>
            <a:ext cx="972820" cy="4268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MH_Number_1"/>
          <p:cNvSpPr/>
          <p:nvPr>
            <p:custDataLst>
              <p:tags r:id="rId1"/>
            </p:custDataLst>
          </p:nvPr>
        </p:nvSpPr>
        <p:spPr>
          <a:xfrm>
            <a:off x="2711894" y="507048"/>
            <a:ext cx="511175" cy="511175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b="1" dirty="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5" name="MH_Entry_1"/>
          <p:cNvSpPr/>
          <p:nvPr>
            <p:custDataLst>
              <p:tags r:id="rId2"/>
            </p:custDataLst>
          </p:nvPr>
        </p:nvSpPr>
        <p:spPr>
          <a:xfrm>
            <a:off x="3573449" y="1263014"/>
            <a:ext cx="2368550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Định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Nghĩa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MH_Number_2"/>
          <p:cNvSpPr/>
          <p:nvPr>
            <p:custDataLst>
              <p:tags r:id="rId3"/>
            </p:custDataLst>
          </p:nvPr>
        </p:nvSpPr>
        <p:spPr>
          <a:xfrm>
            <a:off x="2711894" y="1124585"/>
            <a:ext cx="511175" cy="514183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b="1" dirty="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7" name="MH_Entry_2"/>
          <p:cNvSpPr/>
          <p:nvPr>
            <p:custDataLst>
              <p:tags r:id="rId4"/>
            </p:custDataLst>
          </p:nvPr>
        </p:nvSpPr>
        <p:spPr>
          <a:xfrm>
            <a:off x="3573449" y="680301"/>
            <a:ext cx="250666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Mục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Tiêu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Đề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Tài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MH_Number_3"/>
          <p:cNvSpPr/>
          <p:nvPr>
            <p:custDataLst>
              <p:tags r:id="rId5"/>
            </p:custDataLst>
          </p:nvPr>
        </p:nvSpPr>
        <p:spPr>
          <a:xfrm>
            <a:off x="2711894" y="1743710"/>
            <a:ext cx="511175" cy="511175"/>
          </a:xfrm>
          <a:prstGeom prst="ellipse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3"/>
          <p:cNvSpPr/>
          <p:nvPr>
            <p:custDataLst>
              <p:tags r:id="rId6"/>
            </p:custDataLst>
          </p:nvPr>
        </p:nvSpPr>
        <p:spPr>
          <a:xfrm>
            <a:off x="3573450" y="1845727"/>
            <a:ext cx="3421380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Một Số Ứng Dụng Thực Tiễn</a:t>
            </a:r>
          </a:p>
        </p:txBody>
      </p:sp>
      <p:sp>
        <p:nvSpPr>
          <p:cNvPr id="40" name="MH_Number_4"/>
          <p:cNvSpPr/>
          <p:nvPr>
            <p:custDataLst>
              <p:tags r:id="rId7"/>
            </p:custDataLst>
          </p:nvPr>
        </p:nvSpPr>
        <p:spPr>
          <a:xfrm>
            <a:off x="2711894" y="2362835"/>
            <a:ext cx="511175" cy="511175"/>
          </a:xfrm>
          <a:prstGeom prst="ellips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4"/>
          <p:cNvSpPr/>
          <p:nvPr>
            <p:custDataLst>
              <p:tags r:id="rId8"/>
            </p:custDataLst>
          </p:nvPr>
        </p:nvSpPr>
        <p:spPr>
          <a:xfrm>
            <a:off x="3573449" y="2464851"/>
            <a:ext cx="4642900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Các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Phương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Pháp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Text Summarization</a:t>
            </a:r>
          </a:p>
        </p:txBody>
      </p:sp>
      <p:sp>
        <p:nvSpPr>
          <p:cNvPr id="4" name="MH_Entry_4"/>
          <p:cNvSpPr/>
          <p:nvPr>
            <p:custDataLst>
              <p:tags r:id="rId9"/>
            </p:custDataLst>
          </p:nvPr>
        </p:nvSpPr>
        <p:spPr>
          <a:xfrm>
            <a:off x="3573450" y="3056672"/>
            <a:ext cx="4869180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Extractive Summarization</a:t>
            </a:r>
          </a:p>
        </p:txBody>
      </p:sp>
      <p:sp>
        <p:nvSpPr>
          <p:cNvPr id="6" name="MH_Number_4"/>
          <p:cNvSpPr/>
          <p:nvPr>
            <p:custDataLst>
              <p:tags r:id="rId10"/>
            </p:custDataLst>
          </p:nvPr>
        </p:nvSpPr>
        <p:spPr>
          <a:xfrm>
            <a:off x="2711894" y="3616960"/>
            <a:ext cx="511175" cy="511175"/>
          </a:xfrm>
          <a:prstGeom prst="ellips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7" name="MH_Entry_4"/>
          <p:cNvSpPr/>
          <p:nvPr>
            <p:custDataLst>
              <p:tags r:id="rId11"/>
            </p:custDataLst>
          </p:nvPr>
        </p:nvSpPr>
        <p:spPr>
          <a:xfrm>
            <a:off x="3573450" y="3719612"/>
            <a:ext cx="4869180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Abstractive Summarization</a:t>
            </a:r>
          </a:p>
        </p:txBody>
      </p:sp>
      <p:sp>
        <p:nvSpPr>
          <p:cNvPr id="8" name="MH_Number_3"/>
          <p:cNvSpPr/>
          <p:nvPr>
            <p:custDataLst>
              <p:tags r:id="rId12"/>
            </p:custDataLst>
          </p:nvPr>
        </p:nvSpPr>
        <p:spPr>
          <a:xfrm>
            <a:off x="2711894" y="2990215"/>
            <a:ext cx="511175" cy="511175"/>
          </a:xfrm>
          <a:prstGeom prst="ellipse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778140" y="1148715"/>
            <a:ext cx="923330" cy="4073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1" name="MH_Number_3"/>
          <p:cNvSpPr/>
          <p:nvPr>
            <p:custDataLst>
              <p:tags r:id="rId13"/>
            </p:custDataLst>
          </p:nvPr>
        </p:nvSpPr>
        <p:spPr>
          <a:xfrm>
            <a:off x="2711894" y="4265295"/>
            <a:ext cx="511175" cy="511175"/>
          </a:xfrm>
          <a:prstGeom prst="ellipse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7</a:t>
            </a:r>
          </a:p>
        </p:txBody>
      </p:sp>
      <p:sp>
        <p:nvSpPr>
          <p:cNvPr id="12" name="MH_Entry_4"/>
          <p:cNvSpPr/>
          <p:nvPr>
            <p:custDataLst>
              <p:tags r:id="rId14"/>
            </p:custDataLst>
          </p:nvPr>
        </p:nvSpPr>
        <p:spPr>
          <a:xfrm>
            <a:off x="3573450" y="4366677"/>
            <a:ext cx="4869180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Hướng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Tiếp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Cận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" grpId="0" bldLvl="0" animBg="1"/>
      <p:bldP spid="6" grpId="0" bldLvl="0" animBg="1"/>
      <p:bldP spid="7" grpId="0" bldLvl="0" animBg="1"/>
      <p:bldP spid="8" grpId="0" bldLvl="0" animBg="1"/>
      <p:bldP spid="10" grpId="0"/>
      <p:bldP spid="11" grpId="0" bldLvl="0" animBg="1"/>
      <p:bldP spid="1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十边形 3"/>
          <p:cNvSpPr/>
          <p:nvPr/>
        </p:nvSpPr>
        <p:spPr>
          <a:xfrm>
            <a:off x="792525" y="737020"/>
            <a:ext cx="1152128" cy="1065358"/>
          </a:xfrm>
          <a:prstGeom prst="dec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01</a:t>
            </a:r>
            <a:endParaRPr lang="zh-CN" altLang="en-US" sz="4400" dirty="0"/>
          </a:p>
        </p:txBody>
      </p:sp>
      <p:sp>
        <p:nvSpPr>
          <p:cNvPr id="45" name="矩形 28"/>
          <p:cNvSpPr/>
          <p:nvPr/>
        </p:nvSpPr>
        <p:spPr>
          <a:xfrm>
            <a:off x="2115185" y="619125"/>
            <a:ext cx="527875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MỤC TIÊU ĐỀ TÀI</a:t>
            </a:r>
          </a:p>
        </p:txBody>
      </p:sp>
      <p:sp>
        <p:nvSpPr>
          <p:cNvPr id="46" name="TextBox 11"/>
          <p:cNvSpPr txBox="1"/>
          <p:nvPr/>
        </p:nvSpPr>
        <p:spPr>
          <a:xfrm>
            <a:off x="2115185" y="1183005"/>
            <a:ext cx="5173511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1920" lvl="1" indent="-121920" algn="l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Với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cuộc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sống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bận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rộn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chúng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ta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thích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đọc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phần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tóm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tắt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của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các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bài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báo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bài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báo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đó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hơn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là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đọc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toàn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bộ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. 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Thay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vì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đọc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tất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cả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các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bài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báo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đọc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một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bản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tóm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tắt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sẽ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cung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cấp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cho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bạn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một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số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khái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quát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câu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chuyện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và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tiết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kiệm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thời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gian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của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bạn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để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chọn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các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bài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viết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phù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hợp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. 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Tuy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nhiên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hầu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hết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các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thông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tin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trong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những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bài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báo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và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các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trang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web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hiện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tại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đều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khá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dư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thừa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và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không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truyền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tải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đúng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thông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tin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trọng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tâm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mình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đang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cần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tìm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415" y="2696845"/>
            <a:ext cx="4170680" cy="2310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186752" y="619190"/>
            <a:ext cx="281932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ĐỊNH NGHĨA</a:t>
            </a:r>
          </a:p>
        </p:txBody>
      </p:sp>
      <p:sp>
        <p:nvSpPr>
          <p:cNvPr id="32" name="TextBox 11"/>
          <p:cNvSpPr txBox="1"/>
          <p:nvPr/>
        </p:nvSpPr>
        <p:spPr>
          <a:xfrm>
            <a:off x="2043430" y="1111250"/>
            <a:ext cx="3662045" cy="1292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1920" lvl="1" indent="-121920" algn="l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Tóm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tắt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văn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bản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là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quá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trình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rút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trích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những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thông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tin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quan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trọng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nhất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từ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một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hoặc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nhiều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nguồn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để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tạo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ra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phiên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bản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đọng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ngắn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gọn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phục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cho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một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hoặc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nhiều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người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dùng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thể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, hay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một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hoặc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nhiều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nhiệm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thể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4" name="十边形 3"/>
          <p:cNvSpPr/>
          <p:nvPr/>
        </p:nvSpPr>
        <p:spPr>
          <a:xfrm>
            <a:off x="829355" y="718605"/>
            <a:ext cx="1152128" cy="1065358"/>
          </a:xfrm>
          <a:prstGeom prst="dec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02</a:t>
            </a:r>
            <a:endParaRPr lang="zh-CN" altLang="en-US" sz="4400" dirty="0"/>
          </a:p>
        </p:txBody>
      </p:sp>
      <p:pic>
        <p:nvPicPr>
          <p:cNvPr id="2" name="Picture -21474826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80" y="2580640"/>
            <a:ext cx="4203065" cy="19646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3" descr="图片包含 服装&#10;&#10;已生成高可信度的说明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46"/>
          <a:stretch>
            <a:fillRect/>
          </a:stretch>
        </p:blipFill>
        <p:spPr>
          <a:xfrm>
            <a:off x="5116195" y="-6350"/>
            <a:ext cx="4039235" cy="514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344"/>
          <p:cNvSpPr/>
          <p:nvPr/>
        </p:nvSpPr>
        <p:spPr>
          <a:xfrm flipH="1">
            <a:off x="5355590" y="1910715"/>
            <a:ext cx="523875" cy="3175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Shape 14355"/>
          <p:cNvSpPr/>
          <p:nvPr/>
        </p:nvSpPr>
        <p:spPr>
          <a:xfrm rot="16200000">
            <a:off x="3580130" y="3655060"/>
            <a:ext cx="274955" cy="635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组合 4"/>
          <p:cNvGrpSpPr/>
          <p:nvPr/>
        </p:nvGrpSpPr>
        <p:grpSpPr>
          <a:xfrm>
            <a:off x="5074355" y="2568601"/>
            <a:ext cx="1249240" cy="1247186"/>
            <a:chOff x="5074422" y="2686262"/>
            <a:chExt cx="1249409" cy="1247186"/>
          </a:xfrm>
          <a:solidFill>
            <a:schemeClr val="accent3"/>
          </a:solidFill>
        </p:grpSpPr>
        <p:sp>
          <p:nvSpPr>
            <p:cNvPr id="9" name="Shape 14336"/>
            <p:cNvSpPr/>
            <p:nvPr/>
          </p:nvSpPr>
          <p:spPr>
            <a:xfrm rot="18900000">
              <a:off x="5074422" y="2686262"/>
              <a:ext cx="1249409" cy="1247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0" y="10680"/>
                  </a:moveTo>
                  <a:cubicBezTo>
                    <a:pt x="21600" y="16260"/>
                    <a:pt x="21600" y="16260"/>
                    <a:pt x="21600" y="16260"/>
                  </a:cubicBezTo>
                  <a:cubicBezTo>
                    <a:pt x="16028" y="16260"/>
                    <a:pt x="16028" y="16260"/>
                    <a:pt x="16028" y="16260"/>
                  </a:cubicBezTo>
                  <a:cubicBezTo>
                    <a:pt x="15938" y="16260"/>
                    <a:pt x="15848" y="16260"/>
                    <a:pt x="15758" y="16290"/>
                  </a:cubicBezTo>
                  <a:cubicBezTo>
                    <a:pt x="13631" y="16770"/>
                    <a:pt x="14650" y="17490"/>
                    <a:pt x="15159" y="18090"/>
                  </a:cubicBezTo>
                  <a:cubicBezTo>
                    <a:pt x="15668" y="18690"/>
                    <a:pt x="15638" y="19290"/>
                    <a:pt x="15638" y="19290"/>
                  </a:cubicBezTo>
                  <a:cubicBezTo>
                    <a:pt x="15638" y="20580"/>
                    <a:pt x="14620" y="21600"/>
                    <a:pt x="13331" y="21600"/>
                  </a:cubicBezTo>
                  <a:cubicBezTo>
                    <a:pt x="12073" y="21600"/>
                    <a:pt x="11055" y="20580"/>
                    <a:pt x="11055" y="19290"/>
                  </a:cubicBezTo>
                  <a:cubicBezTo>
                    <a:pt x="11055" y="19290"/>
                    <a:pt x="11025" y="18690"/>
                    <a:pt x="11534" y="18090"/>
                  </a:cubicBezTo>
                  <a:cubicBezTo>
                    <a:pt x="12043" y="17490"/>
                    <a:pt x="13062" y="16770"/>
                    <a:pt x="10935" y="16290"/>
                  </a:cubicBezTo>
                  <a:cubicBezTo>
                    <a:pt x="10845" y="16260"/>
                    <a:pt x="10755" y="16260"/>
                    <a:pt x="10665" y="16260"/>
                  </a:cubicBezTo>
                  <a:cubicBezTo>
                    <a:pt x="5363" y="16260"/>
                    <a:pt x="5363" y="16260"/>
                    <a:pt x="5363" y="16260"/>
                  </a:cubicBezTo>
                  <a:cubicBezTo>
                    <a:pt x="5363" y="10680"/>
                    <a:pt x="5363" y="10680"/>
                    <a:pt x="5363" y="10680"/>
                  </a:cubicBezTo>
                  <a:cubicBezTo>
                    <a:pt x="5363" y="10590"/>
                    <a:pt x="5333" y="10470"/>
                    <a:pt x="5303" y="10380"/>
                  </a:cubicBezTo>
                  <a:cubicBezTo>
                    <a:pt x="5153" y="9660"/>
                    <a:pt x="4883" y="8880"/>
                    <a:pt x="4284" y="8880"/>
                  </a:cubicBezTo>
                  <a:cubicBezTo>
                    <a:pt x="3925" y="8880"/>
                    <a:pt x="3595" y="9150"/>
                    <a:pt x="3295" y="9420"/>
                  </a:cubicBezTo>
                  <a:cubicBezTo>
                    <a:pt x="3236" y="9510"/>
                    <a:pt x="3176" y="9570"/>
                    <a:pt x="3116" y="9630"/>
                  </a:cubicBezTo>
                  <a:cubicBezTo>
                    <a:pt x="2636" y="10020"/>
                    <a:pt x="2157" y="10050"/>
                    <a:pt x="2067" y="10050"/>
                  </a:cubicBezTo>
                  <a:cubicBezTo>
                    <a:pt x="2037" y="10050"/>
                    <a:pt x="2037" y="10050"/>
                    <a:pt x="2037" y="10050"/>
                  </a:cubicBezTo>
                  <a:cubicBezTo>
                    <a:pt x="929" y="10050"/>
                    <a:pt x="0" y="9120"/>
                    <a:pt x="0" y="8010"/>
                  </a:cubicBezTo>
                  <a:cubicBezTo>
                    <a:pt x="0" y="6870"/>
                    <a:pt x="929" y="5940"/>
                    <a:pt x="2037" y="5940"/>
                  </a:cubicBezTo>
                  <a:cubicBezTo>
                    <a:pt x="2067" y="5940"/>
                    <a:pt x="2067" y="5940"/>
                    <a:pt x="2067" y="5940"/>
                  </a:cubicBezTo>
                  <a:cubicBezTo>
                    <a:pt x="2127" y="5940"/>
                    <a:pt x="2247" y="5970"/>
                    <a:pt x="2457" y="6000"/>
                  </a:cubicBezTo>
                  <a:cubicBezTo>
                    <a:pt x="2636" y="6060"/>
                    <a:pt x="2876" y="6180"/>
                    <a:pt x="3116" y="6390"/>
                  </a:cubicBezTo>
                  <a:cubicBezTo>
                    <a:pt x="3176" y="6450"/>
                    <a:pt x="3236" y="6510"/>
                    <a:pt x="3295" y="6570"/>
                  </a:cubicBezTo>
                  <a:cubicBezTo>
                    <a:pt x="3595" y="6840"/>
                    <a:pt x="3925" y="7140"/>
                    <a:pt x="4284" y="7140"/>
                  </a:cubicBezTo>
                  <a:cubicBezTo>
                    <a:pt x="4883" y="7140"/>
                    <a:pt x="5153" y="6330"/>
                    <a:pt x="5303" y="5640"/>
                  </a:cubicBezTo>
                  <a:cubicBezTo>
                    <a:pt x="5333" y="5520"/>
                    <a:pt x="5363" y="5430"/>
                    <a:pt x="5363" y="531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10665" y="0"/>
                    <a:pt x="10665" y="0"/>
                    <a:pt x="10665" y="0"/>
                  </a:cubicBezTo>
                  <a:cubicBezTo>
                    <a:pt x="10725" y="0"/>
                    <a:pt x="10785" y="0"/>
                    <a:pt x="10875" y="30"/>
                  </a:cubicBezTo>
                  <a:cubicBezTo>
                    <a:pt x="11804" y="240"/>
                    <a:pt x="11953" y="480"/>
                    <a:pt x="11983" y="540"/>
                  </a:cubicBezTo>
                  <a:cubicBezTo>
                    <a:pt x="12013" y="690"/>
                    <a:pt x="11744" y="990"/>
                    <a:pt x="11564" y="1200"/>
                  </a:cubicBezTo>
                  <a:cubicBezTo>
                    <a:pt x="11474" y="1260"/>
                    <a:pt x="11414" y="1350"/>
                    <a:pt x="11354" y="1410"/>
                  </a:cubicBezTo>
                  <a:cubicBezTo>
                    <a:pt x="10785" y="2070"/>
                    <a:pt x="10785" y="2700"/>
                    <a:pt x="10785" y="2790"/>
                  </a:cubicBezTo>
                  <a:cubicBezTo>
                    <a:pt x="10785" y="4200"/>
                    <a:pt x="11953" y="5340"/>
                    <a:pt x="13331" y="5340"/>
                  </a:cubicBezTo>
                  <a:cubicBezTo>
                    <a:pt x="14740" y="5340"/>
                    <a:pt x="15878" y="4200"/>
                    <a:pt x="15878" y="2790"/>
                  </a:cubicBezTo>
                  <a:cubicBezTo>
                    <a:pt x="15878" y="2700"/>
                    <a:pt x="15908" y="2040"/>
                    <a:pt x="15339" y="1410"/>
                  </a:cubicBezTo>
                  <a:cubicBezTo>
                    <a:pt x="15279" y="1350"/>
                    <a:pt x="15219" y="1260"/>
                    <a:pt x="15129" y="1200"/>
                  </a:cubicBezTo>
                  <a:cubicBezTo>
                    <a:pt x="14949" y="990"/>
                    <a:pt x="14680" y="690"/>
                    <a:pt x="14710" y="540"/>
                  </a:cubicBezTo>
                  <a:cubicBezTo>
                    <a:pt x="14740" y="480"/>
                    <a:pt x="14889" y="240"/>
                    <a:pt x="15818" y="30"/>
                  </a:cubicBezTo>
                  <a:cubicBezTo>
                    <a:pt x="15878" y="0"/>
                    <a:pt x="15968" y="0"/>
                    <a:pt x="16028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570" y="5310"/>
                    <a:pt x="21570" y="5310"/>
                    <a:pt x="21570" y="5310"/>
                  </a:cubicBezTo>
                  <a:cubicBezTo>
                    <a:pt x="21570" y="5400"/>
                    <a:pt x="21570" y="5490"/>
                    <a:pt x="21540" y="5580"/>
                  </a:cubicBezTo>
                  <a:cubicBezTo>
                    <a:pt x="21330" y="6570"/>
                    <a:pt x="21061" y="6870"/>
                    <a:pt x="20761" y="6870"/>
                  </a:cubicBezTo>
                  <a:cubicBezTo>
                    <a:pt x="20432" y="6870"/>
                    <a:pt x="20072" y="6450"/>
                    <a:pt x="19743" y="6180"/>
                  </a:cubicBezTo>
                  <a:cubicBezTo>
                    <a:pt x="19233" y="5730"/>
                    <a:pt x="18694" y="5700"/>
                    <a:pt x="18574" y="5700"/>
                  </a:cubicBezTo>
                  <a:cubicBezTo>
                    <a:pt x="18544" y="5700"/>
                    <a:pt x="18544" y="5700"/>
                    <a:pt x="18544" y="5700"/>
                  </a:cubicBezTo>
                  <a:cubicBezTo>
                    <a:pt x="17256" y="5700"/>
                    <a:pt x="16237" y="6720"/>
                    <a:pt x="16237" y="8010"/>
                  </a:cubicBezTo>
                  <a:cubicBezTo>
                    <a:pt x="16237" y="9270"/>
                    <a:pt x="17256" y="10290"/>
                    <a:pt x="18544" y="10290"/>
                  </a:cubicBezTo>
                  <a:cubicBezTo>
                    <a:pt x="18544" y="10290"/>
                    <a:pt x="18544" y="10290"/>
                    <a:pt x="18574" y="10290"/>
                  </a:cubicBezTo>
                  <a:cubicBezTo>
                    <a:pt x="18664" y="10290"/>
                    <a:pt x="19203" y="10260"/>
                    <a:pt x="19743" y="9810"/>
                  </a:cubicBezTo>
                  <a:cubicBezTo>
                    <a:pt x="20072" y="9540"/>
                    <a:pt x="20432" y="9120"/>
                    <a:pt x="20761" y="9120"/>
                  </a:cubicBezTo>
                  <a:cubicBezTo>
                    <a:pt x="21061" y="9120"/>
                    <a:pt x="21330" y="9420"/>
                    <a:pt x="21540" y="10440"/>
                  </a:cubicBezTo>
                  <a:cubicBezTo>
                    <a:pt x="21570" y="10500"/>
                    <a:pt x="21570" y="10590"/>
                    <a:pt x="21570" y="1068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24"/>
            <p:cNvSpPr txBox="1"/>
            <p:nvPr/>
          </p:nvSpPr>
          <p:spPr>
            <a:xfrm rot="908242">
              <a:off x="5497024" y="2942085"/>
              <a:ext cx="404208" cy="58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C</a:t>
              </a: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8" name="组合 1"/>
          <p:cNvGrpSpPr/>
          <p:nvPr/>
        </p:nvGrpSpPr>
        <p:grpSpPr>
          <a:xfrm>
            <a:off x="855126" y="1765094"/>
            <a:ext cx="1722093" cy="2646598"/>
            <a:chOff x="719417" y="924194"/>
            <a:chExt cx="2177519" cy="3346065"/>
          </a:xfrm>
        </p:grpSpPr>
        <p:grpSp>
          <p:nvGrpSpPr>
            <p:cNvPr id="10" name="Group 14"/>
            <p:cNvGrpSpPr/>
            <p:nvPr/>
          </p:nvGrpSpPr>
          <p:grpSpPr bwMode="auto">
            <a:xfrm flipH="1">
              <a:off x="719417" y="1320154"/>
              <a:ext cx="1517119" cy="2950105"/>
              <a:chOff x="6476" y="614"/>
              <a:chExt cx="559" cy="108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1" name="Freeform 10"/>
              <p:cNvSpPr/>
              <p:nvPr/>
            </p:nvSpPr>
            <p:spPr bwMode="auto">
              <a:xfrm flipV="1">
                <a:off x="6727" y="614"/>
                <a:ext cx="272" cy="265"/>
              </a:xfrm>
              <a:custGeom>
                <a:avLst/>
                <a:gdLst>
                  <a:gd name="T0" fmla="*/ 546 w 1187"/>
                  <a:gd name="T1" fmla="*/ 1128 h 1165"/>
                  <a:gd name="T2" fmla="*/ 1159 w 1187"/>
                  <a:gd name="T3" fmla="*/ 626 h 1165"/>
                  <a:gd name="T4" fmla="*/ 767 w 1187"/>
                  <a:gd name="T5" fmla="*/ 43 h 1165"/>
                  <a:gd name="T6" fmla="*/ 308 w 1187"/>
                  <a:gd name="T7" fmla="*/ 105 h 1165"/>
                  <a:gd name="T8" fmla="*/ 68 w 1187"/>
                  <a:gd name="T9" fmla="*/ 715 h 1165"/>
                  <a:gd name="T10" fmla="*/ 546 w 1187"/>
                  <a:gd name="T11" fmla="*/ 1128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7" h="1165">
                    <a:moveTo>
                      <a:pt x="546" y="1128"/>
                    </a:moveTo>
                    <a:cubicBezTo>
                      <a:pt x="843" y="1165"/>
                      <a:pt x="1137" y="923"/>
                      <a:pt x="1159" y="626"/>
                    </a:cubicBezTo>
                    <a:cubicBezTo>
                      <a:pt x="1187" y="371"/>
                      <a:pt x="1012" y="114"/>
                      <a:pt x="767" y="43"/>
                    </a:cubicBezTo>
                    <a:cubicBezTo>
                      <a:pt x="615" y="0"/>
                      <a:pt x="443" y="20"/>
                      <a:pt x="308" y="105"/>
                    </a:cubicBezTo>
                    <a:cubicBezTo>
                      <a:pt x="111" y="230"/>
                      <a:pt x="0" y="487"/>
                      <a:pt x="68" y="715"/>
                    </a:cubicBezTo>
                    <a:cubicBezTo>
                      <a:pt x="121" y="936"/>
                      <a:pt x="323" y="1102"/>
                      <a:pt x="546" y="11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2" tIns="45706" rIns="91412" bIns="45706" numCol="1" anchor="t" anchorCtr="0" compatLnSpc="1"/>
              <a:lstStyle/>
              <a:p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 flipV="1">
                <a:off x="6476" y="903"/>
                <a:ext cx="485" cy="798"/>
              </a:xfrm>
              <a:custGeom>
                <a:avLst/>
                <a:gdLst>
                  <a:gd name="T0" fmla="*/ 1539 w 2208"/>
                  <a:gd name="T1" fmla="*/ 3515 h 3515"/>
                  <a:gd name="T2" fmla="*/ 2070 w 2208"/>
                  <a:gd name="T3" fmla="*/ 3487 h 3515"/>
                  <a:gd name="T4" fmla="*/ 2131 w 2208"/>
                  <a:gd name="T5" fmla="*/ 2626 h 3515"/>
                  <a:gd name="T6" fmla="*/ 2123 w 2208"/>
                  <a:gd name="T7" fmla="*/ 1758 h 3515"/>
                  <a:gd name="T8" fmla="*/ 1927 w 2208"/>
                  <a:gd name="T9" fmla="*/ 1030 h 3515"/>
                  <a:gd name="T10" fmla="*/ 2056 w 2208"/>
                  <a:gd name="T11" fmla="*/ 837 h 3515"/>
                  <a:gd name="T12" fmla="*/ 1679 w 2208"/>
                  <a:gd name="T13" fmla="*/ 525 h 3515"/>
                  <a:gd name="T14" fmla="*/ 1545 w 2208"/>
                  <a:gd name="T15" fmla="*/ 821 h 3515"/>
                  <a:gd name="T16" fmla="*/ 1487 w 2208"/>
                  <a:gd name="T17" fmla="*/ 1610 h 3515"/>
                  <a:gd name="T18" fmla="*/ 1072 w 2208"/>
                  <a:gd name="T19" fmla="*/ 976 h 3515"/>
                  <a:gd name="T20" fmla="*/ 1216 w 2208"/>
                  <a:gd name="T21" fmla="*/ 73 h 3515"/>
                  <a:gd name="T22" fmla="*/ 789 w 2208"/>
                  <a:gd name="T23" fmla="*/ 49 h 3515"/>
                  <a:gd name="T24" fmla="*/ 616 w 2208"/>
                  <a:gd name="T25" fmla="*/ 1012 h 3515"/>
                  <a:gd name="T26" fmla="*/ 1152 w 2208"/>
                  <a:gd name="T27" fmla="*/ 1926 h 3515"/>
                  <a:gd name="T28" fmla="*/ 1211 w 2208"/>
                  <a:gd name="T29" fmla="*/ 2413 h 3515"/>
                  <a:gd name="T30" fmla="*/ 842 w 2208"/>
                  <a:gd name="T31" fmla="*/ 2303 h 3515"/>
                  <a:gd name="T32" fmla="*/ 56 w 2208"/>
                  <a:gd name="T33" fmla="*/ 2338 h 3515"/>
                  <a:gd name="T34" fmla="*/ 63 w 2208"/>
                  <a:gd name="T35" fmla="*/ 2756 h 3515"/>
                  <a:gd name="T36" fmla="*/ 680 w 2208"/>
                  <a:gd name="T37" fmla="*/ 2748 h 3515"/>
                  <a:gd name="T38" fmla="*/ 694 w 2208"/>
                  <a:gd name="T39" fmla="*/ 2700 h 3515"/>
                  <a:gd name="T40" fmla="*/ 391 w 2208"/>
                  <a:gd name="T41" fmla="*/ 2370 h 3515"/>
                  <a:gd name="T42" fmla="*/ 789 w 2208"/>
                  <a:gd name="T43" fmla="*/ 2742 h 3515"/>
                  <a:gd name="T44" fmla="*/ 1006 w 2208"/>
                  <a:gd name="T45" fmla="*/ 2733 h 3515"/>
                  <a:gd name="T46" fmla="*/ 1539 w 2208"/>
                  <a:gd name="T47" fmla="*/ 3515 h 3515"/>
                  <a:gd name="connsiteX0" fmla="*/ 6896 w 9724"/>
                  <a:gd name="connsiteY0" fmla="*/ 9952 h 9952"/>
                  <a:gd name="connsiteX1" fmla="*/ 9301 w 9724"/>
                  <a:gd name="connsiteY1" fmla="*/ 9872 h 9952"/>
                  <a:gd name="connsiteX2" fmla="*/ 9577 w 9724"/>
                  <a:gd name="connsiteY2" fmla="*/ 7423 h 9952"/>
                  <a:gd name="connsiteX3" fmla="*/ 9541 w 9724"/>
                  <a:gd name="connsiteY3" fmla="*/ 4953 h 9952"/>
                  <a:gd name="connsiteX4" fmla="*/ 8653 w 9724"/>
                  <a:gd name="connsiteY4" fmla="*/ 2882 h 9952"/>
                  <a:gd name="connsiteX5" fmla="*/ 9238 w 9724"/>
                  <a:gd name="connsiteY5" fmla="*/ 2333 h 9952"/>
                  <a:gd name="connsiteX6" fmla="*/ 7530 w 9724"/>
                  <a:gd name="connsiteY6" fmla="*/ 1446 h 9952"/>
                  <a:gd name="connsiteX7" fmla="*/ 6923 w 9724"/>
                  <a:gd name="connsiteY7" fmla="*/ 2288 h 9952"/>
                  <a:gd name="connsiteX8" fmla="*/ 6661 w 9724"/>
                  <a:gd name="connsiteY8" fmla="*/ 4532 h 9952"/>
                  <a:gd name="connsiteX9" fmla="*/ 4781 w 9724"/>
                  <a:gd name="connsiteY9" fmla="*/ 2729 h 9952"/>
                  <a:gd name="connsiteX10" fmla="*/ 5433 w 9724"/>
                  <a:gd name="connsiteY10" fmla="*/ 160 h 9952"/>
                  <a:gd name="connsiteX11" fmla="*/ 3499 w 9724"/>
                  <a:gd name="connsiteY11" fmla="*/ 91 h 9952"/>
                  <a:gd name="connsiteX12" fmla="*/ 2716 w 9724"/>
                  <a:gd name="connsiteY12" fmla="*/ 2831 h 9952"/>
                  <a:gd name="connsiteX13" fmla="*/ 5143 w 9724"/>
                  <a:gd name="connsiteY13" fmla="*/ 5431 h 9952"/>
                  <a:gd name="connsiteX14" fmla="*/ 5411 w 9724"/>
                  <a:gd name="connsiteY14" fmla="*/ 6817 h 9952"/>
                  <a:gd name="connsiteX15" fmla="*/ 3739 w 9724"/>
                  <a:gd name="connsiteY15" fmla="*/ 6504 h 9952"/>
                  <a:gd name="connsiteX16" fmla="*/ 180 w 9724"/>
                  <a:gd name="connsiteY16" fmla="*/ 6603 h 9952"/>
                  <a:gd name="connsiteX17" fmla="*/ 211 w 9724"/>
                  <a:gd name="connsiteY17" fmla="*/ 7793 h 9952"/>
                  <a:gd name="connsiteX18" fmla="*/ 3006 w 9724"/>
                  <a:gd name="connsiteY18" fmla="*/ 7770 h 9952"/>
                  <a:gd name="connsiteX19" fmla="*/ 3069 w 9724"/>
                  <a:gd name="connsiteY19" fmla="*/ 7633 h 9952"/>
                  <a:gd name="connsiteX20" fmla="*/ 3499 w 9724"/>
                  <a:gd name="connsiteY20" fmla="*/ 7753 h 9952"/>
                  <a:gd name="connsiteX21" fmla="*/ 4482 w 9724"/>
                  <a:gd name="connsiteY21" fmla="*/ 7727 h 9952"/>
                  <a:gd name="connsiteX22" fmla="*/ 6896 w 9724"/>
                  <a:gd name="connsiteY22" fmla="*/ 9952 h 9952"/>
                  <a:gd name="connsiteX0-1" fmla="*/ 7092 w 10000"/>
                  <a:gd name="connsiteY0-2" fmla="*/ 10000 h 10000"/>
                  <a:gd name="connsiteX1-3" fmla="*/ 9565 w 10000"/>
                  <a:gd name="connsiteY1-4" fmla="*/ 9920 h 10000"/>
                  <a:gd name="connsiteX2-5" fmla="*/ 9849 w 10000"/>
                  <a:gd name="connsiteY2-6" fmla="*/ 7459 h 10000"/>
                  <a:gd name="connsiteX3-7" fmla="*/ 9812 w 10000"/>
                  <a:gd name="connsiteY3-8" fmla="*/ 4977 h 10000"/>
                  <a:gd name="connsiteX4-9" fmla="*/ 8899 w 10000"/>
                  <a:gd name="connsiteY4-10" fmla="*/ 2896 h 10000"/>
                  <a:gd name="connsiteX5-11" fmla="*/ 9500 w 10000"/>
                  <a:gd name="connsiteY5-12" fmla="*/ 2344 h 10000"/>
                  <a:gd name="connsiteX6-13" fmla="*/ 7744 w 10000"/>
                  <a:gd name="connsiteY6-14" fmla="*/ 1453 h 10000"/>
                  <a:gd name="connsiteX7-15" fmla="*/ 7119 w 10000"/>
                  <a:gd name="connsiteY7-16" fmla="*/ 2299 h 10000"/>
                  <a:gd name="connsiteX8-17" fmla="*/ 6850 w 10000"/>
                  <a:gd name="connsiteY8-18" fmla="*/ 4554 h 10000"/>
                  <a:gd name="connsiteX9-19" fmla="*/ 4917 w 10000"/>
                  <a:gd name="connsiteY9-20" fmla="*/ 2742 h 10000"/>
                  <a:gd name="connsiteX10-21" fmla="*/ 5587 w 10000"/>
                  <a:gd name="connsiteY10-22" fmla="*/ 161 h 10000"/>
                  <a:gd name="connsiteX11-23" fmla="*/ 3598 w 10000"/>
                  <a:gd name="connsiteY11-24" fmla="*/ 91 h 10000"/>
                  <a:gd name="connsiteX12-25" fmla="*/ 2793 w 10000"/>
                  <a:gd name="connsiteY12-26" fmla="*/ 2845 h 10000"/>
                  <a:gd name="connsiteX13-27" fmla="*/ 5289 w 10000"/>
                  <a:gd name="connsiteY13-28" fmla="*/ 5457 h 10000"/>
                  <a:gd name="connsiteX14-29" fmla="*/ 5565 w 10000"/>
                  <a:gd name="connsiteY14-30" fmla="*/ 6850 h 10000"/>
                  <a:gd name="connsiteX15-31" fmla="*/ 3845 w 10000"/>
                  <a:gd name="connsiteY15-32" fmla="*/ 6535 h 10000"/>
                  <a:gd name="connsiteX16-33" fmla="*/ 185 w 10000"/>
                  <a:gd name="connsiteY16-34" fmla="*/ 6635 h 10000"/>
                  <a:gd name="connsiteX17-35" fmla="*/ 217 w 10000"/>
                  <a:gd name="connsiteY17-36" fmla="*/ 7831 h 10000"/>
                  <a:gd name="connsiteX18-37" fmla="*/ 3091 w 10000"/>
                  <a:gd name="connsiteY18-38" fmla="*/ 7807 h 10000"/>
                  <a:gd name="connsiteX19-39" fmla="*/ 3598 w 10000"/>
                  <a:gd name="connsiteY19-40" fmla="*/ 7790 h 10000"/>
                  <a:gd name="connsiteX20-41" fmla="*/ 4609 w 10000"/>
                  <a:gd name="connsiteY20-42" fmla="*/ 7764 h 10000"/>
                  <a:gd name="connsiteX21-43" fmla="*/ 7092 w 10000"/>
                  <a:gd name="connsiteY21-44" fmla="*/ 10000 h 10000"/>
                  <a:gd name="connsiteX0-45" fmla="*/ 7092 w 10000"/>
                  <a:gd name="connsiteY0-46" fmla="*/ 10000 h 10000"/>
                  <a:gd name="connsiteX1-47" fmla="*/ 9565 w 10000"/>
                  <a:gd name="connsiteY1-48" fmla="*/ 9920 h 10000"/>
                  <a:gd name="connsiteX2-49" fmla="*/ 9849 w 10000"/>
                  <a:gd name="connsiteY2-50" fmla="*/ 7459 h 10000"/>
                  <a:gd name="connsiteX3-51" fmla="*/ 9812 w 10000"/>
                  <a:gd name="connsiteY3-52" fmla="*/ 4977 h 10000"/>
                  <a:gd name="connsiteX4-53" fmla="*/ 8899 w 10000"/>
                  <a:gd name="connsiteY4-54" fmla="*/ 2896 h 10000"/>
                  <a:gd name="connsiteX5-55" fmla="*/ 9500 w 10000"/>
                  <a:gd name="connsiteY5-56" fmla="*/ 2344 h 10000"/>
                  <a:gd name="connsiteX6-57" fmla="*/ 7744 w 10000"/>
                  <a:gd name="connsiteY6-58" fmla="*/ 1453 h 10000"/>
                  <a:gd name="connsiteX7-59" fmla="*/ 7119 w 10000"/>
                  <a:gd name="connsiteY7-60" fmla="*/ 2299 h 10000"/>
                  <a:gd name="connsiteX8-61" fmla="*/ 6850 w 10000"/>
                  <a:gd name="connsiteY8-62" fmla="*/ 4554 h 10000"/>
                  <a:gd name="connsiteX9-63" fmla="*/ 4917 w 10000"/>
                  <a:gd name="connsiteY9-64" fmla="*/ 2742 h 10000"/>
                  <a:gd name="connsiteX10-65" fmla="*/ 5587 w 10000"/>
                  <a:gd name="connsiteY10-66" fmla="*/ 161 h 10000"/>
                  <a:gd name="connsiteX11-67" fmla="*/ 3598 w 10000"/>
                  <a:gd name="connsiteY11-68" fmla="*/ 91 h 10000"/>
                  <a:gd name="connsiteX12-69" fmla="*/ 2793 w 10000"/>
                  <a:gd name="connsiteY12-70" fmla="*/ 2845 h 10000"/>
                  <a:gd name="connsiteX13-71" fmla="*/ 5289 w 10000"/>
                  <a:gd name="connsiteY13-72" fmla="*/ 5457 h 10000"/>
                  <a:gd name="connsiteX14-73" fmla="*/ 5565 w 10000"/>
                  <a:gd name="connsiteY14-74" fmla="*/ 6850 h 10000"/>
                  <a:gd name="connsiteX15-75" fmla="*/ 3845 w 10000"/>
                  <a:gd name="connsiteY15-76" fmla="*/ 6535 h 10000"/>
                  <a:gd name="connsiteX16-77" fmla="*/ 185 w 10000"/>
                  <a:gd name="connsiteY16-78" fmla="*/ 6635 h 10000"/>
                  <a:gd name="connsiteX17-79" fmla="*/ 217 w 10000"/>
                  <a:gd name="connsiteY17-80" fmla="*/ 7831 h 10000"/>
                  <a:gd name="connsiteX18-81" fmla="*/ 3598 w 10000"/>
                  <a:gd name="connsiteY18-82" fmla="*/ 7790 h 10000"/>
                  <a:gd name="connsiteX19-83" fmla="*/ 4609 w 10000"/>
                  <a:gd name="connsiteY19-84" fmla="*/ 7764 h 10000"/>
                  <a:gd name="connsiteX20-85" fmla="*/ 7092 w 10000"/>
                  <a:gd name="connsiteY20-86" fmla="*/ 10000 h 10000"/>
                  <a:gd name="connsiteX0-87" fmla="*/ 6965 w 9873"/>
                  <a:gd name="connsiteY0-88" fmla="*/ 10000 h 10000"/>
                  <a:gd name="connsiteX1-89" fmla="*/ 9438 w 9873"/>
                  <a:gd name="connsiteY1-90" fmla="*/ 9920 h 10000"/>
                  <a:gd name="connsiteX2-91" fmla="*/ 9722 w 9873"/>
                  <a:gd name="connsiteY2-92" fmla="*/ 7459 h 10000"/>
                  <a:gd name="connsiteX3-93" fmla="*/ 9685 w 9873"/>
                  <a:gd name="connsiteY3-94" fmla="*/ 4977 h 10000"/>
                  <a:gd name="connsiteX4-95" fmla="*/ 8772 w 9873"/>
                  <a:gd name="connsiteY4-96" fmla="*/ 2896 h 10000"/>
                  <a:gd name="connsiteX5-97" fmla="*/ 9373 w 9873"/>
                  <a:gd name="connsiteY5-98" fmla="*/ 2344 h 10000"/>
                  <a:gd name="connsiteX6-99" fmla="*/ 7617 w 9873"/>
                  <a:gd name="connsiteY6-100" fmla="*/ 1453 h 10000"/>
                  <a:gd name="connsiteX7-101" fmla="*/ 6992 w 9873"/>
                  <a:gd name="connsiteY7-102" fmla="*/ 2299 h 10000"/>
                  <a:gd name="connsiteX8-103" fmla="*/ 6723 w 9873"/>
                  <a:gd name="connsiteY8-104" fmla="*/ 4554 h 10000"/>
                  <a:gd name="connsiteX9-105" fmla="*/ 4790 w 9873"/>
                  <a:gd name="connsiteY9-106" fmla="*/ 2742 h 10000"/>
                  <a:gd name="connsiteX10-107" fmla="*/ 5460 w 9873"/>
                  <a:gd name="connsiteY10-108" fmla="*/ 161 h 10000"/>
                  <a:gd name="connsiteX11-109" fmla="*/ 3471 w 9873"/>
                  <a:gd name="connsiteY11-110" fmla="*/ 91 h 10000"/>
                  <a:gd name="connsiteX12-111" fmla="*/ 2666 w 9873"/>
                  <a:gd name="connsiteY12-112" fmla="*/ 2845 h 10000"/>
                  <a:gd name="connsiteX13-113" fmla="*/ 5162 w 9873"/>
                  <a:gd name="connsiteY13-114" fmla="*/ 5457 h 10000"/>
                  <a:gd name="connsiteX14-115" fmla="*/ 5438 w 9873"/>
                  <a:gd name="connsiteY14-116" fmla="*/ 6850 h 10000"/>
                  <a:gd name="connsiteX15-117" fmla="*/ 3718 w 9873"/>
                  <a:gd name="connsiteY15-118" fmla="*/ 6535 h 10000"/>
                  <a:gd name="connsiteX16-119" fmla="*/ 58 w 9873"/>
                  <a:gd name="connsiteY16-120" fmla="*/ 6635 h 10000"/>
                  <a:gd name="connsiteX17-121" fmla="*/ 692 w 9873"/>
                  <a:gd name="connsiteY17-122" fmla="*/ 7831 h 10000"/>
                  <a:gd name="connsiteX18-123" fmla="*/ 3471 w 9873"/>
                  <a:gd name="connsiteY18-124" fmla="*/ 7790 h 10000"/>
                  <a:gd name="connsiteX19-125" fmla="*/ 4482 w 9873"/>
                  <a:gd name="connsiteY19-126" fmla="*/ 7764 h 10000"/>
                  <a:gd name="connsiteX20-127" fmla="*/ 6965 w 9873"/>
                  <a:gd name="connsiteY20-128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</a:cxnLst>
                <a:rect l="l" t="t" r="r" b="b"/>
                <a:pathLst>
                  <a:path w="9873" h="10000">
                    <a:moveTo>
                      <a:pt x="6965" y="10000"/>
                    </a:moveTo>
                    <a:cubicBezTo>
                      <a:pt x="7789" y="9963"/>
                      <a:pt x="8613" y="9940"/>
                      <a:pt x="9438" y="9920"/>
                    </a:cubicBezTo>
                    <a:cubicBezTo>
                      <a:pt x="9563" y="9100"/>
                      <a:pt x="9582" y="8276"/>
                      <a:pt x="9722" y="7459"/>
                    </a:cubicBezTo>
                    <a:cubicBezTo>
                      <a:pt x="9731" y="6633"/>
                      <a:pt x="10081" y="5787"/>
                      <a:pt x="9685" y="4977"/>
                    </a:cubicBezTo>
                    <a:cubicBezTo>
                      <a:pt x="9377" y="4286"/>
                      <a:pt x="8869" y="3619"/>
                      <a:pt x="8772" y="2896"/>
                    </a:cubicBezTo>
                    <a:cubicBezTo>
                      <a:pt x="8884" y="2685"/>
                      <a:pt x="9168" y="2524"/>
                      <a:pt x="9373" y="2344"/>
                    </a:cubicBezTo>
                    <a:cubicBezTo>
                      <a:pt x="8744" y="2076"/>
                      <a:pt x="8436" y="1532"/>
                      <a:pt x="7617" y="1453"/>
                    </a:cubicBezTo>
                    <a:cubicBezTo>
                      <a:pt x="7543" y="1767"/>
                      <a:pt x="6946" y="1955"/>
                      <a:pt x="6992" y="2299"/>
                    </a:cubicBezTo>
                    <a:cubicBezTo>
                      <a:pt x="6941" y="3054"/>
                      <a:pt x="6788" y="3799"/>
                      <a:pt x="6723" y="4554"/>
                    </a:cubicBezTo>
                    <a:cubicBezTo>
                      <a:pt x="6052" y="3960"/>
                      <a:pt x="5438" y="3342"/>
                      <a:pt x="4790" y="2742"/>
                    </a:cubicBezTo>
                    <a:cubicBezTo>
                      <a:pt x="5051" y="1884"/>
                      <a:pt x="5200" y="1015"/>
                      <a:pt x="5460" y="161"/>
                    </a:cubicBezTo>
                    <a:cubicBezTo>
                      <a:pt x="4841" y="-28"/>
                      <a:pt x="4123" y="-48"/>
                      <a:pt x="3471" y="91"/>
                    </a:cubicBezTo>
                    <a:cubicBezTo>
                      <a:pt x="3183" y="1007"/>
                      <a:pt x="2950" y="1927"/>
                      <a:pt x="2666" y="2845"/>
                    </a:cubicBezTo>
                    <a:cubicBezTo>
                      <a:pt x="3519" y="3708"/>
                      <a:pt x="4320" y="4591"/>
                      <a:pt x="5162" y="5457"/>
                    </a:cubicBezTo>
                    <a:cubicBezTo>
                      <a:pt x="5661" y="5858"/>
                      <a:pt x="5372" y="6387"/>
                      <a:pt x="5438" y="6850"/>
                    </a:cubicBezTo>
                    <a:cubicBezTo>
                      <a:pt x="4878" y="6727"/>
                      <a:pt x="4342" y="6469"/>
                      <a:pt x="3718" y="6535"/>
                    </a:cubicBezTo>
                    <a:cubicBezTo>
                      <a:pt x="2503" y="6604"/>
                      <a:pt x="1278" y="6618"/>
                      <a:pt x="58" y="6635"/>
                    </a:cubicBezTo>
                    <a:cubicBezTo>
                      <a:pt x="-185" y="7022"/>
                      <a:pt x="399" y="7453"/>
                      <a:pt x="692" y="7831"/>
                    </a:cubicBezTo>
                    <a:cubicBezTo>
                      <a:pt x="1261" y="8023"/>
                      <a:pt x="2739" y="7801"/>
                      <a:pt x="3471" y="7790"/>
                    </a:cubicBezTo>
                    <a:lnTo>
                      <a:pt x="4482" y="7764"/>
                    </a:lnTo>
                    <a:cubicBezTo>
                      <a:pt x="5320" y="8505"/>
                      <a:pt x="6099" y="9272"/>
                      <a:pt x="6965" y="1000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2" tIns="45706" rIns="91412" bIns="45706" numCol="1" anchor="t" anchorCtr="0" compatLnSpc="1"/>
              <a:lstStyle/>
              <a:p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23" name="Freeform 13"/>
              <p:cNvSpPr/>
              <p:nvPr/>
            </p:nvSpPr>
            <p:spPr bwMode="auto">
              <a:xfrm flipV="1">
                <a:off x="6854" y="1507"/>
                <a:ext cx="181" cy="193"/>
              </a:xfrm>
              <a:custGeom>
                <a:avLst/>
                <a:gdLst>
                  <a:gd name="T0" fmla="*/ 0 w 774"/>
                  <a:gd name="T1" fmla="*/ 458 h 861"/>
                  <a:gd name="T2" fmla="*/ 327 w 774"/>
                  <a:gd name="T3" fmla="*/ 861 h 861"/>
                  <a:gd name="T4" fmla="*/ 774 w 774"/>
                  <a:gd name="T5" fmla="*/ 229 h 861"/>
                  <a:gd name="T6" fmla="*/ 362 w 774"/>
                  <a:gd name="T7" fmla="*/ 15 h 861"/>
                  <a:gd name="T8" fmla="*/ 30 w 774"/>
                  <a:gd name="T9" fmla="*/ 475 h 861"/>
                  <a:gd name="T10" fmla="*/ 0 w 774"/>
                  <a:gd name="T11" fmla="*/ 458 h 861"/>
                  <a:gd name="connsiteX0" fmla="*/ 0 w 10000"/>
                  <a:gd name="connsiteY0" fmla="*/ 5167 h 9848"/>
                  <a:gd name="connsiteX1" fmla="*/ 4225 w 10000"/>
                  <a:gd name="connsiteY1" fmla="*/ 9848 h 9848"/>
                  <a:gd name="connsiteX2" fmla="*/ 10000 w 10000"/>
                  <a:gd name="connsiteY2" fmla="*/ 2508 h 9848"/>
                  <a:gd name="connsiteX3" fmla="*/ 4677 w 10000"/>
                  <a:gd name="connsiteY3" fmla="*/ 22 h 9848"/>
                  <a:gd name="connsiteX4" fmla="*/ 388 w 10000"/>
                  <a:gd name="connsiteY4" fmla="*/ 5365 h 9848"/>
                  <a:gd name="connsiteX0-1" fmla="*/ 0 w 10000"/>
                  <a:gd name="connsiteY0-2" fmla="*/ 5247 h 10000"/>
                  <a:gd name="connsiteX1-3" fmla="*/ 4225 w 10000"/>
                  <a:gd name="connsiteY1-4" fmla="*/ 10000 h 10000"/>
                  <a:gd name="connsiteX2-5" fmla="*/ 10000 w 10000"/>
                  <a:gd name="connsiteY2-6" fmla="*/ 2547 h 10000"/>
                  <a:gd name="connsiteX3-7" fmla="*/ 4677 w 10000"/>
                  <a:gd name="connsiteY3-8" fmla="*/ 22 h 10000"/>
                  <a:gd name="connsiteX0-9" fmla="*/ 0 w 10226"/>
                  <a:gd name="connsiteY0-10" fmla="*/ 5972 h 10000"/>
                  <a:gd name="connsiteX1-11" fmla="*/ 4451 w 10226"/>
                  <a:gd name="connsiteY1-12" fmla="*/ 10000 h 10000"/>
                  <a:gd name="connsiteX2-13" fmla="*/ 10226 w 10226"/>
                  <a:gd name="connsiteY2-14" fmla="*/ 2547 h 10000"/>
                  <a:gd name="connsiteX3-15" fmla="*/ 4903 w 10226"/>
                  <a:gd name="connsiteY3-16" fmla="*/ 22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0226" h="10000">
                    <a:moveTo>
                      <a:pt x="0" y="5972"/>
                    </a:moveTo>
                    <a:cubicBezTo>
                      <a:pt x="233" y="8189"/>
                      <a:pt x="2952" y="8514"/>
                      <a:pt x="4451" y="10000"/>
                    </a:cubicBezTo>
                    <a:cubicBezTo>
                      <a:pt x="6234" y="7429"/>
                      <a:pt x="8288" y="5023"/>
                      <a:pt x="10226" y="2547"/>
                    </a:cubicBezTo>
                    <a:cubicBezTo>
                      <a:pt x="9192" y="766"/>
                      <a:pt x="7074" y="-154"/>
                      <a:pt x="4903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2" tIns="45706" rIns="91412" bIns="45706" numCol="1" anchor="t" anchorCtr="0" compatLnSpc="1"/>
              <a:lstStyle/>
              <a:p>
                <a:endParaRPr lang="zh-CN" altLang="en-US" sz="2000">
                  <a:cs typeface="+mn-ea"/>
                  <a:sym typeface="+mn-lt"/>
                </a:endParaRPr>
              </a:p>
            </p:txBody>
          </p:sp>
        </p:grpSp>
        <p:sp>
          <p:nvSpPr>
            <p:cNvPr id="24" name="圆角矩形 27"/>
            <p:cNvSpPr/>
            <p:nvPr/>
          </p:nvSpPr>
          <p:spPr>
            <a:xfrm>
              <a:off x="1690656" y="1579434"/>
              <a:ext cx="1206280" cy="971055"/>
            </a:xfrm>
            <a:prstGeom prst="roundRect">
              <a:avLst>
                <a:gd name="adj" fmla="val 1107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cs typeface="+mn-ea"/>
                <a:sym typeface="+mn-lt"/>
              </a:endParaRPr>
            </a:p>
          </p:txBody>
        </p:sp>
        <p:sp>
          <p:nvSpPr>
            <p:cNvPr id="31" name="圆角矩形 28"/>
            <p:cNvSpPr/>
            <p:nvPr/>
          </p:nvSpPr>
          <p:spPr>
            <a:xfrm rot="1046250">
              <a:off x="1934125" y="995115"/>
              <a:ext cx="783207" cy="630482"/>
            </a:xfrm>
            <a:prstGeom prst="roundRect">
              <a:avLst>
                <a:gd name="adj" fmla="val 1107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cs typeface="+mn-ea"/>
                <a:sym typeface="+mn-lt"/>
              </a:endParaRPr>
            </a:p>
          </p:txBody>
        </p:sp>
        <p:sp>
          <p:nvSpPr>
            <p:cNvPr id="32" name="文本框 24"/>
            <p:cNvSpPr txBox="1"/>
            <p:nvPr/>
          </p:nvSpPr>
          <p:spPr>
            <a:xfrm rot="908242">
              <a:off x="2059063" y="924194"/>
              <a:ext cx="533324" cy="739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A</a:t>
              </a: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3" name="文本框 25"/>
            <p:cNvSpPr txBox="1"/>
            <p:nvPr/>
          </p:nvSpPr>
          <p:spPr>
            <a:xfrm>
              <a:off x="1920332" y="1577693"/>
              <a:ext cx="810793" cy="1167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B</a:t>
              </a:r>
              <a:endParaRPr lang="zh-CN" altLang="en-US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4" name="圆角矩形 35"/>
            <p:cNvSpPr/>
            <p:nvPr/>
          </p:nvSpPr>
          <p:spPr>
            <a:xfrm rot="20277632">
              <a:off x="1549765" y="1206059"/>
              <a:ext cx="618564" cy="497944"/>
            </a:xfrm>
            <a:prstGeom prst="roundRect">
              <a:avLst>
                <a:gd name="adj" fmla="val 110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cs typeface="+mn-ea"/>
                <a:sym typeface="+mn-lt"/>
              </a:endParaRPr>
            </a:p>
          </p:txBody>
        </p:sp>
        <p:sp>
          <p:nvSpPr>
            <p:cNvPr id="41" name="文本框 24"/>
            <p:cNvSpPr txBox="1"/>
            <p:nvPr/>
          </p:nvSpPr>
          <p:spPr>
            <a:xfrm rot="20139624">
              <a:off x="1682233" y="1208313"/>
              <a:ext cx="405668" cy="505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C</a:t>
              </a:r>
              <a:endPara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2" name="组合 2"/>
          <p:cNvGrpSpPr/>
          <p:nvPr/>
        </p:nvGrpSpPr>
        <p:grpSpPr>
          <a:xfrm>
            <a:off x="3093451" y="2024032"/>
            <a:ext cx="1247018" cy="1247186"/>
            <a:chOff x="3087535" y="2200113"/>
            <a:chExt cx="1247186" cy="1247186"/>
          </a:xfrm>
          <a:solidFill>
            <a:schemeClr val="accent1"/>
          </a:solidFill>
        </p:grpSpPr>
        <p:sp>
          <p:nvSpPr>
            <p:cNvPr id="43" name="Shape 14341"/>
            <p:cNvSpPr/>
            <p:nvPr/>
          </p:nvSpPr>
          <p:spPr>
            <a:xfrm rot="18900000">
              <a:off x="3087535" y="2200113"/>
              <a:ext cx="1247186" cy="1247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590"/>
                  </a:moveTo>
                  <a:cubicBezTo>
                    <a:pt x="21600" y="14730"/>
                    <a:pt x="20700" y="15660"/>
                    <a:pt x="19560" y="15660"/>
                  </a:cubicBezTo>
                  <a:cubicBezTo>
                    <a:pt x="19560" y="15660"/>
                    <a:pt x="19560" y="15660"/>
                    <a:pt x="19560" y="15660"/>
                  </a:cubicBezTo>
                  <a:cubicBezTo>
                    <a:pt x="19500" y="15660"/>
                    <a:pt x="19350" y="15660"/>
                    <a:pt x="19170" y="15600"/>
                  </a:cubicBezTo>
                  <a:cubicBezTo>
                    <a:pt x="18990" y="15540"/>
                    <a:pt x="18750" y="15420"/>
                    <a:pt x="18510" y="15210"/>
                  </a:cubicBezTo>
                  <a:cubicBezTo>
                    <a:pt x="18450" y="15150"/>
                    <a:pt x="18360" y="15090"/>
                    <a:pt x="18300" y="15030"/>
                  </a:cubicBezTo>
                  <a:cubicBezTo>
                    <a:pt x="18000" y="14760"/>
                    <a:pt x="17700" y="14460"/>
                    <a:pt x="17340" y="14460"/>
                  </a:cubicBezTo>
                  <a:cubicBezTo>
                    <a:pt x="16710" y="14460"/>
                    <a:pt x="16470" y="15270"/>
                    <a:pt x="16290" y="15960"/>
                  </a:cubicBezTo>
                  <a:cubicBezTo>
                    <a:pt x="16260" y="16080"/>
                    <a:pt x="16260" y="16170"/>
                    <a:pt x="16260" y="1629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0950" y="21600"/>
                    <a:pt x="10950" y="21600"/>
                    <a:pt x="10950" y="21600"/>
                  </a:cubicBezTo>
                  <a:cubicBezTo>
                    <a:pt x="10860" y="21600"/>
                    <a:pt x="10800" y="21600"/>
                    <a:pt x="10740" y="21570"/>
                  </a:cubicBezTo>
                  <a:cubicBezTo>
                    <a:pt x="9780" y="21360"/>
                    <a:pt x="9660" y="21120"/>
                    <a:pt x="9630" y="21060"/>
                  </a:cubicBezTo>
                  <a:cubicBezTo>
                    <a:pt x="9570" y="20910"/>
                    <a:pt x="9840" y="20610"/>
                    <a:pt x="10050" y="20400"/>
                  </a:cubicBezTo>
                  <a:cubicBezTo>
                    <a:pt x="10110" y="20340"/>
                    <a:pt x="10200" y="20250"/>
                    <a:pt x="10260" y="20190"/>
                  </a:cubicBezTo>
                  <a:cubicBezTo>
                    <a:pt x="10800" y="19560"/>
                    <a:pt x="10800" y="18900"/>
                    <a:pt x="10800" y="18810"/>
                  </a:cubicBezTo>
                  <a:cubicBezTo>
                    <a:pt x="10800" y="17400"/>
                    <a:pt x="9660" y="16260"/>
                    <a:pt x="8250" y="16260"/>
                  </a:cubicBezTo>
                  <a:cubicBezTo>
                    <a:pt x="6840" y="16260"/>
                    <a:pt x="5700" y="17400"/>
                    <a:pt x="5700" y="18810"/>
                  </a:cubicBezTo>
                  <a:cubicBezTo>
                    <a:pt x="5700" y="18900"/>
                    <a:pt x="5700" y="19560"/>
                    <a:pt x="6240" y="20190"/>
                  </a:cubicBezTo>
                  <a:cubicBezTo>
                    <a:pt x="6300" y="20250"/>
                    <a:pt x="6390" y="20340"/>
                    <a:pt x="6450" y="20400"/>
                  </a:cubicBezTo>
                  <a:cubicBezTo>
                    <a:pt x="6660" y="20610"/>
                    <a:pt x="6930" y="20910"/>
                    <a:pt x="6870" y="21060"/>
                  </a:cubicBezTo>
                  <a:cubicBezTo>
                    <a:pt x="6870" y="21120"/>
                    <a:pt x="6720" y="21360"/>
                    <a:pt x="5760" y="21570"/>
                  </a:cubicBezTo>
                  <a:cubicBezTo>
                    <a:pt x="5700" y="21600"/>
                    <a:pt x="5640" y="21600"/>
                    <a:pt x="555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16290"/>
                    <a:pt x="0" y="16290"/>
                    <a:pt x="0" y="16290"/>
                  </a:cubicBezTo>
                  <a:cubicBezTo>
                    <a:pt x="0" y="16200"/>
                    <a:pt x="0" y="16110"/>
                    <a:pt x="30" y="16020"/>
                  </a:cubicBezTo>
                  <a:cubicBezTo>
                    <a:pt x="270" y="15030"/>
                    <a:pt x="540" y="14730"/>
                    <a:pt x="840" y="14730"/>
                  </a:cubicBezTo>
                  <a:cubicBezTo>
                    <a:pt x="1170" y="14730"/>
                    <a:pt x="1530" y="15150"/>
                    <a:pt x="1830" y="15420"/>
                  </a:cubicBezTo>
                  <a:cubicBezTo>
                    <a:pt x="2370" y="15870"/>
                    <a:pt x="2910" y="15900"/>
                    <a:pt x="3030" y="15900"/>
                  </a:cubicBezTo>
                  <a:cubicBezTo>
                    <a:pt x="3030" y="15900"/>
                    <a:pt x="3060" y="15900"/>
                    <a:pt x="3060" y="15900"/>
                  </a:cubicBezTo>
                  <a:cubicBezTo>
                    <a:pt x="4320" y="15900"/>
                    <a:pt x="5340" y="14880"/>
                    <a:pt x="5340" y="13590"/>
                  </a:cubicBezTo>
                  <a:cubicBezTo>
                    <a:pt x="5340" y="12330"/>
                    <a:pt x="4320" y="11310"/>
                    <a:pt x="3060" y="11310"/>
                  </a:cubicBezTo>
                  <a:cubicBezTo>
                    <a:pt x="3060" y="11310"/>
                    <a:pt x="3030" y="11310"/>
                    <a:pt x="3030" y="11310"/>
                  </a:cubicBezTo>
                  <a:cubicBezTo>
                    <a:pt x="2910" y="11310"/>
                    <a:pt x="2370" y="11340"/>
                    <a:pt x="1830" y="11790"/>
                  </a:cubicBezTo>
                  <a:cubicBezTo>
                    <a:pt x="1530" y="12060"/>
                    <a:pt x="1170" y="12480"/>
                    <a:pt x="840" y="12480"/>
                  </a:cubicBezTo>
                  <a:cubicBezTo>
                    <a:pt x="540" y="12480"/>
                    <a:pt x="270" y="12180"/>
                    <a:pt x="30" y="11190"/>
                  </a:cubicBezTo>
                  <a:cubicBezTo>
                    <a:pt x="0" y="11100"/>
                    <a:pt x="0" y="11010"/>
                    <a:pt x="0" y="10920"/>
                  </a:cubicBezTo>
                  <a:cubicBezTo>
                    <a:pt x="0" y="5340"/>
                    <a:pt x="0" y="5340"/>
                    <a:pt x="0" y="5340"/>
                  </a:cubicBezTo>
                  <a:cubicBezTo>
                    <a:pt x="5550" y="5340"/>
                    <a:pt x="5550" y="5340"/>
                    <a:pt x="5550" y="5340"/>
                  </a:cubicBezTo>
                  <a:cubicBezTo>
                    <a:pt x="5640" y="5340"/>
                    <a:pt x="5730" y="5340"/>
                    <a:pt x="5820" y="5310"/>
                  </a:cubicBezTo>
                  <a:cubicBezTo>
                    <a:pt x="7980" y="4830"/>
                    <a:pt x="6960" y="4110"/>
                    <a:pt x="6450" y="3510"/>
                  </a:cubicBezTo>
                  <a:cubicBezTo>
                    <a:pt x="5910" y="2910"/>
                    <a:pt x="5940" y="2310"/>
                    <a:pt x="5940" y="2310"/>
                  </a:cubicBezTo>
                  <a:cubicBezTo>
                    <a:pt x="5940" y="1020"/>
                    <a:pt x="6990" y="0"/>
                    <a:pt x="8250" y="0"/>
                  </a:cubicBezTo>
                  <a:cubicBezTo>
                    <a:pt x="9510" y="0"/>
                    <a:pt x="10560" y="1020"/>
                    <a:pt x="10560" y="2310"/>
                  </a:cubicBezTo>
                  <a:cubicBezTo>
                    <a:pt x="10560" y="2310"/>
                    <a:pt x="10590" y="2910"/>
                    <a:pt x="10050" y="3510"/>
                  </a:cubicBezTo>
                  <a:cubicBezTo>
                    <a:pt x="9540" y="4110"/>
                    <a:pt x="8550" y="4830"/>
                    <a:pt x="10680" y="5310"/>
                  </a:cubicBezTo>
                  <a:cubicBezTo>
                    <a:pt x="10770" y="5340"/>
                    <a:pt x="10860" y="5340"/>
                    <a:pt x="10950" y="5340"/>
                  </a:cubicBezTo>
                  <a:cubicBezTo>
                    <a:pt x="16260" y="5340"/>
                    <a:pt x="16260" y="5340"/>
                    <a:pt x="16260" y="5340"/>
                  </a:cubicBezTo>
                  <a:cubicBezTo>
                    <a:pt x="16260" y="10920"/>
                    <a:pt x="16260" y="10920"/>
                    <a:pt x="16260" y="10920"/>
                  </a:cubicBezTo>
                  <a:cubicBezTo>
                    <a:pt x="16260" y="11010"/>
                    <a:pt x="16260" y="11130"/>
                    <a:pt x="16290" y="11220"/>
                  </a:cubicBezTo>
                  <a:cubicBezTo>
                    <a:pt x="16470" y="11940"/>
                    <a:pt x="16710" y="12720"/>
                    <a:pt x="17340" y="12720"/>
                  </a:cubicBezTo>
                  <a:cubicBezTo>
                    <a:pt x="17700" y="12720"/>
                    <a:pt x="18000" y="12450"/>
                    <a:pt x="18300" y="12180"/>
                  </a:cubicBezTo>
                  <a:cubicBezTo>
                    <a:pt x="18360" y="12090"/>
                    <a:pt x="18450" y="12030"/>
                    <a:pt x="18510" y="11970"/>
                  </a:cubicBezTo>
                  <a:cubicBezTo>
                    <a:pt x="18990" y="11580"/>
                    <a:pt x="19440" y="11550"/>
                    <a:pt x="19530" y="11550"/>
                  </a:cubicBezTo>
                  <a:cubicBezTo>
                    <a:pt x="19560" y="11550"/>
                    <a:pt x="19560" y="11550"/>
                    <a:pt x="19560" y="11550"/>
                  </a:cubicBezTo>
                  <a:cubicBezTo>
                    <a:pt x="20700" y="11550"/>
                    <a:pt x="21600" y="12480"/>
                    <a:pt x="21600" y="1359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24"/>
            <p:cNvSpPr txBox="1"/>
            <p:nvPr/>
          </p:nvSpPr>
          <p:spPr>
            <a:xfrm rot="908242">
              <a:off x="3490397" y="2566022"/>
              <a:ext cx="421837" cy="58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A</a:t>
              </a: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5" name="组合 3"/>
          <p:cNvGrpSpPr/>
          <p:nvPr/>
        </p:nvGrpSpPr>
        <p:grpSpPr>
          <a:xfrm>
            <a:off x="4299856" y="1289572"/>
            <a:ext cx="1247018" cy="1247186"/>
            <a:chOff x="4294103" y="1465653"/>
            <a:chExt cx="1247186" cy="1247186"/>
          </a:xfrm>
          <a:solidFill>
            <a:schemeClr val="accent2"/>
          </a:solidFill>
        </p:grpSpPr>
        <p:sp>
          <p:nvSpPr>
            <p:cNvPr id="46" name="Shape 14331"/>
            <p:cNvSpPr/>
            <p:nvPr/>
          </p:nvSpPr>
          <p:spPr>
            <a:xfrm rot="18900000">
              <a:off x="4294103" y="1465653"/>
              <a:ext cx="1247186" cy="1247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250"/>
                  </a:moveTo>
                  <a:cubicBezTo>
                    <a:pt x="21600" y="9540"/>
                    <a:pt x="20580" y="10560"/>
                    <a:pt x="19290" y="10560"/>
                  </a:cubicBezTo>
                  <a:cubicBezTo>
                    <a:pt x="19290" y="10560"/>
                    <a:pt x="19290" y="10560"/>
                    <a:pt x="19290" y="10560"/>
                  </a:cubicBezTo>
                  <a:cubicBezTo>
                    <a:pt x="19170" y="10560"/>
                    <a:pt x="18630" y="10530"/>
                    <a:pt x="18090" y="10080"/>
                  </a:cubicBezTo>
                  <a:cubicBezTo>
                    <a:pt x="17760" y="9810"/>
                    <a:pt x="17400" y="9390"/>
                    <a:pt x="17070" y="9390"/>
                  </a:cubicBezTo>
                  <a:cubicBezTo>
                    <a:pt x="16770" y="9390"/>
                    <a:pt x="16500" y="9690"/>
                    <a:pt x="16290" y="10680"/>
                  </a:cubicBezTo>
                  <a:cubicBezTo>
                    <a:pt x="16260" y="10770"/>
                    <a:pt x="16260" y="10860"/>
                    <a:pt x="16260" y="10950"/>
                  </a:cubicBezTo>
                  <a:cubicBezTo>
                    <a:pt x="16260" y="16260"/>
                    <a:pt x="16260" y="16260"/>
                    <a:pt x="16260" y="16260"/>
                  </a:cubicBezTo>
                  <a:cubicBezTo>
                    <a:pt x="16260" y="16260"/>
                    <a:pt x="16260" y="16260"/>
                    <a:pt x="16260" y="16260"/>
                  </a:cubicBezTo>
                  <a:cubicBezTo>
                    <a:pt x="10680" y="16260"/>
                    <a:pt x="10680" y="16260"/>
                    <a:pt x="10680" y="16260"/>
                  </a:cubicBezTo>
                  <a:cubicBezTo>
                    <a:pt x="10560" y="16260"/>
                    <a:pt x="10470" y="16290"/>
                    <a:pt x="10350" y="16290"/>
                  </a:cubicBezTo>
                  <a:cubicBezTo>
                    <a:pt x="9450" y="16500"/>
                    <a:pt x="9000" y="16770"/>
                    <a:pt x="8880" y="17160"/>
                  </a:cubicBezTo>
                  <a:cubicBezTo>
                    <a:pt x="8760" y="17580"/>
                    <a:pt x="9120" y="17970"/>
                    <a:pt x="9420" y="18300"/>
                  </a:cubicBezTo>
                  <a:cubicBezTo>
                    <a:pt x="9480" y="18390"/>
                    <a:pt x="9540" y="18450"/>
                    <a:pt x="9600" y="18510"/>
                  </a:cubicBezTo>
                  <a:cubicBezTo>
                    <a:pt x="10050" y="19020"/>
                    <a:pt x="10050" y="19530"/>
                    <a:pt x="10050" y="19560"/>
                  </a:cubicBezTo>
                  <a:cubicBezTo>
                    <a:pt x="10050" y="20700"/>
                    <a:pt x="9120" y="21600"/>
                    <a:pt x="7980" y="21600"/>
                  </a:cubicBezTo>
                  <a:cubicBezTo>
                    <a:pt x="6870" y="21600"/>
                    <a:pt x="5940" y="20700"/>
                    <a:pt x="5940" y="19560"/>
                  </a:cubicBezTo>
                  <a:cubicBezTo>
                    <a:pt x="5940" y="19560"/>
                    <a:pt x="5940" y="19560"/>
                    <a:pt x="5940" y="19560"/>
                  </a:cubicBezTo>
                  <a:cubicBezTo>
                    <a:pt x="5940" y="19530"/>
                    <a:pt x="5910" y="19020"/>
                    <a:pt x="6360" y="18510"/>
                  </a:cubicBezTo>
                  <a:cubicBezTo>
                    <a:pt x="6420" y="18450"/>
                    <a:pt x="6480" y="18390"/>
                    <a:pt x="6570" y="18300"/>
                  </a:cubicBezTo>
                  <a:cubicBezTo>
                    <a:pt x="6870" y="17970"/>
                    <a:pt x="7230" y="17580"/>
                    <a:pt x="7110" y="17160"/>
                  </a:cubicBezTo>
                  <a:cubicBezTo>
                    <a:pt x="6990" y="16770"/>
                    <a:pt x="6510" y="16500"/>
                    <a:pt x="5610" y="16290"/>
                  </a:cubicBezTo>
                  <a:cubicBezTo>
                    <a:pt x="5520" y="16290"/>
                    <a:pt x="5400" y="16260"/>
                    <a:pt x="5310" y="16260"/>
                  </a:cubicBezTo>
                  <a:cubicBezTo>
                    <a:pt x="0" y="16260"/>
                    <a:pt x="0" y="16260"/>
                    <a:pt x="0" y="16260"/>
                  </a:cubicBezTo>
                  <a:cubicBezTo>
                    <a:pt x="0" y="10950"/>
                    <a:pt x="0" y="10950"/>
                    <a:pt x="0" y="10950"/>
                  </a:cubicBezTo>
                  <a:cubicBezTo>
                    <a:pt x="0" y="10890"/>
                    <a:pt x="0" y="10800"/>
                    <a:pt x="30" y="10740"/>
                  </a:cubicBezTo>
                  <a:cubicBezTo>
                    <a:pt x="240" y="9720"/>
                    <a:pt x="510" y="9630"/>
                    <a:pt x="570" y="9630"/>
                  </a:cubicBezTo>
                  <a:cubicBezTo>
                    <a:pt x="720" y="9630"/>
                    <a:pt x="990" y="9870"/>
                    <a:pt x="1200" y="10050"/>
                  </a:cubicBezTo>
                  <a:cubicBezTo>
                    <a:pt x="1260" y="10140"/>
                    <a:pt x="1350" y="10200"/>
                    <a:pt x="1410" y="10260"/>
                  </a:cubicBezTo>
                  <a:cubicBezTo>
                    <a:pt x="2010" y="10770"/>
                    <a:pt x="2610" y="10800"/>
                    <a:pt x="2760" y="10800"/>
                  </a:cubicBezTo>
                  <a:cubicBezTo>
                    <a:pt x="2790" y="10800"/>
                    <a:pt x="2790" y="10800"/>
                    <a:pt x="2790" y="10800"/>
                  </a:cubicBezTo>
                  <a:cubicBezTo>
                    <a:pt x="4200" y="10800"/>
                    <a:pt x="5340" y="9660"/>
                    <a:pt x="5340" y="8250"/>
                  </a:cubicBezTo>
                  <a:cubicBezTo>
                    <a:pt x="5340" y="6870"/>
                    <a:pt x="4200" y="5700"/>
                    <a:pt x="2790" y="5700"/>
                  </a:cubicBezTo>
                  <a:cubicBezTo>
                    <a:pt x="2760" y="5700"/>
                    <a:pt x="2760" y="5700"/>
                    <a:pt x="2760" y="5700"/>
                  </a:cubicBezTo>
                  <a:cubicBezTo>
                    <a:pt x="2610" y="5700"/>
                    <a:pt x="2010" y="5760"/>
                    <a:pt x="1410" y="6270"/>
                  </a:cubicBezTo>
                  <a:cubicBezTo>
                    <a:pt x="1350" y="6330"/>
                    <a:pt x="1260" y="6390"/>
                    <a:pt x="1200" y="6450"/>
                  </a:cubicBezTo>
                  <a:cubicBezTo>
                    <a:pt x="990" y="6660"/>
                    <a:pt x="720" y="6900"/>
                    <a:pt x="570" y="6900"/>
                  </a:cubicBezTo>
                  <a:cubicBezTo>
                    <a:pt x="510" y="6900"/>
                    <a:pt x="240" y="6810"/>
                    <a:pt x="30" y="5790"/>
                  </a:cubicBezTo>
                  <a:cubicBezTo>
                    <a:pt x="0" y="5700"/>
                    <a:pt x="0" y="5640"/>
                    <a:pt x="0" y="55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10" y="0"/>
                    <a:pt x="5310" y="0"/>
                    <a:pt x="5310" y="0"/>
                  </a:cubicBezTo>
                  <a:cubicBezTo>
                    <a:pt x="5400" y="0"/>
                    <a:pt x="5490" y="30"/>
                    <a:pt x="5580" y="30"/>
                  </a:cubicBezTo>
                  <a:cubicBezTo>
                    <a:pt x="7710" y="540"/>
                    <a:pt x="6690" y="1260"/>
                    <a:pt x="6180" y="1830"/>
                  </a:cubicBezTo>
                  <a:cubicBezTo>
                    <a:pt x="5670" y="2460"/>
                    <a:pt x="5700" y="3060"/>
                    <a:pt x="5700" y="3060"/>
                  </a:cubicBezTo>
                  <a:cubicBezTo>
                    <a:pt x="5700" y="4320"/>
                    <a:pt x="6720" y="5370"/>
                    <a:pt x="7980" y="5370"/>
                  </a:cubicBezTo>
                  <a:cubicBezTo>
                    <a:pt x="9270" y="5370"/>
                    <a:pt x="10290" y="4320"/>
                    <a:pt x="10290" y="3060"/>
                  </a:cubicBezTo>
                  <a:cubicBezTo>
                    <a:pt x="10290" y="3060"/>
                    <a:pt x="10320" y="2460"/>
                    <a:pt x="9810" y="1830"/>
                  </a:cubicBezTo>
                  <a:cubicBezTo>
                    <a:pt x="9300" y="1260"/>
                    <a:pt x="8280" y="540"/>
                    <a:pt x="10410" y="30"/>
                  </a:cubicBezTo>
                  <a:cubicBezTo>
                    <a:pt x="10500" y="30"/>
                    <a:pt x="10590" y="0"/>
                    <a:pt x="10680" y="0"/>
                  </a:cubicBezTo>
                  <a:cubicBezTo>
                    <a:pt x="16260" y="0"/>
                    <a:pt x="16260" y="0"/>
                    <a:pt x="16260" y="0"/>
                  </a:cubicBezTo>
                  <a:cubicBezTo>
                    <a:pt x="16260" y="5580"/>
                    <a:pt x="16260" y="5580"/>
                    <a:pt x="16260" y="5580"/>
                  </a:cubicBezTo>
                  <a:cubicBezTo>
                    <a:pt x="16260" y="5670"/>
                    <a:pt x="16260" y="5760"/>
                    <a:pt x="16290" y="5820"/>
                  </a:cubicBezTo>
                  <a:cubicBezTo>
                    <a:pt x="16500" y="6840"/>
                    <a:pt x="16770" y="7140"/>
                    <a:pt x="17070" y="7140"/>
                  </a:cubicBezTo>
                  <a:cubicBezTo>
                    <a:pt x="17400" y="7140"/>
                    <a:pt x="17760" y="6720"/>
                    <a:pt x="18090" y="6450"/>
                  </a:cubicBezTo>
                  <a:cubicBezTo>
                    <a:pt x="18600" y="6000"/>
                    <a:pt x="19140" y="5970"/>
                    <a:pt x="19260" y="5970"/>
                  </a:cubicBezTo>
                  <a:cubicBezTo>
                    <a:pt x="19290" y="5970"/>
                    <a:pt x="19290" y="5970"/>
                    <a:pt x="19290" y="5970"/>
                  </a:cubicBezTo>
                  <a:cubicBezTo>
                    <a:pt x="20580" y="5970"/>
                    <a:pt x="21600" y="6990"/>
                    <a:pt x="21600" y="825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24"/>
            <p:cNvSpPr txBox="1"/>
            <p:nvPr/>
          </p:nvSpPr>
          <p:spPr>
            <a:xfrm rot="908242">
              <a:off x="4637700" y="1738009"/>
              <a:ext cx="407413" cy="58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B</a:t>
              </a: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5913755" y="1648460"/>
            <a:ext cx="2443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- Tóm tắt tin tức</a:t>
            </a:r>
          </a:p>
          <a:p>
            <a:r>
              <a:rPr lang="en-US" sz="1400" i="1"/>
              <a:t>- Tóm tắt bài báo khoa học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994910" y="3890645"/>
            <a:ext cx="38411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- Tóm tắt kết quả tìm kiếm trong các search engine</a:t>
            </a:r>
          </a:p>
          <a:p>
            <a:r>
              <a:rPr lang="en-US" sz="1400" i="1"/>
              <a:t>- Thu thập dữ liệu thông minh</a:t>
            </a:r>
          </a:p>
          <a:p>
            <a:endParaRPr lang="en-US" sz="1400" i="1"/>
          </a:p>
        </p:txBody>
      </p:sp>
      <p:sp>
        <p:nvSpPr>
          <p:cNvPr id="12" name="Text Box 11"/>
          <p:cNvSpPr txBox="1"/>
          <p:nvPr/>
        </p:nvSpPr>
        <p:spPr>
          <a:xfrm>
            <a:off x="2211070" y="3890645"/>
            <a:ext cx="3012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- Tóm tắt nội dung hội nghị, cuộc họp</a:t>
            </a:r>
          </a:p>
          <a:p>
            <a:r>
              <a:rPr lang="en-US" sz="1400" i="1"/>
              <a:t>- Tóm tắt nội dung video, audio, …</a:t>
            </a:r>
          </a:p>
        </p:txBody>
      </p:sp>
      <p:sp>
        <p:nvSpPr>
          <p:cNvPr id="15" name="Shape 14355"/>
          <p:cNvSpPr/>
          <p:nvPr/>
        </p:nvSpPr>
        <p:spPr>
          <a:xfrm rot="16200000" flipV="1">
            <a:off x="5982970" y="3326765"/>
            <a:ext cx="784225" cy="635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十边形 3"/>
          <p:cNvSpPr/>
          <p:nvPr/>
        </p:nvSpPr>
        <p:spPr>
          <a:xfrm>
            <a:off x="798875" y="668440"/>
            <a:ext cx="1152128" cy="1065358"/>
          </a:xfrm>
          <a:prstGeom prst="dec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/>
              <a:t>03</a:t>
            </a:r>
            <a:endParaRPr lang="zh-CN" altLang="en-US" sz="4400"/>
          </a:p>
        </p:txBody>
      </p:sp>
      <p:sp>
        <p:nvSpPr>
          <p:cNvPr id="29" name="矩形 28"/>
          <p:cNvSpPr/>
          <p:nvPr/>
        </p:nvSpPr>
        <p:spPr>
          <a:xfrm>
            <a:off x="2054860" y="596900"/>
            <a:ext cx="690245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MỘT SỐ ỨNG DỤNG THỰC TIỄN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22" grpId="0" bldLvl="0" animBg="1"/>
      <p:bldP spid="5" grpId="0"/>
      <p:bldP spid="6" grpId="0"/>
      <p:bldP spid="12" grpId="0"/>
      <p:bldP spid="15" grpId="0" bldLvl="0" animBg="1"/>
      <p:bldP spid="16" grpId="0" bldLvl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40DC6F85-6E4D-49BF-871F-BEE5CB237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531198"/>
            <a:ext cx="4937760" cy="4568868"/>
          </a:xfrm>
          <a:prstGeom prst="rect">
            <a:avLst/>
          </a:prstGeom>
        </p:spPr>
      </p:pic>
      <p:sp>
        <p:nvSpPr>
          <p:cNvPr id="8" name="矩形 28">
            <a:extLst>
              <a:ext uri="{FF2B5EF4-FFF2-40B4-BE49-F238E27FC236}">
                <a16:creationId xmlns:a16="http://schemas.microsoft.com/office/drawing/2014/main" id="{D261832D-DEFA-4EDB-8CCD-E6177E5BCAC7}"/>
              </a:ext>
            </a:extLst>
          </p:cNvPr>
          <p:cNvSpPr/>
          <p:nvPr/>
        </p:nvSpPr>
        <p:spPr>
          <a:xfrm>
            <a:off x="1594633" y="174147"/>
            <a:ext cx="690245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MỘT SỐ ỨNG DỤNG THỰC TIỄN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十边形 3"/>
          <p:cNvSpPr/>
          <p:nvPr/>
        </p:nvSpPr>
        <p:spPr>
          <a:xfrm>
            <a:off x="798875" y="668440"/>
            <a:ext cx="1152128" cy="1065358"/>
          </a:xfrm>
          <a:prstGeom prst="dec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/>
              <a:t>04</a:t>
            </a:r>
            <a:endParaRPr lang="zh-CN" altLang="en-US" sz="4400"/>
          </a:p>
        </p:txBody>
      </p:sp>
      <p:sp>
        <p:nvSpPr>
          <p:cNvPr id="29" name="矩形 28"/>
          <p:cNvSpPr/>
          <p:nvPr/>
        </p:nvSpPr>
        <p:spPr>
          <a:xfrm>
            <a:off x="2054860" y="596900"/>
            <a:ext cx="6902450" cy="861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CÁC PHƯƠNG PHÁP TEXT SUMMARIZATION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05865" y="2249170"/>
            <a:ext cx="2621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 Trích xuất</a:t>
            </a:r>
          </a:p>
          <a:p>
            <a:r>
              <a:rPr lang="en-US"/>
              <a:t>-  Trừu tượng hoá</a:t>
            </a:r>
          </a:p>
        </p:txBody>
      </p:sp>
      <p:sp>
        <p:nvSpPr>
          <p:cNvPr id="81" name="椭圆 80"/>
          <p:cNvSpPr/>
          <p:nvPr/>
        </p:nvSpPr>
        <p:spPr>
          <a:xfrm>
            <a:off x="5416141" y="1697787"/>
            <a:ext cx="2455238" cy="2527658"/>
          </a:xfrm>
          <a:prstGeom prst="ellips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348" tIns="46174" rIns="92348" bIns="46174" rtlCol="0" anchor="ctr"/>
          <a:lstStyle/>
          <a:p>
            <a:pPr algn="ctr"/>
            <a:endParaRPr lang="zh-CN" altLang="en-US" sz="1600"/>
          </a:p>
        </p:txBody>
      </p:sp>
      <p:grpSp>
        <p:nvGrpSpPr>
          <p:cNvPr id="5" name="组合 81"/>
          <p:cNvGrpSpPr/>
          <p:nvPr/>
        </p:nvGrpSpPr>
        <p:grpSpPr>
          <a:xfrm>
            <a:off x="5901263" y="1153226"/>
            <a:ext cx="1326074" cy="1365185"/>
            <a:chOff x="1463339" y="1072758"/>
            <a:chExt cx="1546058" cy="1546058"/>
          </a:xfrm>
          <a:effectLst>
            <a:outerShdw blurRad="330200" dist="215900" dir="6900000" sx="91000" sy="91000" algn="t" rotWithShape="0">
              <a:prstClr val="black">
                <a:alpha val="49000"/>
              </a:prstClr>
            </a:outerShdw>
          </a:effectLst>
        </p:grpSpPr>
        <p:sp>
          <p:nvSpPr>
            <p:cNvPr id="83" name="同心圆 8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98" name="椭圆 97"/>
          <p:cNvSpPr/>
          <p:nvPr/>
        </p:nvSpPr>
        <p:spPr>
          <a:xfrm>
            <a:off x="6061710" y="1318895"/>
            <a:ext cx="1003935" cy="103314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7" name="组合 101"/>
          <p:cNvGrpSpPr/>
          <p:nvPr/>
        </p:nvGrpSpPr>
        <p:grpSpPr>
          <a:xfrm>
            <a:off x="4820810" y="2776064"/>
            <a:ext cx="1326075" cy="1365185"/>
            <a:chOff x="1463339" y="1072758"/>
            <a:chExt cx="1546058" cy="1546058"/>
          </a:xfrm>
          <a:effectLst>
            <a:outerShdw blurRad="330200" dist="215900" dir="6900000" sx="91000" sy="91000" algn="t" rotWithShape="0">
              <a:prstClr val="black">
                <a:alpha val="49000"/>
              </a:prstClr>
            </a:outerShdw>
          </a:effectLst>
        </p:grpSpPr>
        <p:sp>
          <p:nvSpPr>
            <p:cNvPr id="103" name="同心圆 10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8" name="组合 104"/>
          <p:cNvGrpSpPr/>
          <p:nvPr/>
        </p:nvGrpSpPr>
        <p:grpSpPr>
          <a:xfrm>
            <a:off x="4952192" y="2942042"/>
            <a:ext cx="1579880" cy="1033226"/>
            <a:chOff x="3059378" y="3088680"/>
            <a:chExt cx="1580094" cy="1003758"/>
          </a:xfrm>
        </p:grpSpPr>
        <p:sp>
          <p:nvSpPr>
            <p:cNvPr id="106" name="椭圆 105"/>
            <p:cNvSpPr/>
            <p:nvPr/>
          </p:nvSpPr>
          <p:spPr>
            <a:xfrm>
              <a:off x="3089228" y="3088680"/>
              <a:ext cx="1003763" cy="10037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059378" y="3400210"/>
              <a:ext cx="1580094" cy="387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Abstractive</a:t>
              </a:r>
            </a:p>
            <a:p>
              <a:r>
                <a:rPr lang="en-US" altLang="zh-CN" sz="1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Summarization</a:t>
              </a:r>
            </a:p>
          </p:txBody>
        </p:sp>
      </p:grpSp>
      <p:grpSp>
        <p:nvGrpSpPr>
          <p:cNvPr id="9" name="组合 107"/>
          <p:cNvGrpSpPr/>
          <p:nvPr/>
        </p:nvGrpSpPr>
        <p:grpSpPr>
          <a:xfrm>
            <a:off x="6999394" y="2776064"/>
            <a:ext cx="1326075" cy="1365185"/>
            <a:chOff x="1463339" y="1072758"/>
            <a:chExt cx="1546058" cy="1546058"/>
          </a:xfrm>
          <a:effectLst>
            <a:outerShdw blurRad="330200" dist="215900" dir="6900000" sx="91000" sy="91000" algn="t" rotWithShape="0">
              <a:prstClr val="black">
                <a:alpha val="49000"/>
              </a:prstClr>
            </a:outerShdw>
          </a:effectLst>
        </p:grpSpPr>
        <p:sp>
          <p:nvSpPr>
            <p:cNvPr id="109" name="同心圆 10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14" name="Arc 3"/>
          <p:cNvSpPr/>
          <p:nvPr/>
        </p:nvSpPr>
        <p:spPr>
          <a:xfrm rot="1012582">
            <a:off x="6514508" y="1578836"/>
            <a:ext cx="1580785" cy="1627412"/>
          </a:xfrm>
          <a:prstGeom prst="arc">
            <a:avLst/>
          </a:prstGeom>
          <a:ln w="2222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2348" tIns="46174" rIns="92348" bIns="46174" rtlCol="0" anchor="ctr"/>
          <a:lstStyle/>
          <a:p>
            <a:pPr algn="ctr"/>
            <a:endParaRPr lang="en-US" sz="1600">
              <a:solidFill>
                <a:schemeClr val="accent2"/>
              </a:solidFill>
            </a:endParaRPr>
          </a:p>
        </p:txBody>
      </p:sp>
      <p:sp>
        <p:nvSpPr>
          <p:cNvPr id="13" name="TextBox 98"/>
          <p:cNvSpPr txBox="1"/>
          <p:nvPr/>
        </p:nvSpPr>
        <p:spPr>
          <a:xfrm>
            <a:off x="6012180" y="1584960"/>
            <a:ext cx="1435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Text</a:t>
            </a:r>
          </a:p>
          <a:p>
            <a:r>
              <a:rPr lang="en-US" altLang="zh-CN" sz="1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Summarization</a:t>
            </a:r>
          </a:p>
        </p:txBody>
      </p:sp>
      <p:grpSp>
        <p:nvGrpSpPr>
          <p:cNvPr id="14" name="组合 110"/>
          <p:cNvGrpSpPr/>
          <p:nvPr/>
        </p:nvGrpSpPr>
        <p:grpSpPr>
          <a:xfrm>
            <a:off x="7133483" y="2941775"/>
            <a:ext cx="2002789" cy="1033145"/>
            <a:chOff x="3215040" y="5309182"/>
            <a:chExt cx="1841691" cy="1003622"/>
          </a:xfrm>
        </p:grpSpPr>
        <p:sp>
          <p:nvSpPr>
            <p:cNvPr id="15" name="椭圆 111"/>
            <p:cNvSpPr/>
            <p:nvPr/>
          </p:nvSpPr>
          <p:spPr>
            <a:xfrm>
              <a:off x="3215040" y="5309182"/>
              <a:ext cx="972815" cy="10036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7" name="TextBox 112"/>
            <p:cNvSpPr txBox="1"/>
            <p:nvPr/>
          </p:nvSpPr>
          <p:spPr>
            <a:xfrm>
              <a:off x="3222046" y="5620696"/>
              <a:ext cx="1834685" cy="387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Extractive</a:t>
              </a:r>
            </a:p>
            <a:p>
              <a:r>
                <a:rPr lang="en-US" altLang="zh-CN" sz="1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Summarization</a:t>
              </a:r>
            </a:p>
          </p:txBody>
        </p:sp>
      </p:grpSp>
      <p:sp>
        <p:nvSpPr>
          <p:cNvPr id="18" name="Arc 3"/>
          <p:cNvSpPr/>
          <p:nvPr/>
        </p:nvSpPr>
        <p:spPr>
          <a:xfrm rot="20872582" flipH="1">
            <a:off x="4853940" y="1533525"/>
            <a:ext cx="1776730" cy="1627505"/>
          </a:xfrm>
          <a:prstGeom prst="arc">
            <a:avLst/>
          </a:prstGeom>
          <a:ln w="2222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2348" tIns="46174" rIns="92348" bIns="46174" rtlCol="0" anchor="ctr"/>
          <a:lstStyle/>
          <a:p>
            <a:pPr algn="ctr"/>
            <a:endParaRPr lang="en-US"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27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7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7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9" grpId="0"/>
      <p:bldP spid="4" grpId="0"/>
      <p:bldP spid="81" grpId="0" bldLvl="0" animBg="1"/>
      <p:bldP spid="81" grpId="1" bldLvl="0" animBg="1"/>
      <p:bldP spid="98" grpId="0" animBg="1"/>
      <p:bldP spid="114" grpId="0" bldLvl="0" animBg="1"/>
      <p:bldP spid="13" grpId="0"/>
      <p:bldP spid="1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十边形 3"/>
          <p:cNvSpPr/>
          <p:nvPr/>
        </p:nvSpPr>
        <p:spPr>
          <a:xfrm>
            <a:off x="798875" y="668440"/>
            <a:ext cx="1152128" cy="1065358"/>
          </a:xfrm>
          <a:prstGeom prst="dec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05</a:t>
            </a:r>
            <a:endParaRPr lang="zh-CN" altLang="en-US" sz="4400" dirty="0"/>
          </a:p>
        </p:txBody>
      </p:sp>
      <p:sp>
        <p:nvSpPr>
          <p:cNvPr id="29" name="矩形 28"/>
          <p:cNvSpPr/>
          <p:nvPr/>
        </p:nvSpPr>
        <p:spPr>
          <a:xfrm>
            <a:off x="2054860" y="596900"/>
            <a:ext cx="690245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EXTRACTIVE SUMMARIZATION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054860" y="1155700"/>
            <a:ext cx="57771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1920" lvl="1" indent="-121920" algn="l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Tóm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tắt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trích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xuất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là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chúng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ta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sẽ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xác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định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câu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và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các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cụm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từ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quan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trọng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trong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văn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bản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lúc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đầu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để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rút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trích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những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thông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tin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quan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trọng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có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sẵn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trong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văn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bản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và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cuối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cùng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kết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hợp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các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thông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tin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đã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rút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trích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tạo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thành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1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bảng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tóm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tắt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596397B0-0339-4B3A-A5D1-FEC548A0A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769" y="2767260"/>
            <a:ext cx="3488633" cy="1590594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9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tractive summariz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68" y="1040446"/>
            <a:ext cx="6423080" cy="3752149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018986" y="609600"/>
            <a:ext cx="6902450" cy="861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VÍ DỤ EXTRACTIVE SUMMARIZATION</a:t>
            </a:r>
          </a:p>
          <a:p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slow"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彩年度工作总结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394</Words>
  <Application>Microsoft Office PowerPoint</Application>
  <PresentationFormat>On-screen Show (16:9)</PresentationFormat>
  <Paragraphs>87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Microsoft YaHei</vt:lpstr>
      <vt:lpstr>Agency FB</vt:lpstr>
      <vt:lpstr>Arial</vt:lpstr>
      <vt:lpstr>Calibri</vt:lpstr>
      <vt:lpstr>Roboto condensed</vt:lpstr>
      <vt:lpstr>Times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Mai Huy</cp:lastModifiedBy>
  <cp:revision>155</cp:revision>
  <dcterms:created xsi:type="dcterms:W3CDTF">2014-11-09T01:07:00Z</dcterms:created>
  <dcterms:modified xsi:type="dcterms:W3CDTF">2020-10-31T03:41:56Z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