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  <p:embeddedFont>
      <p:font typeface="Playfair Display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ab2f20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dab2f20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ab2f20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ab2f20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ab2f20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ab2f20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378825" y="1018675"/>
            <a:ext cx="479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FOSFOR CODE-A-THON</a:t>
            </a:r>
            <a:endParaRPr sz="52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08875" y="3126550"/>
            <a:ext cx="453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Frontend Development</a:t>
            </a:r>
            <a:endParaRPr sz="29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-5400000">
            <a:off x="-310187" y="1740488"/>
            <a:ext cx="3799025" cy="2820025"/>
          </a:xfrm>
          <a:prstGeom prst="flowChartMagneticDrum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7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High Level Architecture</a:t>
            </a:r>
            <a:endParaRPr sz="36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0333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85575" y="1657775"/>
            <a:ext cx="2407500" cy="21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Src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Created_time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Upvote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ownvote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84300" y="2864150"/>
            <a:ext cx="1187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48675" y="3929625"/>
            <a:ext cx="1291500" cy="8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Id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Src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Fullname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Comment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Created_time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Upvote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downvote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(Score = upvote - downvote)</a:t>
            </a:r>
            <a:endParaRPr sz="300"/>
          </a:p>
        </p:txBody>
      </p:sp>
      <p:sp>
        <p:nvSpPr>
          <p:cNvPr id="76" name="Google Shape;76;p15"/>
          <p:cNvSpPr/>
          <p:nvPr/>
        </p:nvSpPr>
        <p:spPr>
          <a:xfrm>
            <a:off x="1778925" y="3879300"/>
            <a:ext cx="1050600" cy="86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Id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Src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Fullname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Comment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Created_time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Upvote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downvote</a:t>
            </a:r>
            <a:endParaRPr sz="300"/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Char char="●"/>
            </a:pPr>
            <a:r>
              <a:rPr lang="en" sz="300"/>
              <a:t>(Score = upvote - downvote)</a:t>
            </a:r>
            <a:endParaRPr sz="300"/>
          </a:p>
        </p:txBody>
      </p:sp>
      <p:sp>
        <p:nvSpPr>
          <p:cNvPr id="77" name="Google Shape;77;p15"/>
          <p:cNvSpPr txBox="1"/>
          <p:nvPr/>
        </p:nvSpPr>
        <p:spPr>
          <a:xfrm>
            <a:off x="949475" y="1307875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COMMENTS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28" y="1056375"/>
            <a:ext cx="3710025" cy="38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70375" y="238925"/>
            <a:ext cx="362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verage"/>
                <a:ea typeface="Average"/>
                <a:cs typeface="Average"/>
                <a:sym typeface="Average"/>
              </a:rPr>
              <a:t>Flow Chart</a:t>
            </a:r>
            <a:endParaRPr b="1" sz="2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55688" y="1764267"/>
            <a:ext cx="7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JSON 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777071" y="1096069"/>
            <a:ext cx="1692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Score = Upvote - downvote </a:t>
            </a:r>
            <a:endParaRPr sz="900"/>
          </a:p>
        </p:txBody>
      </p:sp>
      <p:cxnSp>
        <p:nvCxnSpPr>
          <p:cNvPr id="86" name="Google Shape;86;p16"/>
          <p:cNvCxnSpPr>
            <a:stCxn id="84" idx="0"/>
            <a:endCxn id="85" idx="1"/>
          </p:cNvCxnSpPr>
          <p:nvPr/>
        </p:nvCxnSpPr>
        <p:spPr>
          <a:xfrm flipH="1" rot="10800000">
            <a:off x="2216588" y="1232067"/>
            <a:ext cx="5604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2616537" y="2427475"/>
            <a:ext cx="23580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Comment time = </a:t>
            </a:r>
            <a:r>
              <a:rPr lang="en" sz="1000"/>
              <a:t>current - posting time</a:t>
            </a:r>
            <a:endParaRPr sz="1000"/>
          </a:p>
        </p:txBody>
      </p:sp>
      <p:cxnSp>
        <p:nvCxnSpPr>
          <p:cNvPr id="88" name="Google Shape;88;p16"/>
          <p:cNvCxnSpPr>
            <a:stCxn id="84" idx="2"/>
            <a:endCxn id="87" idx="1"/>
          </p:cNvCxnSpPr>
          <p:nvPr/>
        </p:nvCxnSpPr>
        <p:spPr>
          <a:xfrm>
            <a:off x="2216588" y="2379867"/>
            <a:ext cx="399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/>
          <p:nvPr/>
        </p:nvSpPr>
        <p:spPr>
          <a:xfrm>
            <a:off x="4892063" y="965575"/>
            <a:ext cx="1119900" cy="5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Sorting first level comments</a:t>
            </a:r>
            <a:endParaRPr sz="1000"/>
          </a:p>
        </p:txBody>
      </p:sp>
      <p:sp>
        <p:nvSpPr>
          <p:cNvPr id="90" name="Google Shape;90;p16"/>
          <p:cNvSpPr/>
          <p:nvPr/>
        </p:nvSpPr>
        <p:spPr>
          <a:xfrm>
            <a:off x="5165648" y="2221521"/>
            <a:ext cx="1325400" cy="6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Sorting second level comments</a:t>
            </a:r>
            <a:endParaRPr sz="1100"/>
          </a:p>
        </p:txBody>
      </p:sp>
      <p:cxnSp>
        <p:nvCxnSpPr>
          <p:cNvPr id="91" name="Google Shape;91;p16"/>
          <p:cNvCxnSpPr>
            <a:stCxn id="85" idx="3"/>
            <a:endCxn id="89" idx="1"/>
          </p:cNvCxnSpPr>
          <p:nvPr/>
        </p:nvCxnSpPr>
        <p:spPr>
          <a:xfrm>
            <a:off x="4469971" y="1232119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7" idx="3"/>
            <a:endCxn id="90" idx="1"/>
          </p:cNvCxnSpPr>
          <p:nvPr/>
        </p:nvCxnSpPr>
        <p:spPr>
          <a:xfrm>
            <a:off x="4974537" y="2563525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6820906" y="1729504"/>
            <a:ext cx="4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4" name="Google Shape;94;p16"/>
          <p:cNvCxnSpPr>
            <a:stCxn id="89" idx="3"/>
            <a:endCxn id="93" idx="1"/>
          </p:cNvCxnSpPr>
          <p:nvPr/>
        </p:nvCxnSpPr>
        <p:spPr>
          <a:xfrm>
            <a:off x="6011963" y="1232125"/>
            <a:ext cx="8088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90" idx="3"/>
            <a:endCxn id="93" idx="1"/>
          </p:cNvCxnSpPr>
          <p:nvPr/>
        </p:nvCxnSpPr>
        <p:spPr>
          <a:xfrm flipH="1" rot="10800000">
            <a:off x="6491048" y="1883421"/>
            <a:ext cx="3300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1515375" y="3508650"/>
            <a:ext cx="1169400" cy="4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Reply 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282100" y="3511350"/>
            <a:ext cx="33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2"/>
                </a:highlight>
                <a:latin typeface="Average"/>
                <a:ea typeface="Average"/>
                <a:cs typeface="Average"/>
                <a:sym typeface="Average"/>
              </a:rPr>
              <a:t>Get current comment Id -&gt; Append the last comment </a:t>
            </a:r>
            <a:endParaRPr sz="1100">
              <a:highlight>
                <a:schemeClr val="lt2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8" name="Google Shape;98;p16"/>
          <p:cNvCxnSpPr>
            <a:stCxn id="96" idx="3"/>
            <a:endCxn id="97" idx="1"/>
          </p:cNvCxnSpPr>
          <p:nvPr/>
        </p:nvCxnSpPr>
        <p:spPr>
          <a:xfrm>
            <a:off x="2684775" y="3750750"/>
            <a:ext cx="597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/>
          <p:nvPr/>
        </p:nvSpPr>
        <p:spPr>
          <a:xfrm>
            <a:off x="1515375" y="4252100"/>
            <a:ext cx="1169400" cy="4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a comment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396850" y="4317200"/>
            <a:ext cx="249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Get</a:t>
            </a: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 current comment Id -&gt; filter it out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1" name="Google Shape;101;p16"/>
          <p:cNvCxnSpPr>
            <a:endCxn id="100" idx="1"/>
          </p:cNvCxnSpPr>
          <p:nvPr/>
        </p:nvCxnSpPr>
        <p:spPr>
          <a:xfrm>
            <a:off x="2684650" y="4494200"/>
            <a:ext cx="7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7186319" y="3596854"/>
            <a:ext cx="4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313544" y="4317204"/>
            <a:ext cx="4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Result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4" name="Google Shape;104;p16"/>
          <p:cNvCxnSpPr>
            <a:stCxn id="97" idx="3"/>
            <a:endCxn id="102" idx="1"/>
          </p:cNvCxnSpPr>
          <p:nvPr/>
        </p:nvCxnSpPr>
        <p:spPr>
          <a:xfrm flipH="1" rot="10800000">
            <a:off x="6589000" y="3750750"/>
            <a:ext cx="597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0" idx="3"/>
            <a:endCxn id="103" idx="1"/>
          </p:cNvCxnSpPr>
          <p:nvPr/>
        </p:nvCxnSpPr>
        <p:spPr>
          <a:xfrm flipH="1" rot="10800000">
            <a:off x="5891650" y="4471100"/>
            <a:ext cx="14220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