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20" autoAdjust="0"/>
  </p:normalViewPr>
  <p:slideViewPr>
    <p:cSldViewPr snapToGrid="0">
      <p:cViewPr>
        <p:scale>
          <a:sx n="79" d="100"/>
          <a:sy n="79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631D33F-1ADE-44D0-A9B9-2D581ED02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390375-DB97-4604-AC0D-ABDCA233F3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55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D30CE261-6453-4BFF-85C4-874CE0D07278}" type="slidenum">
              <a:rPr lang="en-GB" altLang="en-US"/>
              <a:pPr algn="r"/>
              <a:t>1</a:t>
            </a:fld>
            <a:endParaRPr lang="en-GB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6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3662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617913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7" name="Group 3282"/>
          <p:cNvGrpSpPr>
            <a:grpSpLocks/>
          </p:cNvGrpSpPr>
          <p:nvPr/>
        </p:nvGrpSpPr>
        <p:grpSpPr bwMode="auto">
          <a:xfrm>
            <a:off x="4927600" y="260350"/>
            <a:ext cx="1296988" cy="1081088"/>
            <a:chOff x="136" y="2514"/>
            <a:chExt cx="817" cy="681"/>
          </a:xfrm>
        </p:grpSpPr>
        <p:sp>
          <p:nvSpPr>
            <p:cNvPr id="8" name="AutoShape 17"/>
            <p:cNvSpPr>
              <a:spLocks noChangeArrowheads="1"/>
            </p:cNvSpPr>
            <p:nvPr userDrawn="1"/>
          </p:nvSpPr>
          <p:spPr bwMode="auto">
            <a:xfrm>
              <a:off x="136" y="251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227" y="2616"/>
              <a:ext cx="635" cy="477"/>
              <a:chOff x="2483" y="2808"/>
              <a:chExt cx="1328" cy="1060"/>
            </a:xfrm>
          </p:grpSpPr>
          <p:sp>
            <p:nvSpPr>
              <p:cNvPr id="10" name="Freeform 20"/>
              <p:cNvSpPr>
                <a:spLocks/>
              </p:cNvSpPr>
              <p:nvPr/>
            </p:nvSpPr>
            <p:spPr bwMode="auto">
              <a:xfrm>
                <a:off x="2483" y="2808"/>
                <a:ext cx="926" cy="916"/>
              </a:xfrm>
              <a:custGeom>
                <a:avLst/>
                <a:gdLst>
                  <a:gd name="T0" fmla="*/ 812 w 463"/>
                  <a:gd name="T1" fmla="*/ 250 h 458"/>
                  <a:gd name="T2" fmla="*/ 668 w 463"/>
                  <a:gd name="T3" fmla="*/ 802 h 458"/>
                  <a:gd name="T4" fmla="*/ 112 w 463"/>
                  <a:gd name="T5" fmla="*/ 666 h 458"/>
                  <a:gd name="T6" fmla="*/ 258 w 463"/>
                  <a:gd name="T7" fmla="*/ 114 h 458"/>
                  <a:gd name="T8" fmla="*/ 812 w 463"/>
                  <a:gd name="T9" fmla="*/ 25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3" h="458">
                    <a:moveTo>
                      <a:pt x="406" y="125"/>
                    </a:moveTo>
                    <a:cubicBezTo>
                      <a:pt x="463" y="220"/>
                      <a:pt x="430" y="343"/>
                      <a:pt x="334" y="401"/>
                    </a:cubicBezTo>
                    <a:cubicBezTo>
                      <a:pt x="237" y="458"/>
                      <a:pt x="113" y="428"/>
                      <a:pt x="56" y="333"/>
                    </a:cubicBezTo>
                    <a:cubicBezTo>
                      <a:pt x="0" y="238"/>
                      <a:pt x="32" y="115"/>
                      <a:pt x="129" y="57"/>
                    </a:cubicBezTo>
                    <a:cubicBezTo>
                      <a:pt x="226" y="0"/>
                      <a:pt x="350" y="30"/>
                      <a:pt x="406" y="125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21"/>
              <p:cNvSpPr>
                <a:spLocks/>
              </p:cNvSpPr>
              <p:nvPr/>
            </p:nvSpPr>
            <p:spPr bwMode="auto">
              <a:xfrm>
                <a:off x="3251" y="3452"/>
                <a:ext cx="560" cy="416"/>
              </a:xfrm>
              <a:custGeom>
                <a:avLst/>
                <a:gdLst>
                  <a:gd name="T0" fmla="*/ 560 w 560"/>
                  <a:gd name="T1" fmla="*/ 342 h 416"/>
                  <a:gd name="T2" fmla="*/ 510 w 560"/>
                  <a:gd name="T3" fmla="*/ 416 h 416"/>
                  <a:gd name="T4" fmla="*/ 0 w 560"/>
                  <a:gd name="T5" fmla="*/ 76 h 416"/>
                  <a:gd name="T6" fmla="*/ 50 w 560"/>
                  <a:gd name="T7" fmla="*/ 0 h 416"/>
                  <a:gd name="T8" fmla="*/ 560 w 560"/>
                  <a:gd name="T9" fmla="*/ 342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0" h="416">
                    <a:moveTo>
                      <a:pt x="560" y="342"/>
                    </a:moveTo>
                    <a:lnTo>
                      <a:pt x="510" y="416"/>
                    </a:lnTo>
                    <a:lnTo>
                      <a:pt x="0" y="76"/>
                    </a:lnTo>
                    <a:lnTo>
                      <a:pt x="50" y="0"/>
                    </a:lnTo>
                    <a:lnTo>
                      <a:pt x="560" y="342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" name="Group 3281"/>
          <p:cNvGrpSpPr>
            <a:grpSpLocks/>
          </p:cNvGrpSpPr>
          <p:nvPr/>
        </p:nvGrpSpPr>
        <p:grpSpPr bwMode="auto">
          <a:xfrm>
            <a:off x="6856413" y="260350"/>
            <a:ext cx="1296987" cy="1081088"/>
            <a:chOff x="136" y="3361"/>
            <a:chExt cx="817" cy="681"/>
          </a:xfrm>
        </p:grpSpPr>
        <p:sp>
          <p:nvSpPr>
            <p:cNvPr id="13" name="AutoShape 18"/>
            <p:cNvSpPr>
              <a:spLocks noChangeArrowheads="1"/>
            </p:cNvSpPr>
            <p:nvPr userDrawn="1"/>
          </p:nvSpPr>
          <p:spPr bwMode="auto">
            <a:xfrm>
              <a:off x="136" y="3361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4" name="Group 3274"/>
            <p:cNvGrpSpPr>
              <a:grpSpLocks/>
            </p:cNvGrpSpPr>
            <p:nvPr userDrawn="1"/>
          </p:nvGrpSpPr>
          <p:grpSpPr bwMode="auto">
            <a:xfrm>
              <a:off x="318" y="3449"/>
              <a:ext cx="453" cy="504"/>
              <a:chOff x="295" y="3430"/>
              <a:chExt cx="499" cy="579"/>
            </a:xfrm>
          </p:grpSpPr>
          <p:sp>
            <p:nvSpPr>
              <p:cNvPr id="15" name="Freeform 3275"/>
              <p:cNvSpPr>
                <a:spLocks/>
              </p:cNvSpPr>
              <p:nvPr/>
            </p:nvSpPr>
            <p:spPr bwMode="auto">
              <a:xfrm rot="684077">
                <a:off x="413" y="3430"/>
                <a:ext cx="359" cy="254"/>
              </a:xfrm>
              <a:custGeom>
                <a:avLst/>
                <a:gdLst>
                  <a:gd name="T0" fmla="*/ 62 w 681"/>
                  <a:gd name="T1" fmla="*/ 169 h 508"/>
                  <a:gd name="T2" fmla="*/ 64 w 681"/>
                  <a:gd name="T3" fmla="*/ 146 h 508"/>
                  <a:gd name="T4" fmla="*/ 71 w 681"/>
                  <a:gd name="T5" fmla="*/ 125 h 508"/>
                  <a:gd name="T6" fmla="*/ 81 w 681"/>
                  <a:gd name="T7" fmla="*/ 106 h 508"/>
                  <a:gd name="T8" fmla="*/ 96 w 681"/>
                  <a:gd name="T9" fmla="*/ 90 h 508"/>
                  <a:gd name="T10" fmla="*/ 113 w 681"/>
                  <a:gd name="T11" fmla="*/ 76 h 508"/>
                  <a:gd name="T12" fmla="*/ 133 w 681"/>
                  <a:gd name="T13" fmla="*/ 66 h 508"/>
                  <a:gd name="T14" fmla="*/ 156 w 681"/>
                  <a:gd name="T15" fmla="*/ 60 h 508"/>
                  <a:gd name="T16" fmla="*/ 180 w 681"/>
                  <a:gd name="T17" fmla="*/ 58 h 508"/>
                  <a:gd name="T18" fmla="*/ 202 w 681"/>
                  <a:gd name="T19" fmla="*/ 60 h 508"/>
                  <a:gd name="T20" fmla="*/ 225 w 681"/>
                  <a:gd name="T21" fmla="*/ 66 h 508"/>
                  <a:gd name="T22" fmla="*/ 245 w 681"/>
                  <a:gd name="T23" fmla="*/ 76 h 508"/>
                  <a:gd name="T24" fmla="*/ 262 w 681"/>
                  <a:gd name="T25" fmla="*/ 90 h 508"/>
                  <a:gd name="T26" fmla="*/ 276 w 681"/>
                  <a:gd name="T27" fmla="*/ 106 h 508"/>
                  <a:gd name="T28" fmla="*/ 287 w 681"/>
                  <a:gd name="T29" fmla="*/ 125 h 508"/>
                  <a:gd name="T30" fmla="*/ 294 w 681"/>
                  <a:gd name="T31" fmla="*/ 146 h 508"/>
                  <a:gd name="T32" fmla="*/ 298 w 681"/>
                  <a:gd name="T33" fmla="*/ 169 h 508"/>
                  <a:gd name="T34" fmla="*/ 359 w 681"/>
                  <a:gd name="T35" fmla="*/ 169 h 508"/>
                  <a:gd name="T36" fmla="*/ 354 w 681"/>
                  <a:gd name="T37" fmla="*/ 134 h 508"/>
                  <a:gd name="T38" fmla="*/ 344 w 681"/>
                  <a:gd name="T39" fmla="*/ 103 h 508"/>
                  <a:gd name="T40" fmla="*/ 326 w 681"/>
                  <a:gd name="T41" fmla="*/ 74 h 508"/>
                  <a:gd name="T42" fmla="*/ 306 w 681"/>
                  <a:gd name="T43" fmla="*/ 50 h 508"/>
                  <a:gd name="T44" fmla="*/ 278 w 681"/>
                  <a:gd name="T45" fmla="*/ 28 h 508"/>
                  <a:gd name="T46" fmla="*/ 249 w 681"/>
                  <a:gd name="T47" fmla="*/ 13 h 508"/>
                  <a:gd name="T48" fmla="*/ 215 w 681"/>
                  <a:gd name="T49" fmla="*/ 3 h 508"/>
                  <a:gd name="T50" fmla="*/ 180 w 681"/>
                  <a:gd name="T51" fmla="*/ 0 h 508"/>
                  <a:gd name="T52" fmla="*/ 143 w 681"/>
                  <a:gd name="T53" fmla="*/ 3 h 508"/>
                  <a:gd name="T54" fmla="*/ 110 w 681"/>
                  <a:gd name="T55" fmla="*/ 13 h 508"/>
                  <a:gd name="T56" fmla="*/ 79 w 681"/>
                  <a:gd name="T57" fmla="*/ 28 h 508"/>
                  <a:gd name="T58" fmla="*/ 53 w 681"/>
                  <a:gd name="T59" fmla="*/ 50 h 508"/>
                  <a:gd name="T60" fmla="*/ 31 w 681"/>
                  <a:gd name="T61" fmla="*/ 74 h 508"/>
                  <a:gd name="T62" fmla="*/ 14 w 681"/>
                  <a:gd name="T63" fmla="*/ 103 h 508"/>
                  <a:gd name="T64" fmla="*/ 3 w 681"/>
                  <a:gd name="T65" fmla="*/ 134 h 508"/>
                  <a:gd name="T66" fmla="*/ 0 w 681"/>
                  <a:gd name="T67" fmla="*/ 169 h 508"/>
                  <a:gd name="T68" fmla="*/ 0 w 681"/>
                  <a:gd name="T69" fmla="*/ 254 h 508"/>
                  <a:gd name="T70" fmla="*/ 62 w 681"/>
                  <a:gd name="T71" fmla="*/ 254 h 508"/>
                  <a:gd name="T72" fmla="*/ 62 w 681"/>
                  <a:gd name="T73" fmla="*/ 169 h 5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1" h="508">
                    <a:moveTo>
                      <a:pt x="117" y="337"/>
                    </a:moveTo>
                    <a:lnTo>
                      <a:pt x="121" y="291"/>
                    </a:lnTo>
                    <a:lnTo>
                      <a:pt x="134" y="250"/>
                    </a:lnTo>
                    <a:lnTo>
                      <a:pt x="154" y="211"/>
                    </a:lnTo>
                    <a:lnTo>
                      <a:pt x="183" y="180"/>
                    </a:lnTo>
                    <a:lnTo>
                      <a:pt x="214" y="151"/>
                    </a:lnTo>
                    <a:lnTo>
                      <a:pt x="252" y="132"/>
                    </a:lnTo>
                    <a:lnTo>
                      <a:pt x="295" y="120"/>
                    </a:lnTo>
                    <a:lnTo>
                      <a:pt x="342" y="116"/>
                    </a:lnTo>
                    <a:lnTo>
                      <a:pt x="384" y="120"/>
                    </a:lnTo>
                    <a:lnTo>
                      <a:pt x="427" y="132"/>
                    </a:lnTo>
                    <a:lnTo>
                      <a:pt x="464" y="151"/>
                    </a:lnTo>
                    <a:lnTo>
                      <a:pt x="497" y="180"/>
                    </a:lnTo>
                    <a:lnTo>
                      <a:pt x="524" y="211"/>
                    </a:lnTo>
                    <a:lnTo>
                      <a:pt x="545" y="250"/>
                    </a:lnTo>
                    <a:lnTo>
                      <a:pt x="557" y="291"/>
                    </a:lnTo>
                    <a:lnTo>
                      <a:pt x="565" y="337"/>
                    </a:lnTo>
                    <a:lnTo>
                      <a:pt x="681" y="337"/>
                    </a:lnTo>
                    <a:lnTo>
                      <a:pt x="671" y="267"/>
                    </a:lnTo>
                    <a:lnTo>
                      <a:pt x="652" y="205"/>
                    </a:lnTo>
                    <a:lnTo>
                      <a:pt x="619" y="147"/>
                    </a:lnTo>
                    <a:lnTo>
                      <a:pt x="580" y="99"/>
                    </a:lnTo>
                    <a:lnTo>
                      <a:pt x="528" y="56"/>
                    </a:lnTo>
                    <a:lnTo>
                      <a:pt x="472" y="25"/>
                    </a:lnTo>
                    <a:lnTo>
                      <a:pt x="408" y="6"/>
                    </a:lnTo>
                    <a:lnTo>
                      <a:pt x="342" y="0"/>
                    </a:lnTo>
                    <a:lnTo>
                      <a:pt x="272" y="6"/>
                    </a:lnTo>
                    <a:lnTo>
                      <a:pt x="208" y="25"/>
                    </a:lnTo>
                    <a:lnTo>
                      <a:pt x="150" y="56"/>
                    </a:lnTo>
                    <a:lnTo>
                      <a:pt x="101" y="99"/>
                    </a:lnTo>
                    <a:lnTo>
                      <a:pt x="59" y="147"/>
                    </a:lnTo>
                    <a:lnTo>
                      <a:pt x="27" y="205"/>
                    </a:lnTo>
                    <a:lnTo>
                      <a:pt x="6" y="267"/>
                    </a:lnTo>
                    <a:lnTo>
                      <a:pt x="0" y="337"/>
                    </a:lnTo>
                    <a:lnTo>
                      <a:pt x="0" y="508"/>
                    </a:lnTo>
                    <a:lnTo>
                      <a:pt x="117" y="508"/>
                    </a:lnTo>
                    <a:lnTo>
                      <a:pt x="117" y="33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E6E6E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AutoShape 3276"/>
              <p:cNvSpPr>
                <a:spLocks noChangeArrowheads="1"/>
              </p:cNvSpPr>
              <p:nvPr/>
            </p:nvSpPr>
            <p:spPr bwMode="auto">
              <a:xfrm rot="684077">
                <a:off x="295" y="3584"/>
                <a:ext cx="499" cy="4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7" name="Freeform 3277"/>
              <p:cNvSpPr>
                <a:spLocks/>
              </p:cNvSpPr>
              <p:nvPr/>
            </p:nvSpPr>
            <p:spPr bwMode="auto">
              <a:xfrm rot="684077">
                <a:off x="538" y="3645"/>
                <a:ext cx="51" cy="110"/>
              </a:xfrm>
              <a:custGeom>
                <a:avLst/>
                <a:gdLst>
                  <a:gd name="T0" fmla="*/ 51 w 99"/>
                  <a:gd name="T1" fmla="*/ 24 h 221"/>
                  <a:gd name="T2" fmla="*/ 48 w 99"/>
                  <a:gd name="T3" fmla="*/ 13 h 221"/>
                  <a:gd name="T4" fmla="*/ 43 w 99"/>
                  <a:gd name="T5" fmla="*/ 7 h 221"/>
                  <a:gd name="T6" fmla="*/ 35 w 99"/>
                  <a:gd name="T7" fmla="*/ 1 h 221"/>
                  <a:gd name="T8" fmla="*/ 26 w 99"/>
                  <a:gd name="T9" fmla="*/ 0 h 221"/>
                  <a:gd name="T10" fmla="*/ 15 w 99"/>
                  <a:gd name="T11" fmla="*/ 1 h 221"/>
                  <a:gd name="T12" fmla="*/ 7 w 99"/>
                  <a:gd name="T13" fmla="*/ 7 h 221"/>
                  <a:gd name="T14" fmla="*/ 2 w 99"/>
                  <a:gd name="T15" fmla="*/ 13 h 221"/>
                  <a:gd name="T16" fmla="*/ 0 w 99"/>
                  <a:gd name="T17" fmla="*/ 24 h 221"/>
                  <a:gd name="T18" fmla="*/ 1 w 99"/>
                  <a:gd name="T19" fmla="*/ 32 h 221"/>
                  <a:gd name="T20" fmla="*/ 5 w 99"/>
                  <a:gd name="T21" fmla="*/ 39 h 221"/>
                  <a:gd name="T22" fmla="*/ 10 w 99"/>
                  <a:gd name="T23" fmla="*/ 43 h 221"/>
                  <a:gd name="T24" fmla="*/ 19 w 99"/>
                  <a:gd name="T25" fmla="*/ 47 h 221"/>
                  <a:gd name="T26" fmla="*/ 16 w 99"/>
                  <a:gd name="T27" fmla="*/ 110 h 221"/>
                  <a:gd name="T28" fmla="*/ 35 w 99"/>
                  <a:gd name="T29" fmla="*/ 110 h 221"/>
                  <a:gd name="T30" fmla="*/ 32 w 99"/>
                  <a:gd name="T31" fmla="*/ 47 h 221"/>
                  <a:gd name="T32" fmla="*/ 39 w 99"/>
                  <a:gd name="T33" fmla="*/ 43 h 221"/>
                  <a:gd name="T34" fmla="*/ 45 w 99"/>
                  <a:gd name="T35" fmla="*/ 39 h 221"/>
                  <a:gd name="T36" fmla="*/ 49 w 99"/>
                  <a:gd name="T37" fmla="*/ 32 h 221"/>
                  <a:gd name="T38" fmla="*/ 51 w 99"/>
                  <a:gd name="T39" fmla="*/ 24 h 2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9" h="221">
                    <a:moveTo>
                      <a:pt x="99" y="48"/>
                    </a:moveTo>
                    <a:lnTo>
                      <a:pt x="93" y="27"/>
                    </a:lnTo>
                    <a:lnTo>
                      <a:pt x="84" y="14"/>
                    </a:lnTo>
                    <a:lnTo>
                      <a:pt x="68" y="2"/>
                    </a:lnTo>
                    <a:lnTo>
                      <a:pt x="51" y="0"/>
                    </a:lnTo>
                    <a:lnTo>
                      <a:pt x="29" y="2"/>
                    </a:lnTo>
                    <a:lnTo>
                      <a:pt x="14" y="14"/>
                    </a:lnTo>
                    <a:lnTo>
                      <a:pt x="4" y="27"/>
                    </a:lnTo>
                    <a:lnTo>
                      <a:pt x="0" y="48"/>
                    </a:lnTo>
                    <a:lnTo>
                      <a:pt x="2" y="64"/>
                    </a:lnTo>
                    <a:lnTo>
                      <a:pt x="10" y="78"/>
                    </a:lnTo>
                    <a:lnTo>
                      <a:pt x="20" y="87"/>
                    </a:lnTo>
                    <a:lnTo>
                      <a:pt x="37" y="95"/>
                    </a:lnTo>
                    <a:lnTo>
                      <a:pt x="31" y="221"/>
                    </a:lnTo>
                    <a:lnTo>
                      <a:pt x="68" y="221"/>
                    </a:lnTo>
                    <a:lnTo>
                      <a:pt x="62" y="95"/>
                    </a:lnTo>
                    <a:lnTo>
                      <a:pt x="76" y="87"/>
                    </a:lnTo>
                    <a:lnTo>
                      <a:pt x="88" y="78"/>
                    </a:lnTo>
                    <a:lnTo>
                      <a:pt x="95" y="64"/>
                    </a:lnTo>
                    <a:lnTo>
                      <a:pt x="99" y="48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" name="Group 3283"/>
          <p:cNvGrpSpPr>
            <a:grpSpLocks/>
          </p:cNvGrpSpPr>
          <p:nvPr/>
        </p:nvGrpSpPr>
        <p:grpSpPr bwMode="auto">
          <a:xfrm>
            <a:off x="2998788" y="260350"/>
            <a:ext cx="1296987" cy="1081088"/>
            <a:chOff x="136" y="1668"/>
            <a:chExt cx="817" cy="681"/>
          </a:xfrm>
        </p:grpSpPr>
        <p:sp>
          <p:nvSpPr>
            <p:cNvPr id="19" name="AutoShape 16"/>
            <p:cNvSpPr>
              <a:spLocks noChangeArrowheads="1"/>
            </p:cNvSpPr>
            <p:nvPr userDrawn="1"/>
          </p:nvSpPr>
          <p:spPr bwMode="auto">
            <a:xfrm>
              <a:off x="136" y="1668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3278"/>
            <p:cNvGrpSpPr>
              <a:grpSpLocks/>
            </p:cNvGrpSpPr>
            <p:nvPr userDrawn="1"/>
          </p:nvGrpSpPr>
          <p:grpSpPr bwMode="auto">
            <a:xfrm>
              <a:off x="251" y="1796"/>
              <a:ext cx="586" cy="424"/>
              <a:chOff x="2439" y="1692"/>
              <a:chExt cx="1162" cy="790"/>
            </a:xfrm>
          </p:grpSpPr>
          <p:sp>
            <p:nvSpPr>
              <p:cNvPr id="21" name="Freeform 3279"/>
              <p:cNvSpPr>
                <a:spLocks/>
              </p:cNvSpPr>
              <p:nvPr/>
            </p:nvSpPr>
            <p:spPr bwMode="auto">
              <a:xfrm>
                <a:off x="2439" y="1692"/>
                <a:ext cx="1162" cy="790"/>
              </a:xfrm>
              <a:custGeom>
                <a:avLst/>
                <a:gdLst>
                  <a:gd name="T0" fmla="*/ 1162 w 581"/>
                  <a:gd name="T1" fmla="*/ 730 h 395"/>
                  <a:gd name="T2" fmla="*/ 1104 w 581"/>
                  <a:gd name="T3" fmla="*/ 790 h 395"/>
                  <a:gd name="T4" fmla="*/ 60 w 581"/>
                  <a:gd name="T5" fmla="*/ 790 h 395"/>
                  <a:gd name="T6" fmla="*/ 0 w 581"/>
                  <a:gd name="T7" fmla="*/ 730 h 395"/>
                  <a:gd name="T8" fmla="*/ 0 w 581"/>
                  <a:gd name="T9" fmla="*/ 58 h 395"/>
                  <a:gd name="T10" fmla="*/ 60 w 581"/>
                  <a:gd name="T11" fmla="*/ 0 h 395"/>
                  <a:gd name="T12" fmla="*/ 1104 w 581"/>
                  <a:gd name="T13" fmla="*/ 0 h 395"/>
                  <a:gd name="T14" fmla="*/ 1162 w 581"/>
                  <a:gd name="T15" fmla="*/ 58 h 395"/>
                  <a:gd name="T16" fmla="*/ 1162 w 581"/>
                  <a:gd name="T17" fmla="*/ 730 h 3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1" h="395">
                    <a:moveTo>
                      <a:pt x="581" y="365"/>
                    </a:moveTo>
                    <a:cubicBezTo>
                      <a:pt x="581" y="381"/>
                      <a:pt x="568" y="395"/>
                      <a:pt x="552" y="395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13" y="395"/>
                      <a:pt x="0" y="381"/>
                      <a:pt x="0" y="36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8" y="0"/>
                      <a:pt x="581" y="13"/>
                      <a:pt x="581" y="29"/>
                    </a:cubicBezTo>
                    <a:lnTo>
                      <a:pt x="581" y="365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280"/>
              <p:cNvSpPr>
                <a:spLocks/>
              </p:cNvSpPr>
              <p:nvPr/>
            </p:nvSpPr>
            <p:spPr bwMode="auto">
              <a:xfrm>
                <a:off x="2441" y="1758"/>
                <a:ext cx="1158" cy="332"/>
              </a:xfrm>
              <a:custGeom>
                <a:avLst/>
                <a:gdLst>
                  <a:gd name="T0" fmla="*/ 0 w 1158"/>
                  <a:gd name="T1" fmla="*/ 0 h 332"/>
                  <a:gd name="T2" fmla="*/ 580 w 1158"/>
                  <a:gd name="T3" fmla="*/ 332 h 332"/>
                  <a:gd name="T4" fmla="*/ 1158 w 1158"/>
                  <a:gd name="T5" fmla="*/ 0 h 3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8" h="332">
                    <a:moveTo>
                      <a:pt x="0" y="0"/>
                    </a:moveTo>
                    <a:lnTo>
                      <a:pt x="580" y="332"/>
                    </a:lnTo>
                    <a:lnTo>
                      <a:pt x="1158" y="0"/>
                    </a:lnTo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" name="Group 9798"/>
          <p:cNvGrpSpPr>
            <a:grpSpLocks/>
          </p:cNvGrpSpPr>
          <p:nvPr userDrawn="1"/>
        </p:nvGrpSpPr>
        <p:grpSpPr bwMode="auto">
          <a:xfrm>
            <a:off x="6538913" y="4025900"/>
            <a:ext cx="2433637" cy="2427288"/>
            <a:chOff x="4807" y="2702"/>
            <a:chExt cx="1062" cy="1067"/>
          </a:xfrm>
        </p:grpSpPr>
        <p:sp>
          <p:nvSpPr>
            <p:cNvPr id="24" name="Freeform 9799"/>
            <p:cNvSpPr>
              <a:spLocks/>
            </p:cNvSpPr>
            <p:nvPr userDrawn="1"/>
          </p:nvSpPr>
          <p:spPr bwMode="auto">
            <a:xfrm>
              <a:off x="5187" y="2703"/>
              <a:ext cx="520" cy="303"/>
            </a:xfrm>
            <a:custGeom>
              <a:avLst/>
              <a:gdLst>
                <a:gd name="T0" fmla="*/ 517 w 1039"/>
                <a:gd name="T1" fmla="*/ 225 h 606"/>
                <a:gd name="T2" fmla="*/ 512 w 1039"/>
                <a:gd name="T3" fmla="*/ 238 h 606"/>
                <a:gd name="T4" fmla="*/ 505 w 1039"/>
                <a:gd name="T5" fmla="*/ 251 h 606"/>
                <a:gd name="T6" fmla="*/ 494 w 1039"/>
                <a:gd name="T7" fmla="*/ 262 h 606"/>
                <a:gd name="T8" fmla="*/ 483 w 1039"/>
                <a:gd name="T9" fmla="*/ 271 h 606"/>
                <a:gd name="T10" fmla="*/ 468 w 1039"/>
                <a:gd name="T11" fmla="*/ 280 h 606"/>
                <a:gd name="T12" fmla="*/ 434 w 1039"/>
                <a:gd name="T13" fmla="*/ 293 h 606"/>
                <a:gd name="T14" fmla="*/ 394 w 1039"/>
                <a:gd name="T15" fmla="*/ 301 h 606"/>
                <a:gd name="T16" fmla="*/ 349 w 1039"/>
                <a:gd name="T17" fmla="*/ 303 h 606"/>
                <a:gd name="T18" fmla="*/ 300 w 1039"/>
                <a:gd name="T19" fmla="*/ 301 h 606"/>
                <a:gd name="T20" fmla="*/ 249 w 1039"/>
                <a:gd name="T21" fmla="*/ 292 h 606"/>
                <a:gd name="T22" fmla="*/ 223 w 1039"/>
                <a:gd name="T23" fmla="*/ 285 h 606"/>
                <a:gd name="T24" fmla="*/ 171 w 1039"/>
                <a:gd name="T25" fmla="*/ 267 h 606"/>
                <a:gd name="T26" fmla="*/ 125 w 1039"/>
                <a:gd name="T27" fmla="*/ 246 h 606"/>
                <a:gd name="T28" fmla="*/ 85 w 1039"/>
                <a:gd name="T29" fmla="*/ 221 h 606"/>
                <a:gd name="T30" fmla="*/ 52 w 1039"/>
                <a:gd name="T31" fmla="*/ 194 h 606"/>
                <a:gd name="T32" fmla="*/ 26 w 1039"/>
                <a:gd name="T33" fmla="*/ 165 h 606"/>
                <a:gd name="T34" fmla="*/ 12 w 1039"/>
                <a:gd name="T35" fmla="*/ 143 h 606"/>
                <a:gd name="T36" fmla="*/ 6 w 1039"/>
                <a:gd name="T37" fmla="*/ 128 h 606"/>
                <a:gd name="T38" fmla="*/ 2 w 1039"/>
                <a:gd name="T39" fmla="*/ 114 h 606"/>
                <a:gd name="T40" fmla="*/ 0 w 1039"/>
                <a:gd name="T41" fmla="*/ 100 h 606"/>
                <a:gd name="T42" fmla="*/ 2 w 1039"/>
                <a:gd name="T43" fmla="*/ 85 h 606"/>
                <a:gd name="T44" fmla="*/ 3 w 1039"/>
                <a:gd name="T45" fmla="*/ 78 h 606"/>
                <a:gd name="T46" fmla="*/ 9 w 1039"/>
                <a:gd name="T47" fmla="*/ 66 h 606"/>
                <a:gd name="T48" fmla="*/ 16 w 1039"/>
                <a:gd name="T49" fmla="*/ 53 h 606"/>
                <a:gd name="T50" fmla="*/ 26 w 1039"/>
                <a:gd name="T51" fmla="*/ 43 h 606"/>
                <a:gd name="T52" fmla="*/ 38 w 1039"/>
                <a:gd name="T53" fmla="*/ 32 h 606"/>
                <a:gd name="T54" fmla="*/ 52 w 1039"/>
                <a:gd name="T55" fmla="*/ 24 h 606"/>
                <a:gd name="T56" fmla="*/ 86 w 1039"/>
                <a:gd name="T57" fmla="*/ 10 h 606"/>
                <a:gd name="T58" fmla="*/ 126 w 1039"/>
                <a:gd name="T59" fmla="*/ 3 h 606"/>
                <a:gd name="T60" fmla="*/ 171 w 1039"/>
                <a:gd name="T61" fmla="*/ 0 h 606"/>
                <a:gd name="T62" fmla="*/ 220 w 1039"/>
                <a:gd name="T63" fmla="*/ 3 h 606"/>
                <a:gd name="T64" fmla="*/ 272 w 1039"/>
                <a:gd name="T65" fmla="*/ 12 h 606"/>
                <a:gd name="T66" fmla="*/ 298 w 1039"/>
                <a:gd name="T67" fmla="*/ 19 h 606"/>
                <a:gd name="T68" fmla="*/ 349 w 1039"/>
                <a:gd name="T69" fmla="*/ 37 h 606"/>
                <a:gd name="T70" fmla="*/ 395 w 1039"/>
                <a:gd name="T71" fmla="*/ 58 h 606"/>
                <a:gd name="T72" fmla="*/ 435 w 1039"/>
                <a:gd name="T73" fmla="*/ 83 h 606"/>
                <a:gd name="T74" fmla="*/ 469 w 1039"/>
                <a:gd name="T75" fmla="*/ 110 h 606"/>
                <a:gd name="T76" fmla="*/ 494 w 1039"/>
                <a:gd name="T77" fmla="*/ 139 h 606"/>
                <a:gd name="T78" fmla="*/ 508 w 1039"/>
                <a:gd name="T79" fmla="*/ 161 h 606"/>
                <a:gd name="T80" fmla="*/ 515 w 1039"/>
                <a:gd name="T81" fmla="*/ 175 h 606"/>
                <a:gd name="T82" fmla="*/ 518 w 1039"/>
                <a:gd name="T83" fmla="*/ 190 h 606"/>
                <a:gd name="T84" fmla="*/ 520 w 1039"/>
                <a:gd name="T85" fmla="*/ 204 h 606"/>
                <a:gd name="T86" fmla="*/ 519 w 1039"/>
                <a:gd name="T87" fmla="*/ 218 h 606"/>
                <a:gd name="T88" fmla="*/ 517 w 1039"/>
                <a:gd name="T89" fmla="*/ 225 h 6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9800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>
                <a:gd name="T0" fmla="*/ 6 w 749"/>
                <a:gd name="T1" fmla="*/ 0 h 747"/>
                <a:gd name="T2" fmla="*/ 6 w 749"/>
                <a:gd name="T3" fmla="*/ 0 h 747"/>
                <a:gd name="T4" fmla="*/ 3 w 749"/>
                <a:gd name="T5" fmla="*/ 13 h 747"/>
                <a:gd name="T6" fmla="*/ 1 w 749"/>
                <a:gd name="T7" fmla="*/ 26 h 747"/>
                <a:gd name="T8" fmla="*/ 0 w 749"/>
                <a:gd name="T9" fmla="*/ 39 h 747"/>
                <a:gd name="T10" fmla="*/ 0 w 749"/>
                <a:gd name="T11" fmla="*/ 53 h 747"/>
                <a:gd name="T12" fmla="*/ 2 w 749"/>
                <a:gd name="T13" fmla="*/ 65 h 747"/>
                <a:gd name="T14" fmla="*/ 5 w 749"/>
                <a:gd name="T15" fmla="*/ 79 h 747"/>
                <a:gd name="T16" fmla="*/ 8 w 749"/>
                <a:gd name="T17" fmla="*/ 93 h 747"/>
                <a:gd name="T18" fmla="*/ 13 w 749"/>
                <a:gd name="T19" fmla="*/ 106 h 747"/>
                <a:gd name="T20" fmla="*/ 18 w 749"/>
                <a:gd name="T21" fmla="*/ 120 h 747"/>
                <a:gd name="T22" fmla="*/ 25 w 749"/>
                <a:gd name="T23" fmla="*/ 133 h 747"/>
                <a:gd name="T24" fmla="*/ 33 w 749"/>
                <a:gd name="T25" fmla="*/ 147 h 747"/>
                <a:gd name="T26" fmla="*/ 41 w 749"/>
                <a:gd name="T27" fmla="*/ 160 h 747"/>
                <a:gd name="T28" fmla="*/ 50 w 749"/>
                <a:gd name="T29" fmla="*/ 173 h 747"/>
                <a:gd name="T30" fmla="*/ 61 w 749"/>
                <a:gd name="T31" fmla="*/ 186 h 747"/>
                <a:gd name="T32" fmla="*/ 73 w 749"/>
                <a:gd name="T33" fmla="*/ 200 h 747"/>
                <a:gd name="T34" fmla="*/ 84 w 749"/>
                <a:gd name="T35" fmla="*/ 212 h 747"/>
                <a:gd name="T36" fmla="*/ 97 w 749"/>
                <a:gd name="T37" fmla="*/ 225 h 747"/>
                <a:gd name="T38" fmla="*/ 112 w 749"/>
                <a:gd name="T39" fmla="*/ 237 h 747"/>
                <a:gd name="T40" fmla="*/ 126 w 749"/>
                <a:gd name="T41" fmla="*/ 249 h 747"/>
                <a:gd name="T42" fmla="*/ 141 w 749"/>
                <a:gd name="T43" fmla="*/ 261 h 747"/>
                <a:gd name="T44" fmla="*/ 157 w 749"/>
                <a:gd name="T45" fmla="*/ 273 h 747"/>
                <a:gd name="T46" fmla="*/ 174 w 749"/>
                <a:gd name="T47" fmla="*/ 284 h 747"/>
                <a:gd name="T48" fmla="*/ 191 w 749"/>
                <a:gd name="T49" fmla="*/ 295 h 747"/>
                <a:gd name="T50" fmla="*/ 209 w 749"/>
                <a:gd name="T51" fmla="*/ 305 h 747"/>
                <a:gd name="T52" fmla="*/ 228 w 749"/>
                <a:gd name="T53" fmla="*/ 315 h 747"/>
                <a:gd name="T54" fmla="*/ 247 w 749"/>
                <a:gd name="T55" fmla="*/ 325 h 747"/>
                <a:gd name="T56" fmla="*/ 267 w 749"/>
                <a:gd name="T57" fmla="*/ 335 h 747"/>
                <a:gd name="T58" fmla="*/ 287 w 749"/>
                <a:gd name="T59" fmla="*/ 343 h 747"/>
                <a:gd name="T60" fmla="*/ 309 w 749"/>
                <a:gd name="T61" fmla="*/ 352 h 747"/>
                <a:gd name="T62" fmla="*/ 330 w 749"/>
                <a:gd name="T63" fmla="*/ 359 h 747"/>
                <a:gd name="T64" fmla="*/ 352 w 749"/>
                <a:gd name="T65" fmla="*/ 367 h 747"/>
                <a:gd name="T66" fmla="*/ 375 w 749"/>
                <a:gd name="T67" fmla="*/ 374 h 7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9801"/>
            <p:cNvSpPr>
              <a:spLocks/>
            </p:cNvSpPr>
            <p:nvPr userDrawn="1"/>
          </p:nvSpPr>
          <p:spPr bwMode="auto">
            <a:xfrm>
              <a:off x="5329" y="3096"/>
              <a:ext cx="518" cy="168"/>
            </a:xfrm>
            <a:custGeom>
              <a:avLst/>
              <a:gdLst>
                <a:gd name="T0" fmla="*/ 518 w 1037"/>
                <a:gd name="T1" fmla="*/ 0 h 337"/>
                <a:gd name="T2" fmla="*/ 518 w 1037"/>
                <a:gd name="T3" fmla="*/ 0 h 337"/>
                <a:gd name="T4" fmla="*/ 514 w 1037"/>
                <a:gd name="T5" fmla="*/ 14 h 337"/>
                <a:gd name="T6" fmla="*/ 508 w 1037"/>
                <a:gd name="T7" fmla="*/ 26 h 337"/>
                <a:gd name="T8" fmla="*/ 501 w 1037"/>
                <a:gd name="T9" fmla="*/ 39 h 337"/>
                <a:gd name="T10" fmla="*/ 493 w 1037"/>
                <a:gd name="T11" fmla="*/ 51 h 337"/>
                <a:gd name="T12" fmla="*/ 485 w 1037"/>
                <a:gd name="T13" fmla="*/ 62 h 337"/>
                <a:gd name="T14" fmla="*/ 476 w 1037"/>
                <a:gd name="T15" fmla="*/ 73 h 337"/>
                <a:gd name="T16" fmla="*/ 465 w 1037"/>
                <a:gd name="T17" fmla="*/ 83 h 337"/>
                <a:gd name="T18" fmla="*/ 454 w 1037"/>
                <a:gd name="T19" fmla="*/ 93 h 337"/>
                <a:gd name="T20" fmla="*/ 442 w 1037"/>
                <a:gd name="T21" fmla="*/ 103 h 337"/>
                <a:gd name="T22" fmla="*/ 429 w 1037"/>
                <a:gd name="T23" fmla="*/ 111 h 337"/>
                <a:gd name="T24" fmla="*/ 414 w 1037"/>
                <a:gd name="T25" fmla="*/ 119 h 337"/>
                <a:gd name="T26" fmla="*/ 400 w 1037"/>
                <a:gd name="T27" fmla="*/ 127 h 337"/>
                <a:gd name="T28" fmla="*/ 385 w 1037"/>
                <a:gd name="T29" fmla="*/ 133 h 337"/>
                <a:gd name="T30" fmla="*/ 369 w 1037"/>
                <a:gd name="T31" fmla="*/ 140 h 337"/>
                <a:gd name="T32" fmla="*/ 352 w 1037"/>
                <a:gd name="T33" fmla="*/ 146 h 337"/>
                <a:gd name="T34" fmla="*/ 335 w 1037"/>
                <a:gd name="T35" fmla="*/ 150 h 337"/>
                <a:gd name="T36" fmla="*/ 317 w 1037"/>
                <a:gd name="T37" fmla="*/ 155 h 337"/>
                <a:gd name="T38" fmla="*/ 299 w 1037"/>
                <a:gd name="T39" fmla="*/ 159 h 337"/>
                <a:gd name="T40" fmla="*/ 279 w 1037"/>
                <a:gd name="T41" fmla="*/ 162 h 337"/>
                <a:gd name="T42" fmla="*/ 260 w 1037"/>
                <a:gd name="T43" fmla="*/ 165 h 337"/>
                <a:gd name="T44" fmla="*/ 240 w 1037"/>
                <a:gd name="T45" fmla="*/ 166 h 337"/>
                <a:gd name="T46" fmla="*/ 220 w 1037"/>
                <a:gd name="T47" fmla="*/ 167 h 337"/>
                <a:gd name="T48" fmla="*/ 200 w 1037"/>
                <a:gd name="T49" fmla="*/ 168 h 337"/>
                <a:gd name="T50" fmla="*/ 178 w 1037"/>
                <a:gd name="T51" fmla="*/ 167 h 337"/>
                <a:gd name="T52" fmla="*/ 157 w 1037"/>
                <a:gd name="T53" fmla="*/ 166 h 337"/>
                <a:gd name="T54" fmla="*/ 135 w 1037"/>
                <a:gd name="T55" fmla="*/ 165 h 337"/>
                <a:gd name="T56" fmla="*/ 113 w 1037"/>
                <a:gd name="T57" fmla="*/ 162 h 337"/>
                <a:gd name="T58" fmla="*/ 91 w 1037"/>
                <a:gd name="T59" fmla="*/ 160 h 337"/>
                <a:gd name="T60" fmla="*/ 68 w 1037"/>
                <a:gd name="T61" fmla="*/ 155 h 337"/>
                <a:gd name="T62" fmla="*/ 46 w 1037"/>
                <a:gd name="T63" fmla="*/ 151 h 337"/>
                <a:gd name="T64" fmla="*/ 23 w 1037"/>
                <a:gd name="T65" fmla="*/ 145 h 337"/>
                <a:gd name="T66" fmla="*/ 0 w 1037"/>
                <a:gd name="T67" fmla="*/ 139 h 3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9802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>
                <a:gd name="T0" fmla="*/ 3 w 897"/>
                <a:gd name="T1" fmla="*/ 0 h 710"/>
                <a:gd name="T2" fmla="*/ 3 w 897"/>
                <a:gd name="T3" fmla="*/ 0 h 710"/>
                <a:gd name="T4" fmla="*/ 0 w 897"/>
                <a:gd name="T5" fmla="*/ 11 h 710"/>
                <a:gd name="T6" fmla="*/ 0 w 897"/>
                <a:gd name="T7" fmla="*/ 22 h 710"/>
                <a:gd name="T8" fmla="*/ 0 w 897"/>
                <a:gd name="T9" fmla="*/ 34 h 710"/>
                <a:gd name="T10" fmla="*/ 1 w 897"/>
                <a:gd name="T11" fmla="*/ 45 h 710"/>
                <a:gd name="T12" fmla="*/ 4 w 897"/>
                <a:gd name="T13" fmla="*/ 57 h 710"/>
                <a:gd name="T14" fmla="*/ 7 w 897"/>
                <a:gd name="T15" fmla="*/ 69 h 710"/>
                <a:gd name="T16" fmla="*/ 12 w 897"/>
                <a:gd name="T17" fmla="*/ 82 h 710"/>
                <a:gd name="T18" fmla="*/ 19 w 897"/>
                <a:gd name="T19" fmla="*/ 94 h 710"/>
                <a:gd name="T20" fmla="*/ 27 w 897"/>
                <a:gd name="T21" fmla="*/ 105 h 710"/>
                <a:gd name="T22" fmla="*/ 35 w 897"/>
                <a:gd name="T23" fmla="*/ 118 h 710"/>
                <a:gd name="T24" fmla="*/ 45 w 897"/>
                <a:gd name="T25" fmla="*/ 130 h 710"/>
                <a:gd name="T26" fmla="*/ 56 w 897"/>
                <a:gd name="T27" fmla="*/ 143 h 710"/>
                <a:gd name="T28" fmla="*/ 67 w 897"/>
                <a:gd name="T29" fmla="*/ 155 h 710"/>
                <a:gd name="T30" fmla="*/ 79 w 897"/>
                <a:gd name="T31" fmla="*/ 167 h 710"/>
                <a:gd name="T32" fmla="*/ 94 w 897"/>
                <a:gd name="T33" fmla="*/ 179 h 710"/>
                <a:gd name="T34" fmla="*/ 108 w 897"/>
                <a:gd name="T35" fmla="*/ 191 h 710"/>
                <a:gd name="T36" fmla="*/ 124 w 897"/>
                <a:gd name="T37" fmla="*/ 204 h 710"/>
                <a:gd name="T38" fmla="*/ 140 w 897"/>
                <a:gd name="T39" fmla="*/ 216 h 710"/>
                <a:gd name="T40" fmla="*/ 158 w 897"/>
                <a:gd name="T41" fmla="*/ 227 h 710"/>
                <a:gd name="T42" fmla="*/ 175 w 897"/>
                <a:gd name="T43" fmla="*/ 239 h 710"/>
                <a:gd name="T44" fmla="*/ 194 w 897"/>
                <a:gd name="T45" fmla="*/ 250 h 710"/>
                <a:gd name="T46" fmla="*/ 215 w 897"/>
                <a:gd name="T47" fmla="*/ 261 h 710"/>
                <a:gd name="T48" fmla="*/ 235 w 897"/>
                <a:gd name="T49" fmla="*/ 272 h 710"/>
                <a:gd name="T50" fmla="*/ 256 w 897"/>
                <a:gd name="T51" fmla="*/ 283 h 710"/>
                <a:gd name="T52" fmla="*/ 277 w 897"/>
                <a:gd name="T53" fmla="*/ 293 h 710"/>
                <a:gd name="T54" fmla="*/ 300 w 897"/>
                <a:gd name="T55" fmla="*/ 303 h 710"/>
                <a:gd name="T56" fmla="*/ 323 w 897"/>
                <a:gd name="T57" fmla="*/ 313 h 710"/>
                <a:gd name="T58" fmla="*/ 347 w 897"/>
                <a:gd name="T59" fmla="*/ 322 h 710"/>
                <a:gd name="T60" fmla="*/ 372 w 897"/>
                <a:gd name="T61" fmla="*/ 331 h 710"/>
                <a:gd name="T62" fmla="*/ 396 w 897"/>
                <a:gd name="T63" fmla="*/ 340 h 710"/>
                <a:gd name="T64" fmla="*/ 422 w 897"/>
                <a:gd name="T65" fmla="*/ 347 h 710"/>
                <a:gd name="T66" fmla="*/ 448 w 897"/>
                <a:gd name="T67" fmla="*/ 355 h 7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9803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>
                <a:gd name="T0" fmla="*/ 566 w 1132"/>
                <a:gd name="T1" fmla="*/ 0 h 224"/>
                <a:gd name="T2" fmla="*/ 566 w 1132"/>
                <a:gd name="T3" fmla="*/ 0 h 224"/>
                <a:gd name="T4" fmla="*/ 563 w 1132"/>
                <a:gd name="T5" fmla="*/ 11 h 224"/>
                <a:gd name="T6" fmla="*/ 558 w 1132"/>
                <a:gd name="T7" fmla="*/ 22 h 224"/>
                <a:gd name="T8" fmla="*/ 552 w 1132"/>
                <a:gd name="T9" fmla="*/ 31 h 224"/>
                <a:gd name="T10" fmla="*/ 544 w 1132"/>
                <a:gd name="T11" fmla="*/ 40 h 224"/>
                <a:gd name="T12" fmla="*/ 535 w 1132"/>
                <a:gd name="T13" fmla="*/ 49 h 224"/>
                <a:gd name="T14" fmla="*/ 525 w 1132"/>
                <a:gd name="T15" fmla="*/ 57 h 224"/>
                <a:gd name="T16" fmla="*/ 515 w 1132"/>
                <a:gd name="T17" fmla="*/ 65 h 224"/>
                <a:gd name="T18" fmla="*/ 503 w 1132"/>
                <a:gd name="T19" fmla="*/ 72 h 224"/>
                <a:gd name="T20" fmla="*/ 490 w 1132"/>
                <a:gd name="T21" fmla="*/ 78 h 224"/>
                <a:gd name="T22" fmla="*/ 477 w 1132"/>
                <a:gd name="T23" fmla="*/ 84 h 224"/>
                <a:gd name="T24" fmla="*/ 462 w 1132"/>
                <a:gd name="T25" fmla="*/ 90 h 224"/>
                <a:gd name="T26" fmla="*/ 446 w 1132"/>
                <a:gd name="T27" fmla="*/ 94 h 224"/>
                <a:gd name="T28" fmla="*/ 430 w 1132"/>
                <a:gd name="T29" fmla="*/ 98 h 224"/>
                <a:gd name="T30" fmla="*/ 412 w 1132"/>
                <a:gd name="T31" fmla="*/ 102 h 224"/>
                <a:gd name="T32" fmla="*/ 394 w 1132"/>
                <a:gd name="T33" fmla="*/ 105 h 224"/>
                <a:gd name="T34" fmla="*/ 376 w 1132"/>
                <a:gd name="T35" fmla="*/ 107 h 224"/>
                <a:gd name="T36" fmla="*/ 356 w 1132"/>
                <a:gd name="T37" fmla="*/ 110 h 224"/>
                <a:gd name="T38" fmla="*/ 336 w 1132"/>
                <a:gd name="T39" fmla="*/ 111 h 224"/>
                <a:gd name="T40" fmla="*/ 315 w 1132"/>
                <a:gd name="T41" fmla="*/ 112 h 224"/>
                <a:gd name="T42" fmla="*/ 293 w 1132"/>
                <a:gd name="T43" fmla="*/ 112 h 224"/>
                <a:gd name="T44" fmla="*/ 271 w 1132"/>
                <a:gd name="T45" fmla="*/ 112 h 224"/>
                <a:gd name="T46" fmla="*/ 249 w 1132"/>
                <a:gd name="T47" fmla="*/ 111 h 224"/>
                <a:gd name="T48" fmla="*/ 225 w 1132"/>
                <a:gd name="T49" fmla="*/ 109 h 224"/>
                <a:gd name="T50" fmla="*/ 203 w 1132"/>
                <a:gd name="T51" fmla="*/ 107 h 224"/>
                <a:gd name="T52" fmla="*/ 178 w 1132"/>
                <a:gd name="T53" fmla="*/ 104 h 224"/>
                <a:gd name="T54" fmla="*/ 153 w 1132"/>
                <a:gd name="T55" fmla="*/ 101 h 224"/>
                <a:gd name="T56" fmla="*/ 129 w 1132"/>
                <a:gd name="T57" fmla="*/ 97 h 224"/>
                <a:gd name="T58" fmla="*/ 104 w 1132"/>
                <a:gd name="T59" fmla="*/ 92 h 224"/>
                <a:gd name="T60" fmla="*/ 78 w 1132"/>
                <a:gd name="T61" fmla="*/ 87 h 224"/>
                <a:gd name="T62" fmla="*/ 53 w 1132"/>
                <a:gd name="T63" fmla="*/ 81 h 224"/>
                <a:gd name="T64" fmla="*/ 27 w 1132"/>
                <a:gd name="T65" fmla="*/ 75 h 224"/>
                <a:gd name="T66" fmla="*/ 0 w 1132"/>
                <a:gd name="T67" fmla="*/ 67 h 2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9804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>
                <a:gd name="T0" fmla="*/ 2 w 688"/>
                <a:gd name="T1" fmla="*/ 0 h 450"/>
                <a:gd name="T2" fmla="*/ 2 w 688"/>
                <a:gd name="T3" fmla="*/ 0 h 450"/>
                <a:gd name="T4" fmla="*/ 1 w 688"/>
                <a:gd name="T5" fmla="*/ 6 h 450"/>
                <a:gd name="T6" fmla="*/ 0 w 688"/>
                <a:gd name="T7" fmla="*/ 13 h 450"/>
                <a:gd name="T8" fmla="*/ 1 w 688"/>
                <a:gd name="T9" fmla="*/ 20 h 450"/>
                <a:gd name="T10" fmla="*/ 3 w 688"/>
                <a:gd name="T11" fmla="*/ 26 h 450"/>
                <a:gd name="T12" fmla="*/ 5 w 688"/>
                <a:gd name="T13" fmla="*/ 33 h 450"/>
                <a:gd name="T14" fmla="*/ 9 w 688"/>
                <a:gd name="T15" fmla="*/ 40 h 450"/>
                <a:gd name="T16" fmla="*/ 13 w 688"/>
                <a:gd name="T17" fmla="*/ 47 h 450"/>
                <a:gd name="T18" fmla="*/ 18 w 688"/>
                <a:gd name="T19" fmla="*/ 54 h 450"/>
                <a:gd name="T20" fmla="*/ 24 w 688"/>
                <a:gd name="T21" fmla="*/ 61 h 450"/>
                <a:gd name="T22" fmla="*/ 31 w 688"/>
                <a:gd name="T23" fmla="*/ 69 h 450"/>
                <a:gd name="T24" fmla="*/ 47 w 688"/>
                <a:gd name="T25" fmla="*/ 84 h 450"/>
                <a:gd name="T26" fmla="*/ 67 w 688"/>
                <a:gd name="T27" fmla="*/ 99 h 450"/>
                <a:gd name="T28" fmla="*/ 88 w 688"/>
                <a:gd name="T29" fmla="*/ 115 h 450"/>
                <a:gd name="T30" fmla="*/ 112 w 688"/>
                <a:gd name="T31" fmla="*/ 130 h 450"/>
                <a:gd name="T32" fmla="*/ 140 w 688"/>
                <a:gd name="T33" fmla="*/ 144 h 450"/>
                <a:gd name="T34" fmla="*/ 169 w 688"/>
                <a:gd name="T35" fmla="*/ 160 h 450"/>
                <a:gd name="T36" fmla="*/ 201 w 688"/>
                <a:gd name="T37" fmla="*/ 174 h 450"/>
                <a:gd name="T38" fmla="*/ 234 w 688"/>
                <a:gd name="T39" fmla="*/ 188 h 450"/>
                <a:gd name="T40" fmla="*/ 269 w 688"/>
                <a:gd name="T41" fmla="*/ 200 h 450"/>
                <a:gd name="T42" fmla="*/ 306 w 688"/>
                <a:gd name="T43" fmla="*/ 213 h 450"/>
                <a:gd name="T44" fmla="*/ 344 w 688"/>
                <a:gd name="T45" fmla="*/ 225 h 4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9805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>
                <a:gd name="T0" fmla="*/ 353 w 707"/>
                <a:gd name="T1" fmla="*/ 37 h 107"/>
                <a:gd name="T2" fmla="*/ 353 w 707"/>
                <a:gd name="T3" fmla="*/ 37 h 107"/>
                <a:gd name="T4" fmla="*/ 352 w 707"/>
                <a:gd name="T5" fmla="*/ 39 h 107"/>
                <a:gd name="T6" fmla="*/ 350 w 707"/>
                <a:gd name="T7" fmla="*/ 42 h 107"/>
                <a:gd name="T8" fmla="*/ 347 w 707"/>
                <a:gd name="T9" fmla="*/ 44 h 107"/>
                <a:gd name="T10" fmla="*/ 343 w 707"/>
                <a:gd name="T11" fmla="*/ 47 h 107"/>
                <a:gd name="T12" fmla="*/ 339 w 707"/>
                <a:gd name="T13" fmla="*/ 49 h 107"/>
                <a:gd name="T14" fmla="*/ 334 w 707"/>
                <a:gd name="T15" fmla="*/ 50 h 107"/>
                <a:gd name="T16" fmla="*/ 321 w 707"/>
                <a:gd name="T17" fmla="*/ 52 h 107"/>
                <a:gd name="T18" fmla="*/ 305 w 707"/>
                <a:gd name="T19" fmla="*/ 54 h 107"/>
                <a:gd name="T20" fmla="*/ 287 w 707"/>
                <a:gd name="T21" fmla="*/ 54 h 107"/>
                <a:gd name="T22" fmla="*/ 266 w 707"/>
                <a:gd name="T23" fmla="*/ 53 h 107"/>
                <a:gd name="T24" fmla="*/ 243 w 707"/>
                <a:gd name="T25" fmla="*/ 50 h 107"/>
                <a:gd name="T26" fmla="*/ 218 w 707"/>
                <a:gd name="T27" fmla="*/ 48 h 107"/>
                <a:gd name="T28" fmla="*/ 191 w 707"/>
                <a:gd name="T29" fmla="*/ 44 h 107"/>
                <a:gd name="T30" fmla="*/ 163 w 707"/>
                <a:gd name="T31" fmla="*/ 38 h 107"/>
                <a:gd name="T32" fmla="*/ 132 w 707"/>
                <a:gd name="T33" fmla="*/ 33 h 107"/>
                <a:gd name="T34" fmla="*/ 101 w 707"/>
                <a:gd name="T35" fmla="*/ 26 h 107"/>
                <a:gd name="T36" fmla="*/ 68 w 707"/>
                <a:gd name="T37" fmla="*/ 18 h 107"/>
                <a:gd name="T38" fmla="*/ 35 w 707"/>
                <a:gd name="T39" fmla="*/ 10 h 107"/>
                <a:gd name="T40" fmla="*/ 0 w 707"/>
                <a:gd name="T41" fmla="*/ 0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9806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9807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>
                <a:gd name="T0" fmla="*/ 1030 w 2117"/>
                <a:gd name="T1" fmla="*/ 705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6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4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4 h 2132"/>
                <a:gd name="T22" fmla="*/ 357 w 2117"/>
                <a:gd name="T23" fmla="*/ 1038 h 2132"/>
                <a:gd name="T24" fmla="*/ 284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8 h 2132"/>
                <a:gd name="T48" fmla="*/ 102 w 2117"/>
                <a:gd name="T49" fmla="*/ 221 h 2132"/>
                <a:gd name="T50" fmla="*/ 152 w 2117"/>
                <a:gd name="T51" fmla="*/ 162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6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50 w 2117"/>
                <a:gd name="T65" fmla="*/ 14 h 2132"/>
                <a:gd name="T66" fmla="*/ 702 w 2117"/>
                <a:gd name="T67" fmla="*/ 28 h 2132"/>
                <a:gd name="T68" fmla="*/ 776 w 2117"/>
                <a:gd name="T69" fmla="*/ 61 h 2132"/>
                <a:gd name="T70" fmla="*/ 842 w 2117"/>
                <a:gd name="T71" fmla="*/ 101 h 2132"/>
                <a:gd name="T72" fmla="*/ 901 w 2117"/>
                <a:gd name="T73" fmla="*/ 152 h 2132"/>
                <a:gd name="T74" fmla="*/ 952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3 h 2132"/>
                <a:gd name="T80" fmla="*/ 1047 w 2117"/>
                <a:gd name="T81" fmla="*/ 417 h 2132"/>
                <a:gd name="T82" fmla="*/ 1058 w 2117"/>
                <a:gd name="T83" fmla="*/ 494 h 2132"/>
                <a:gd name="T84" fmla="*/ 1057 w 2117"/>
                <a:gd name="T85" fmla="*/ 573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9808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>
                <a:gd name="T0" fmla="*/ 1030 w 2117"/>
                <a:gd name="T1" fmla="*/ 704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5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3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3 h 2132"/>
                <a:gd name="T22" fmla="*/ 357 w 2117"/>
                <a:gd name="T23" fmla="*/ 1038 h 2132"/>
                <a:gd name="T24" fmla="*/ 283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7 h 2132"/>
                <a:gd name="T48" fmla="*/ 102 w 2117"/>
                <a:gd name="T49" fmla="*/ 220 h 2132"/>
                <a:gd name="T50" fmla="*/ 152 w 2117"/>
                <a:gd name="T51" fmla="*/ 161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5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49 w 2117"/>
                <a:gd name="T65" fmla="*/ 14 h 2132"/>
                <a:gd name="T66" fmla="*/ 702 w 2117"/>
                <a:gd name="T67" fmla="*/ 28 h 2132"/>
                <a:gd name="T68" fmla="*/ 776 w 2117"/>
                <a:gd name="T69" fmla="*/ 60 h 2132"/>
                <a:gd name="T70" fmla="*/ 842 w 2117"/>
                <a:gd name="T71" fmla="*/ 101 h 2132"/>
                <a:gd name="T72" fmla="*/ 901 w 2117"/>
                <a:gd name="T73" fmla="*/ 151 h 2132"/>
                <a:gd name="T74" fmla="*/ 951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2 h 2132"/>
                <a:gd name="T80" fmla="*/ 1047 w 2117"/>
                <a:gd name="T81" fmla="*/ 416 h 2132"/>
                <a:gd name="T82" fmla="*/ 1058 w 2117"/>
                <a:gd name="T83" fmla="*/ 494 h 2132"/>
                <a:gd name="T84" fmla="*/ 1057 w 2117"/>
                <a:gd name="T85" fmla="*/ 572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9809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>
                <a:gd name="T0" fmla="*/ 0 w 1609"/>
                <a:gd name="T1" fmla="*/ 663 h 1326"/>
                <a:gd name="T2" fmla="*/ 0 w 1609"/>
                <a:gd name="T3" fmla="*/ 663 h 1326"/>
                <a:gd name="T4" fmla="*/ 13 w 1609"/>
                <a:gd name="T5" fmla="*/ 622 h 1326"/>
                <a:gd name="T6" fmla="*/ 26 w 1609"/>
                <a:gd name="T7" fmla="*/ 581 h 1326"/>
                <a:gd name="T8" fmla="*/ 41 w 1609"/>
                <a:gd name="T9" fmla="*/ 541 h 1326"/>
                <a:gd name="T10" fmla="*/ 58 w 1609"/>
                <a:gd name="T11" fmla="*/ 503 h 1326"/>
                <a:gd name="T12" fmla="*/ 75 w 1609"/>
                <a:gd name="T13" fmla="*/ 466 h 1326"/>
                <a:gd name="T14" fmla="*/ 94 w 1609"/>
                <a:gd name="T15" fmla="*/ 429 h 1326"/>
                <a:gd name="T16" fmla="*/ 114 w 1609"/>
                <a:gd name="T17" fmla="*/ 393 h 1326"/>
                <a:gd name="T18" fmla="*/ 134 w 1609"/>
                <a:gd name="T19" fmla="*/ 359 h 1326"/>
                <a:gd name="T20" fmla="*/ 155 w 1609"/>
                <a:gd name="T21" fmla="*/ 327 h 1326"/>
                <a:gd name="T22" fmla="*/ 178 w 1609"/>
                <a:gd name="T23" fmla="*/ 296 h 1326"/>
                <a:gd name="T24" fmla="*/ 201 w 1609"/>
                <a:gd name="T25" fmla="*/ 266 h 1326"/>
                <a:gd name="T26" fmla="*/ 226 w 1609"/>
                <a:gd name="T27" fmla="*/ 237 h 1326"/>
                <a:gd name="T28" fmla="*/ 250 w 1609"/>
                <a:gd name="T29" fmla="*/ 210 h 1326"/>
                <a:gd name="T30" fmla="*/ 276 w 1609"/>
                <a:gd name="T31" fmla="*/ 184 h 1326"/>
                <a:gd name="T32" fmla="*/ 302 w 1609"/>
                <a:gd name="T33" fmla="*/ 160 h 1326"/>
                <a:gd name="T34" fmla="*/ 329 w 1609"/>
                <a:gd name="T35" fmla="*/ 137 h 1326"/>
                <a:gd name="T36" fmla="*/ 357 w 1609"/>
                <a:gd name="T37" fmla="*/ 116 h 1326"/>
                <a:gd name="T38" fmla="*/ 384 w 1609"/>
                <a:gd name="T39" fmla="*/ 96 h 1326"/>
                <a:gd name="T40" fmla="*/ 413 w 1609"/>
                <a:gd name="T41" fmla="*/ 78 h 1326"/>
                <a:gd name="T42" fmla="*/ 442 w 1609"/>
                <a:gd name="T43" fmla="*/ 62 h 1326"/>
                <a:gd name="T44" fmla="*/ 470 w 1609"/>
                <a:gd name="T45" fmla="*/ 49 h 1326"/>
                <a:gd name="T46" fmla="*/ 500 w 1609"/>
                <a:gd name="T47" fmla="*/ 36 h 1326"/>
                <a:gd name="T48" fmla="*/ 530 w 1609"/>
                <a:gd name="T49" fmla="*/ 25 h 1326"/>
                <a:gd name="T50" fmla="*/ 560 w 1609"/>
                <a:gd name="T51" fmla="*/ 16 h 1326"/>
                <a:gd name="T52" fmla="*/ 590 w 1609"/>
                <a:gd name="T53" fmla="*/ 9 h 1326"/>
                <a:gd name="T54" fmla="*/ 621 w 1609"/>
                <a:gd name="T55" fmla="*/ 4 h 1326"/>
                <a:gd name="T56" fmla="*/ 651 w 1609"/>
                <a:gd name="T57" fmla="*/ 1 h 1326"/>
                <a:gd name="T58" fmla="*/ 667 w 1609"/>
                <a:gd name="T59" fmla="*/ 0 h 1326"/>
                <a:gd name="T60" fmla="*/ 682 w 1609"/>
                <a:gd name="T61" fmla="*/ 0 h 1326"/>
                <a:gd name="T62" fmla="*/ 697 w 1609"/>
                <a:gd name="T63" fmla="*/ 0 h 1326"/>
                <a:gd name="T64" fmla="*/ 712 w 1609"/>
                <a:gd name="T65" fmla="*/ 1 h 1326"/>
                <a:gd name="T66" fmla="*/ 728 w 1609"/>
                <a:gd name="T67" fmla="*/ 3 h 1326"/>
                <a:gd name="T68" fmla="*/ 743 w 1609"/>
                <a:gd name="T69" fmla="*/ 4 h 1326"/>
                <a:gd name="T70" fmla="*/ 758 w 1609"/>
                <a:gd name="T71" fmla="*/ 7 h 1326"/>
                <a:gd name="T72" fmla="*/ 774 w 1609"/>
                <a:gd name="T73" fmla="*/ 9 h 1326"/>
                <a:gd name="T74" fmla="*/ 789 w 1609"/>
                <a:gd name="T75" fmla="*/ 13 h 1326"/>
                <a:gd name="T76" fmla="*/ 804 w 1609"/>
                <a:gd name="T77" fmla="*/ 17 h 1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9810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>
                <a:gd name="T0" fmla="*/ 365 w 817"/>
                <a:gd name="T1" fmla="*/ 964 h 1928"/>
                <a:gd name="T2" fmla="*/ 365 w 817"/>
                <a:gd name="T3" fmla="*/ 964 h 1928"/>
                <a:gd name="T4" fmla="*/ 376 w 817"/>
                <a:gd name="T5" fmla="*/ 923 h 1928"/>
                <a:gd name="T6" fmla="*/ 385 w 817"/>
                <a:gd name="T7" fmla="*/ 881 h 1928"/>
                <a:gd name="T8" fmla="*/ 393 w 817"/>
                <a:gd name="T9" fmla="*/ 840 h 1928"/>
                <a:gd name="T10" fmla="*/ 400 w 817"/>
                <a:gd name="T11" fmla="*/ 800 h 1928"/>
                <a:gd name="T12" fmla="*/ 404 w 817"/>
                <a:gd name="T13" fmla="*/ 759 h 1928"/>
                <a:gd name="T14" fmla="*/ 406 w 817"/>
                <a:gd name="T15" fmla="*/ 718 h 1928"/>
                <a:gd name="T16" fmla="*/ 408 w 817"/>
                <a:gd name="T17" fmla="*/ 679 h 1928"/>
                <a:gd name="T18" fmla="*/ 407 w 817"/>
                <a:gd name="T19" fmla="*/ 639 h 1928"/>
                <a:gd name="T20" fmla="*/ 406 w 817"/>
                <a:gd name="T21" fmla="*/ 601 h 1928"/>
                <a:gd name="T22" fmla="*/ 402 w 817"/>
                <a:gd name="T23" fmla="*/ 563 h 1928"/>
                <a:gd name="T24" fmla="*/ 398 w 817"/>
                <a:gd name="T25" fmla="*/ 525 h 1928"/>
                <a:gd name="T26" fmla="*/ 391 w 817"/>
                <a:gd name="T27" fmla="*/ 489 h 1928"/>
                <a:gd name="T28" fmla="*/ 384 w 817"/>
                <a:gd name="T29" fmla="*/ 453 h 1928"/>
                <a:gd name="T30" fmla="*/ 375 w 817"/>
                <a:gd name="T31" fmla="*/ 418 h 1928"/>
                <a:gd name="T32" fmla="*/ 364 w 817"/>
                <a:gd name="T33" fmla="*/ 384 h 1928"/>
                <a:gd name="T34" fmla="*/ 353 w 817"/>
                <a:gd name="T35" fmla="*/ 351 h 1928"/>
                <a:gd name="T36" fmla="*/ 339 w 817"/>
                <a:gd name="T37" fmla="*/ 319 h 1928"/>
                <a:gd name="T38" fmla="*/ 325 w 817"/>
                <a:gd name="T39" fmla="*/ 288 h 1928"/>
                <a:gd name="T40" fmla="*/ 310 w 817"/>
                <a:gd name="T41" fmla="*/ 258 h 1928"/>
                <a:gd name="T42" fmla="*/ 293 w 817"/>
                <a:gd name="T43" fmla="*/ 229 h 1928"/>
                <a:gd name="T44" fmla="*/ 274 w 817"/>
                <a:gd name="T45" fmla="*/ 202 h 1928"/>
                <a:gd name="T46" fmla="*/ 255 w 817"/>
                <a:gd name="T47" fmla="*/ 176 h 1928"/>
                <a:gd name="T48" fmla="*/ 234 w 817"/>
                <a:gd name="T49" fmla="*/ 151 h 1928"/>
                <a:gd name="T50" fmla="*/ 213 w 817"/>
                <a:gd name="T51" fmla="*/ 128 h 1928"/>
                <a:gd name="T52" fmla="*/ 190 w 817"/>
                <a:gd name="T53" fmla="*/ 106 h 1928"/>
                <a:gd name="T54" fmla="*/ 166 w 817"/>
                <a:gd name="T55" fmla="*/ 86 h 1928"/>
                <a:gd name="T56" fmla="*/ 141 w 817"/>
                <a:gd name="T57" fmla="*/ 68 h 1928"/>
                <a:gd name="T58" fmla="*/ 114 w 817"/>
                <a:gd name="T59" fmla="*/ 51 h 1928"/>
                <a:gd name="T60" fmla="*/ 87 w 817"/>
                <a:gd name="T61" fmla="*/ 35 h 1928"/>
                <a:gd name="T62" fmla="*/ 73 w 817"/>
                <a:gd name="T63" fmla="*/ 28 h 1928"/>
                <a:gd name="T64" fmla="*/ 59 w 817"/>
                <a:gd name="T65" fmla="*/ 22 h 1928"/>
                <a:gd name="T66" fmla="*/ 45 w 817"/>
                <a:gd name="T67" fmla="*/ 16 h 1928"/>
                <a:gd name="T68" fmla="*/ 30 w 817"/>
                <a:gd name="T69" fmla="*/ 10 h 1928"/>
                <a:gd name="T70" fmla="*/ 15 w 817"/>
                <a:gd name="T71" fmla="*/ 5 h 1928"/>
                <a:gd name="T72" fmla="*/ 0 w 817"/>
                <a:gd name="T73" fmla="*/ 0 h 19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" name="Group 9826"/>
          <p:cNvGrpSpPr>
            <a:grpSpLocks/>
          </p:cNvGrpSpPr>
          <p:nvPr userDrawn="1"/>
        </p:nvGrpSpPr>
        <p:grpSpPr bwMode="auto">
          <a:xfrm>
            <a:off x="1071563" y="260350"/>
            <a:ext cx="1296987" cy="1081088"/>
            <a:chOff x="675" y="164"/>
            <a:chExt cx="817" cy="681"/>
          </a:xfrm>
        </p:grpSpPr>
        <p:sp>
          <p:nvSpPr>
            <p:cNvPr id="37" name="AutoShape 15"/>
            <p:cNvSpPr>
              <a:spLocks noChangeArrowheads="1"/>
            </p:cNvSpPr>
            <p:nvPr/>
          </p:nvSpPr>
          <p:spPr bwMode="auto">
            <a:xfrm>
              <a:off x="675" y="16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8" name="Group 9824"/>
            <p:cNvGrpSpPr>
              <a:grpSpLocks/>
            </p:cNvGrpSpPr>
            <p:nvPr userDrawn="1"/>
          </p:nvGrpSpPr>
          <p:grpSpPr bwMode="auto">
            <a:xfrm>
              <a:off x="832" y="255"/>
              <a:ext cx="504" cy="499"/>
              <a:chOff x="471" y="388"/>
              <a:chExt cx="1062" cy="1032"/>
            </a:xfrm>
          </p:grpSpPr>
          <p:sp>
            <p:nvSpPr>
              <p:cNvPr id="39" name="Freeform 9812"/>
              <p:cNvSpPr>
                <a:spLocks/>
              </p:cNvSpPr>
              <p:nvPr userDrawn="1"/>
            </p:nvSpPr>
            <p:spPr bwMode="auto">
              <a:xfrm>
                <a:off x="851" y="389"/>
                <a:ext cx="520" cy="293"/>
              </a:xfrm>
              <a:custGeom>
                <a:avLst/>
                <a:gdLst>
                  <a:gd name="T0" fmla="*/ 517 w 1039"/>
                  <a:gd name="T1" fmla="*/ 218 h 606"/>
                  <a:gd name="T2" fmla="*/ 512 w 1039"/>
                  <a:gd name="T3" fmla="*/ 230 h 606"/>
                  <a:gd name="T4" fmla="*/ 505 w 1039"/>
                  <a:gd name="T5" fmla="*/ 242 h 606"/>
                  <a:gd name="T6" fmla="*/ 494 w 1039"/>
                  <a:gd name="T7" fmla="*/ 253 h 606"/>
                  <a:gd name="T8" fmla="*/ 483 w 1039"/>
                  <a:gd name="T9" fmla="*/ 262 h 606"/>
                  <a:gd name="T10" fmla="*/ 468 w 1039"/>
                  <a:gd name="T11" fmla="*/ 270 h 606"/>
                  <a:gd name="T12" fmla="*/ 434 w 1039"/>
                  <a:gd name="T13" fmla="*/ 283 h 606"/>
                  <a:gd name="T14" fmla="*/ 394 w 1039"/>
                  <a:gd name="T15" fmla="*/ 291 h 606"/>
                  <a:gd name="T16" fmla="*/ 349 w 1039"/>
                  <a:gd name="T17" fmla="*/ 293 h 606"/>
                  <a:gd name="T18" fmla="*/ 300 w 1039"/>
                  <a:gd name="T19" fmla="*/ 291 h 606"/>
                  <a:gd name="T20" fmla="*/ 249 w 1039"/>
                  <a:gd name="T21" fmla="*/ 282 h 606"/>
                  <a:gd name="T22" fmla="*/ 223 w 1039"/>
                  <a:gd name="T23" fmla="*/ 275 h 606"/>
                  <a:gd name="T24" fmla="*/ 171 w 1039"/>
                  <a:gd name="T25" fmla="*/ 258 h 606"/>
                  <a:gd name="T26" fmla="*/ 125 w 1039"/>
                  <a:gd name="T27" fmla="*/ 237 h 606"/>
                  <a:gd name="T28" fmla="*/ 85 w 1039"/>
                  <a:gd name="T29" fmla="*/ 214 h 606"/>
                  <a:gd name="T30" fmla="*/ 52 w 1039"/>
                  <a:gd name="T31" fmla="*/ 187 h 606"/>
                  <a:gd name="T32" fmla="*/ 26 w 1039"/>
                  <a:gd name="T33" fmla="*/ 159 h 606"/>
                  <a:gd name="T34" fmla="*/ 12 w 1039"/>
                  <a:gd name="T35" fmla="*/ 138 h 606"/>
                  <a:gd name="T36" fmla="*/ 6 w 1039"/>
                  <a:gd name="T37" fmla="*/ 124 h 606"/>
                  <a:gd name="T38" fmla="*/ 2 w 1039"/>
                  <a:gd name="T39" fmla="*/ 110 h 606"/>
                  <a:gd name="T40" fmla="*/ 0 w 1039"/>
                  <a:gd name="T41" fmla="*/ 96 h 606"/>
                  <a:gd name="T42" fmla="*/ 2 w 1039"/>
                  <a:gd name="T43" fmla="*/ 82 h 606"/>
                  <a:gd name="T44" fmla="*/ 3 w 1039"/>
                  <a:gd name="T45" fmla="*/ 75 h 606"/>
                  <a:gd name="T46" fmla="*/ 9 w 1039"/>
                  <a:gd name="T47" fmla="*/ 63 h 606"/>
                  <a:gd name="T48" fmla="*/ 16 w 1039"/>
                  <a:gd name="T49" fmla="*/ 51 h 606"/>
                  <a:gd name="T50" fmla="*/ 26 w 1039"/>
                  <a:gd name="T51" fmla="*/ 41 h 606"/>
                  <a:gd name="T52" fmla="*/ 38 w 1039"/>
                  <a:gd name="T53" fmla="*/ 31 h 606"/>
                  <a:gd name="T54" fmla="*/ 52 w 1039"/>
                  <a:gd name="T55" fmla="*/ 23 h 606"/>
                  <a:gd name="T56" fmla="*/ 86 w 1039"/>
                  <a:gd name="T57" fmla="*/ 10 h 606"/>
                  <a:gd name="T58" fmla="*/ 126 w 1039"/>
                  <a:gd name="T59" fmla="*/ 2 h 606"/>
                  <a:gd name="T60" fmla="*/ 171 w 1039"/>
                  <a:gd name="T61" fmla="*/ 0 h 606"/>
                  <a:gd name="T62" fmla="*/ 220 w 1039"/>
                  <a:gd name="T63" fmla="*/ 2 h 606"/>
                  <a:gd name="T64" fmla="*/ 272 w 1039"/>
                  <a:gd name="T65" fmla="*/ 12 h 606"/>
                  <a:gd name="T66" fmla="*/ 298 w 1039"/>
                  <a:gd name="T67" fmla="*/ 18 h 606"/>
                  <a:gd name="T68" fmla="*/ 349 w 1039"/>
                  <a:gd name="T69" fmla="*/ 35 h 606"/>
                  <a:gd name="T70" fmla="*/ 395 w 1039"/>
                  <a:gd name="T71" fmla="*/ 56 h 606"/>
                  <a:gd name="T72" fmla="*/ 435 w 1039"/>
                  <a:gd name="T73" fmla="*/ 80 h 606"/>
                  <a:gd name="T74" fmla="*/ 469 w 1039"/>
                  <a:gd name="T75" fmla="*/ 106 h 606"/>
                  <a:gd name="T76" fmla="*/ 494 w 1039"/>
                  <a:gd name="T77" fmla="*/ 134 h 606"/>
                  <a:gd name="T78" fmla="*/ 508 w 1039"/>
                  <a:gd name="T79" fmla="*/ 155 h 606"/>
                  <a:gd name="T80" fmla="*/ 515 w 1039"/>
                  <a:gd name="T81" fmla="*/ 169 h 606"/>
                  <a:gd name="T82" fmla="*/ 518 w 1039"/>
                  <a:gd name="T83" fmla="*/ 183 h 606"/>
                  <a:gd name="T84" fmla="*/ 520 w 1039"/>
                  <a:gd name="T85" fmla="*/ 197 h 606"/>
                  <a:gd name="T86" fmla="*/ 519 w 1039"/>
                  <a:gd name="T87" fmla="*/ 211 h 606"/>
                  <a:gd name="T88" fmla="*/ 517 w 1039"/>
                  <a:gd name="T89" fmla="*/ 218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9813"/>
              <p:cNvSpPr>
                <a:spLocks/>
              </p:cNvSpPr>
              <p:nvPr userDrawn="1"/>
            </p:nvSpPr>
            <p:spPr bwMode="auto">
              <a:xfrm>
                <a:off x="618" y="543"/>
                <a:ext cx="375" cy="361"/>
              </a:xfrm>
              <a:custGeom>
                <a:avLst/>
                <a:gdLst>
                  <a:gd name="T0" fmla="*/ 6 w 749"/>
                  <a:gd name="T1" fmla="*/ 0 h 747"/>
                  <a:gd name="T2" fmla="*/ 6 w 749"/>
                  <a:gd name="T3" fmla="*/ 0 h 747"/>
                  <a:gd name="T4" fmla="*/ 3 w 749"/>
                  <a:gd name="T5" fmla="*/ 12 h 747"/>
                  <a:gd name="T6" fmla="*/ 1 w 749"/>
                  <a:gd name="T7" fmla="*/ 25 h 747"/>
                  <a:gd name="T8" fmla="*/ 0 w 749"/>
                  <a:gd name="T9" fmla="*/ 38 h 747"/>
                  <a:gd name="T10" fmla="*/ 0 w 749"/>
                  <a:gd name="T11" fmla="*/ 51 h 747"/>
                  <a:gd name="T12" fmla="*/ 2 w 749"/>
                  <a:gd name="T13" fmla="*/ 63 h 747"/>
                  <a:gd name="T14" fmla="*/ 5 w 749"/>
                  <a:gd name="T15" fmla="*/ 76 h 747"/>
                  <a:gd name="T16" fmla="*/ 8 w 749"/>
                  <a:gd name="T17" fmla="*/ 89 h 747"/>
                  <a:gd name="T18" fmla="*/ 13 w 749"/>
                  <a:gd name="T19" fmla="*/ 102 h 747"/>
                  <a:gd name="T20" fmla="*/ 18 w 749"/>
                  <a:gd name="T21" fmla="*/ 116 h 747"/>
                  <a:gd name="T22" fmla="*/ 25 w 749"/>
                  <a:gd name="T23" fmla="*/ 129 h 747"/>
                  <a:gd name="T24" fmla="*/ 33 w 749"/>
                  <a:gd name="T25" fmla="*/ 142 h 747"/>
                  <a:gd name="T26" fmla="*/ 41 w 749"/>
                  <a:gd name="T27" fmla="*/ 154 h 747"/>
                  <a:gd name="T28" fmla="*/ 50 w 749"/>
                  <a:gd name="T29" fmla="*/ 167 h 747"/>
                  <a:gd name="T30" fmla="*/ 61 w 749"/>
                  <a:gd name="T31" fmla="*/ 180 h 747"/>
                  <a:gd name="T32" fmla="*/ 73 w 749"/>
                  <a:gd name="T33" fmla="*/ 193 h 747"/>
                  <a:gd name="T34" fmla="*/ 84 w 749"/>
                  <a:gd name="T35" fmla="*/ 205 h 747"/>
                  <a:gd name="T36" fmla="*/ 97 w 749"/>
                  <a:gd name="T37" fmla="*/ 217 h 747"/>
                  <a:gd name="T38" fmla="*/ 112 w 749"/>
                  <a:gd name="T39" fmla="*/ 229 h 747"/>
                  <a:gd name="T40" fmla="*/ 126 w 749"/>
                  <a:gd name="T41" fmla="*/ 240 h 747"/>
                  <a:gd name="T42" fmla="*/ 141 w 749"/>
                  <a:gd name="T43" fmla="*/ 252 h 747"/>
                  <a:gd name="T44" fmla="*/ 157 w 749"/>
                  <a:gd name="T45" fmla="*/ 263 h 747"/>
                  <a:gd name="T46" fmla="*/ 174 w 749"/>
                  <a:gd name="T47" fmla="*/ 274 h 747"/>
                  <a:gd name="T48" fmla="*/ 191 w 749"/>
                  <a:gd name="T49" fmla="*/ 285 h 747"/>
                  <a:gd name="T50" fmla="*/ 209 w 749"/>
                  <a:gd name="T51" fmla="*/ 294 h 747"/>
                  <a:gd name="T52" fmla="*/ 228 w 749"/>
                  <a:gd name="T53" fmla="*/ 304 h 747"/>
                  <a:gd name="T54" fmla="*/ 247 w 749"/>
                  <a:gd name="T55" fmla="*/ 314 h 747"/>
                  <a:gd name="T56" fmla="*/ 267 w 749"/>
                  <a:gd name="T57" fmla="*/ 323 h 747"/>
                  <a:gd name="T58" fmla="*/ 287 w 749"/>
                  <a:gd name="T59" fmla="*/ 332 h 747"/>
                  <a:gd name="T60" fmla="*/ 309 w 749"/>
                  <a:gd name="T61" fmla="*/ 340 h 747"/>
                  <a:gd name="T62" fmla="*/ 330 w 749"/>
                  <a:gd name="T63" fmla="*/ 347 h 747"/>
                  <a:gd name="T64" fmla="*/ 352 w 749"/>
                  <a:gd name="T65" fmla="*/ 354 h 747"/>
                  <a:gd name="T66" fmla="*/ 375 w 749"/>
                  <a:gd name="T67" fmla="*/ 361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9814"/>
              <p:cNvSpPr>
                <a:spLocks/>
              </p:cNvSpPr>
              <p:nvPr userDrawn="1"/>
            </p:nvSpPr>
            <p:spPr bwMode="auto">
              <a:xfrm>
                <a:off x="993" y="769"/>
                <a:ext cx="518" cy="163"/>
              </a:xfrm>
              <a:custGeom>
                <a:avLst/>
                <a:gdLst>
                  <a:gd name="T0" fmla="*/ 518 w 1037"/>
                  <a:gd name="T1" fmla="*/ 0 h 337"/>
                  <a:gd name="T2" fmla="*/ 518 w 1037"/>
                  <a:gd name="T3" fmla="*/ 0 h 337"/>
                  <a:gd name="T4" fmla="*/ 514 w 1037"/>
                  <a:gd name="T5" fmla="*/ 14 h 337"/>
                  <a:gd name="T6" fmla="*/ 508 w 1037"/>
                  <a:gd name="T7" fmla="*/ 26 h 337"/>
                  <a:gd name="T8" fmla="*/ 501 w 1037"/>
                  <a:gd name="T9" fmla="*/ 38 h 337"/>
                  <a:gd name="T10" fmla="*/ 493 w 1037"/>
                  <a:gd name="T11" fmla="*/ 49 h 337"/>
                  <a:gd name="T12" fmla="*/ 485 w 1037"/>
                  <a:gd name="T13" fmla="*/ 60 h 337"/>
                  <a:gd name="T14" fmla="*/ 476 w 1037"/>
                  <a:gd name="T15" fmla="*/ 71 h 337"/>
                  <a:gd name="T16" fmla="*/ 465 w 1037"/>
                  <a:gd name="T17" fmla="*/ 81 h 337"/>
                  <a:gd name="T18" fmla="*/ 454 w 1037"/>
                  <a:gd name="T19" fmla="*/ 90 h 337"/>
                  <a:gd name="T20" fmla="*/ 442 w 1037"/>
                  <a:gd name="T21" fmla="*/ 100 h 337"/>
                  <a:gd name="T22" fmla="*/ 429 w 1037"/>
                  <a:gd name="T23" fmla="*/ 108 h 337"/>
                  <a:gd name="T24" fmla="*/ 414 w 1037"/>
                  <a:gd name="T25" fmla="*/ 115 h 337"/>
                  <a:gd name="T26" fmla="*/ 400 w 1037"/>
                  <a:gd name="T27" fmla="*/ 123 h 337"/>
                  <a:gd name="T28" fmla="*/ 385 w 1037"/>
                  <a:gd name="T29" fmla="*/ 129 h 337"/>
                  <a:gd name="T30" fmla="*/ 369 w 1037"/>
                  <a:gd name="T31" fmla="*/ 136 h 337"/>
                  <a:gd name="T32" fmla="*/ 352 w 1037"/>
                  <a:gd name="T33" fmla="*/ 142 h 337"/>
                  <a:gd name="T34" fmla="*/ 335 w 1037"/>
                  <a:gd name="T35" fmla="*/ 146 h 337"/>
                  <a:gd name="T36" fmla="*/ 317 w 1037"/>
                  <a:gd name="T37" fmla="*/ 150 h 337"/>
                  <a:gd name="T38" fmla="*/ 299 w 1037"/>
                  <a:gd name="T39" fmla="*/ 154 h 337"/>
                  <a:gd name="T40" fmla="*/ 279 w 1037"/>
                  <a:gd name="T41" fmla="*/ 157 h 337"/>
                  <a:gd name="T42" fmla="*/ 260 w 1037"/>
                  <a:gd name="T43" fmla="*/ 160 h 337"/>
                  <a:gd name="T44" fmla="*/ 240 w 1037"/>
                  <a:gd name="T45" fmla="*/ 161 h 337"/>
                  <a:gd name="T46" fmla="*/ 220 w 1037"/>
                  <a:gd name="T47" fmla="*/ 162 h 337"/>
                  <a:gd name="T48" fmla="*/ 200 w 1037"/>
                  <a:gd name="T49" fmla="*/ 163 h 337"/>
                  <a:gd name="T50" fmla="*/ 178 w 1037"/>
                  <a:gd name="T51" fmla="*/ 162 h 337"/>
                  <a:gd name="T52" fmla="*/ 157 w 1037"/>
                  <a:gd name="T53" fmla="*/ 161 h 337"/>
                  <a:gd name="T54" fmla="*/ 135 w 1037"/>
                  <a:gd name="T55" fmla="*/ 160 h 337"/>
                  <a:gd name="T56" fmla="*/ 113 w 1037"/>
                  <a:gd name="T57" fmla="*/ 157 h 337"/>
                  <a:gd name="T58" fmla="*/ 91 w 1037"/>
                  <a:gd name="T59" fmla="*/ 155 h 337"/>
                  <a:gd name="T60" fmla="*/ 68 w 1037"/>
                  <a:gd name="T61" fmla="*/ 150 h 337"/>
                  <a:gd name="T62" fmla="*/ 46 w 1037"/>
                  <a:gd name="T63" fmla="*/ 147 h 337"/>
                  <a:gd name="T64" fmla="*/ 23 w 1037"/>
                  <a:gd name="T65" fmla="*/ 141 h 337"/>
                  <a:gd name="T66" fmla="*/ 0 w 1037"/>
                  <a:gd name="T67" fmla="*/ 135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9815"/>
              <p:cNvSpPr>
                <a:spLocks/>
              </p:cNvSpPr>
              <p:nvPr userDrawn="1"/>
            </p:nvSpPr>
            <p:spPr bwMode="auto">
              <a:xfrm>
                <a:off x="478" y="810"/>
                <a:ext cx="448" cy="343"/>
              </a:xfrm>
              <a:custGeom>
                <a:avLst/>
                <a:gdLst>
                  <a:gd name="T0" fmla="*/ 3 w 897"/>
                  <a:gd name="T1" fmla="*/ 0 h 710"/>
                  <a:gd name="T2" fmla="*/ 3 w 897"/>
                  <a:gd name="T3" fmla="*/ 0 h 710"/>
                  <a:gd name="T4" fmla="*/ 0 w 897"/>
                  <a:gd name="T5" fmla="*/ 11 h 710"/>
                  <a:gd name="T6" fmla="*/ 0 w 897"/>
                  <a:gd name="T7" fmla="*/ 21 h 710"/>
                  <a:gd name="T8" fmla="*/ 0 w 897"/>
                  <a:gd name="T9" fmla="*/ 33 h 710"/>
                  <a:gd name="T10" fmla="*/ 1 w 897"/>
                  <a:gd name="T11" fmla="*/ 43 h 710"/>
                  <a:gd name="T12" fmla="*/ 4 w 897"/>
                  <a:gd name="T13" fmla="*/ 55 h 710"/>
                  <a:gd name="T14" fmla="*/ 7 w 897"/>
                  <a:gd name="T15" fmla="*/ 66 h 710"/>
                  <a:gd name="T16" fmla="*/ 12 w 897"/>
                  <a:gd name="T17" fmla="*/ 79 h 710"/>
                  <a:gd name="T18" fmla="*/ 19 w 897"/>
                  <a:gd name="T19" fmla="*/ 90 h 710"/>
                  <a:gd name="T20" fmla="*/ 27 w 897"/>
                  <a:gd name="T21" fmla="*/ 101 h 710"/>
                  <a:gd name="T22" fmla="*/ 35 w 897"/>
                  <a:gd name="T23" fmla="*/ 114 h 710"/>
                  <a:gd name="T24" fmla="*/ 45 w 897"/>
                  <a:gd name="T25" fmla="*/ 126 h 710"/>
                  <a:gd name="T26" fmla="*/ 56 w 897"/>
                  <a:gd name="T27" fmla="*/ 138 h 710"/>
                  <a:gd name="T28" fmla="*/ 67 w 897"/>
                  <a:gd name="T29" fmla="*/ 149 h 710"/>
                  <a:gd name="T30" fmla="*/ 79 w 897"/>
                  <a:gd name="T31" fmla="*/ 161 h 710"/>
                  <a:gd name="T32" fmla="*/ 94 w 897"/>
                  <a:gd name="T33" fmla="*/ 173 h 710"/>
                  <a:gd name="T34" fmla="*/ 108 w 897"/>
                  <a:gd name="T35" fmla="*/ 185 h 710"/>
                  <a:gd name="T36" fmla="*/ 124 w 897"/>
                  <a:gd name="T37" fmla="*/ 197 h 710"/>
                  <a:gd name="T38" fmla="*/ 140 w 897"/>
                  <a:gd name="T39" fmla="*/ 208 h 710"/>
                  <a:gd name="T40" fmla="*/ 158 w 897"/>
                  <a:gd name="T41" fmla="*/ 219 h 710"/>
                  <a:gd name="T42" fmla="*/ 175 w 897"/>
                  <a:gd name="T43" fmla="*/ 230 h 710"/>
                  <a:gd name="T44" fmla="*/ 194 w 897"/>
                  <a:gd name="T45" fmla="*/ 241 h 710"/>
                  <a:gd name="T46" fmla="*/ 215 w 897"/>
                  <a:gd name="T47" fmla="*/ 252 h 710"/>
                  <a:gd name="T48" fmla="*/ 235 w 897"/>
                  <a:gd name="T49" fmla="*/ 262 h 710"/>
                  <a:gd name="T50" fmla="*/ 256 w 897"/>
                  <a:gd name="T51" fmla="*/ 273 h 710"/>
                  <a:gd name="T52" fmla="*/ 277 w 897"/>
                  <a:gd name="T53" fmla="*/ 283 h 710"/>
                  <a:gd name="T54" fmla="*/ 300 w 897"/>
                  <a:gd name="T55" fmla="*/ 293 h 710"/>
                  <a:gd name="T56" fmla="*/ 323 w 897"/>
                  <a:gd name="T57" fmla="*/ 302 h 710"/>
                  <a:gd name="T58" fmla="*/ 347 w 897"/>
                  <a:gd name="T59" fmla="*/ 311 h 710"/>
                  <a:gd name="T60" fmla="*/ 372 w 897"/>
                  <a:gd name="T61" fmla="*/ 320 h 710"/>
                  <a:gd name="T62" fmla="*/ 396 w 897"/>
                  <a:gd name="T63" fmla="*/ 328 h 710"/>
                  <a:gd name="T64" fmla="*/ 422 w 897"/>
                  <a:gd name="T65" fmla="*/ 335 h 710"/>
                  <a:gd name="T66" fmla="*/ 448 w 897"/>
                  <a:gd name="T67" fmla="*/ 34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9816"/>
              <p:cNvSpPr>
                <a:spLocks/>
              </p:cNvSpPr>
              <p:nvPr userDrawn="1"/>
            </p:nvSpPr>
            <p:spPr bwMode="auto">
              <a:xfrm>
                <a:off x="928" y="1089"/>
                <a:ext cx="566" cy="109"/>
              </a:xfrm>
              <a:custGeom>
                <a:avLst/>
                <a:gdLst>
                  <a:gd name="T0" fmla="*/ 566 w 1132"/>
                  <a:gd name="T1" fmla="*/ 0 h 224"/>
                  <a:gd name="T2" fmla="*/ 566 w 1132"/>
                  <a:gd name="T3" fmla="*/ 0 h 224"/>
                  <a:gd name="T4" fmla="*/ 563 w 1132"/>
                  <a:gd name="T5" fmla="*/ 11 h 224"/>
                  <a:gd name="T6" fmla="*/ 558 w 1132"/>
                  <a:gd name="T7" fmla="*/ 21 h 224"/>
                  <a:gd name="T8" fmla="*/ 552 w 1132"/>
                  <a:gd name="T9" fmla="*/ 30 h 224"/>
                  <a:gd name="T10" fmla="*/ 544 w 1132"/>
                  <a:gd name="T11" fmla="*/ 39 h 224"/>
                  <a:gd name="T12" fmla="*/ 535 w 1132"/>
                  <a:gd name="T13" fmla="*/ 47 h 224"/>
                  <a:gd name="T14" fmla="*/ 525 w 1132"/>
                  <a:gd name="T15" fmla="*/ 55 h 224"/>
                  <a:gd name="T16" fmla="*/ 515 w 1132"/>
                  <a:gd name="T17" fmla="*/ 63 h 224"/>
                  <a:gd name="T18" fmla="*/ 503 w 1132"/>
                  <a:gd name="T19" fmla="*/ 70 h 224"/>
                  <a:gd name="T20" fmla="*/ 490 w 1132"/>
                  <a:gd name="T21" fmla="*/ 75 h 224"/>
                  <a:gd name="T22" fmla="*/ 477 w 1132"/>
                  <a:gd name="T23" fmla="*/ 81 h 224"/>
                  <a:gd name="T24" fmla="*/ 462 w 1132"/>
                  <a:gd name="T25" fmla="*/ 87 h 224"/>
                  <a:gd name="T26" fmla="*/ 446 w 1132"/>
                  <a:gd name="T27" fmla="*/ 91 h 224"/>
                  <a:gd name="T28" fmla="*/ 430 w 1132"/>
                  <a:gd name="T29" fmla="*/ 95 h 224"/>
                  <a:gd name="T30" fmla="*/ 412 w 1132"/>
                  <a:gd name="T31" fmla="*/ 99 h 224"/>
                  <a:gd name="T32" fmla="*/ 394 w 1132"/>
                  <a:gd name="T33" fmla="*/ 102 h 224"/>
                  <a:gd name="T34" fmla="*/ 376 w 1132"/>
                  <a:gd name="T35" fmla="*/ 104 h 224"/>
                  <a:gd name="T36" fmla="*/ 356 w 1132"/>
                  <a:gd name="T37" fmla="*/ 107 h 224"/>
                  <a:gd name="T38" fmla="*/ 336 w 1132"/>
                  <a:gd name="T39" fmla="*/ 108 h 224"/>
                  <a:gd name="T40" fmla="*/ 315 w 1132"/>
                  <a:gd name="T41" fmla="*/ 109 h 224"/>
                  <a:gd name="T42" fmla="*/ 293 w 1132"/>
                  <a:gd name="T43" fmla="*/ 109 h 224"/>
                  <a:gd name="T44" fmla="*/ 271 w 1132"/>
                  <a:gd name="T45" fmla="*/ 109 h 224"/>
                  <a:gd name="T46" fmla="*/ 249 w 1132"/>
                  <a:gd name="T47" fmla="*/ 108 h 224"/>
                  <a:gd name="T48" fmla="*/ 225 w 1132"/>
                  <a:gd name="T49" fmla="*/ 106 h 224"/>
                  <a:gd name="T50" fmla="*/ 203 w 1132"/>
                  <a:gd name="T51" fmla="*/ 104 h 224"/>
                  <a:gd name="T52" fmla="*/ 178 w 1132"/>
                  <a:gd name="T53" fmla="*/ 101 h 224"/>
                  <a:gd name="T54" fmla="*/ 153 w 1132"/>
                  <a:gd name="T55" fmla="*/ 98 h 224"/>
                  <a:gd name="T56" fmla="*/ 129 w 1132"/>
                  <a:gd name="T57" fmla="*/ 94 h 224"/>
                  <a:gd name="T58" fmla="*/ 104 w 1132"/>
                  <a:gd name="T59" fmla="*/ 90 h 224"/>
                  <a:gd name="T60" fmla="*/ 78 w 1132"/>
                  <a:gd name="T61" fmla="*/ 84 h 224"/>
                  <a:gd name="T62" fmla="*/ 53 w 1132"/>
                  <a:gd name="T63" fmla="*/ 79 h 224"/>
                  <a:gd name="T64" fmla="*/ 27 w 1132"/>
                  <a:gd name="T65" fmla="*/ 73 h 224"/>
                  <a:gd name="T66" fmla="*/ 0 w 1132"/>
                  <a:gd name="T67" fmla="*/ 65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9817"/>
              <p:cNvSpPr>
                <a:spLocks/>
              </p:cNvSpPr>
              <p:nvPr userDrawn="1"/>
            </p:nvSpPr>
            <p:spPr bwMode="auto">
              <a:xfrm>
                <a:off x="531" y="1115"/>
                <a:ext cx="344" cy="218"/>
              </a:xfrm>
              <a:custGeom>
                <a:avLst/>
                <a:gdLst>
                  <a:gd name="T0" fmla="*/ 2 w 688"/>
                  <a:gd name="T1" fmla="*/ 0 h 450"/>
                  <a:gd name="T2" fmla="*/ 2 w 688"/>
                  <a:gd name="T3" fmla="*/ 0 h 450"/>
                  <a:gd name="T4" fmla="*/ 1 w 688"/>
                  <a:gd name="T5" fmla="*/ 5 h 450"/>
                  <a:gd name="T6" fmla="*/ 0 w 688"/>
                  <a:gd name="T7" fmla="*/ 12 h 450"/>
                  <a:gd name="T8" fmla="*/ 1 w 688"/>
                  <a:gd name="T9" fmla="*/ 19 h 450"/>
                  <a:gd name="T10" fmla="*/ 3 w 688"/>
                  <a:gd name="T11" fmla="*/ 25 h 450"/>
                  <a:gd name="T12" fmla="*/ 5 w 688"/>
                  <a:gd name="T13" fmla="*/ 32 h 450"/>
                  <a:gd name="T14" fmla="*/ 9 w 688"/>
                  <a:gd name="T15" fmla="*/ 38 h 450"/>
                  <a:gd name="T16" fmla="*/ 13 w 688"/>
                  <a:gd name="T17" fmla="*/ 45 h 450"/>
                  <a:gd name="T18" fmla="*/ 18 w 688"/>
                  <a:gd name="T19" fmla="*/ 52 h 450"/>
                  <a:gd name="T20" fmla="*/ 24 w 688"/>
                  <a:gd name="T21" fmla="*/ 59 h 450"/>
                  <a:gd name="T22" fmla="*/ 31 w 688"/>
                  <a:gd name="T23" fmla="*/ 66 h 450"/>
                  <a:gd name="T24" fmla="*/ 47 w 688"/>
                  <a:gd name="T25" fmla="*/ 81 h 450"/>
                  <a:gd name="T26" fmla="*/ 67 w 688"/>
                  <a:gd name="T27" fmla="*/ 96 h 450"/>
                  <a:gd name="T28" fmla="*/ 88 w 688"/>
                  <a:gd name="T29" fmla="*/ 111 h 450"/>
                  <a:gd name="T30" fmla="*/ 112 w 688"/>
                  <a:gd name="T31" fmla="*/ 125 h 450"/>
                  <a:gd name="T32" fmla="*/ 140 w 688"/>
                  <a:gd name="T33" fmla="*/ 140 h 450"/>
                  <a:gd name="T34" fmla="*/ 169 w 688"/>
                  <a:gd name="T35" fmla="*/ 155 h 450"/>
                  <a:gd name="T36" fmla="*/ 201 w 688"/>
                  <a:gd name="T37" fmla="*/ 169 h 450"/>
                  <a:gd name="T38" fmla="*/ 234 w 688"/>
                  <a:gd name="T39" fmla="*/ 182 h 450"/>
                  <a:gd name="T40" fmla="*/ 269 w 688"/>
                  <a:gd name="T41" fmla="*/ 194 h 450"/>
                  <a:gd name="T42" fmla="*/ 306 w 688"/>
                  <a:gd name="T43" fmla="*/ 206 h 450"/>
                  <a:gd name="T44" fmla="*/ 344 w 688"/>
                  <a:gd name="T45" fmla="*/ 218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9818"/>
              <p:cNvSpPr>
                <a:spLocks/>
              </p:cNvSpPr>
              <p:nvPr userDrawn="1"/>
            </p:nvSpPr>
            <p:spPr bwMode="auto">
              <a:xfrm>
                <a:off x="872" y="1332"/>
                <a:ext cx="353" cy="52"/>
              </a:xfrm>
              <a:custGeom>
                <a:avLst/>
                <a:gdLst>
                  <a:gd name="T0" fmla="*/ 353 w 707"/>
                  <a:gd name="T1" fmla="*/ 35 h 107"/>
                  <a:gd name="T2" fmla="*/ 353 w 707"/>
                  <a:gd name="T3" fmla="*/ 35 h 107"/>
                  <a:gd name="T4" fmla="*/ 352 w 707"/>
                  <a:gd name="T5" fmla="*/ 38 h 107"/>
                  <a:gd name="T6" fmla="*/ 350 w 707"/>
                  <a:gd name="T7" fmla="*/ 40 h 107"/>
                  <a:gd name="T8" fmla="*/ 347 w 707"/>
                  <a:gd name="T9" fmla="*/ 43 h 107"/>
                  <a:gd name="T10" fmla="*/ 343 w 707"/>
                  <a:gd name="T11" fmla="*/ 45 h 107"/>
                  <a:gd name="T12" fmla="*/ 339 w 707"/>
                  <a:gd name="T13" fmla="*/ 47 h 107"/>
                  <a:gd name="T14" fmla="*/ 334 w 707"/>
                  <a:gd name="T15" fmla="*/ 49 h 107"/>
                  <a:gd name="T16" fmla="*/ 321 w 707"/>
                  <a:gd name="T17" fmla="*/ 51 h 107"/>
                  <a:gd name="T18" fmla="*/ 305 w 707"/>
                  <a:gd name="T19" fmla="*/ 52 h 107"/>
                  <a:gd name="T20" fmla="*/ 287 w 707"/>
                  <a:gd name="T21" fmla="*/ 52 h 107"/>
                  <a:gd name="T22" fmla="*/ 266 w 707"/>
                  <a:gd name="T23" fmla="*/ 51 h 107"/>
                  <a:gd name="T24" fmla="*/ 243 w 707"/>
                  <a:gd name="T25" fmla="*/ 49 h 107"/>
                  <a:gd name="T26" fmla="*/ 218 w 707"/>
                  <a:gd name="T27" fmla="*/ 46 h 107"/>
                  <a:gd name="T28" fmla="*/ 191 w 707"/>
                  <a:gd name="T29" fmla="*/ 42 h 107"/>
                  <a:gd name="T30" fmla="*/ 163 w 707"/>
                  <a:gd name="T31" fmla="*/ 37 h 107"/>
                  <a:gd name="T32" fmla="*/ 132 w 707"/>
                  <a:gd name="T33" fmla="*/ 32 h 107"/>
                  <a:gd name="T34" fmla="*/ 101 w 707"/>
                  <a:gd name="T35" fmla="*/ 25 h 107"/>
                  <a:gd name="T36" fmla="*/ 68 w 707"/>
                  <a:gd name="T37" fmla="*/ 17 h 107"/>
                  <a:gd name="T38" fmla="*/ 35 w 707"/>
                  <a:gd name="T39" fmla="*/ 9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Line 9819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4" cy="9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820"/>
              <p:cNvSpPr>
                <a:spLocks/>
              </p:cNvSpPr>
              <p:nvPr userDrawn="1"/>
            </p:nvSpPr>
            <p:spPr bwMode="auto">
              <a:xfrm>
                <a:off x="471" y="388"/>
                <a:ext cx="1059" cy="1031"/>
              </a:xfrm>
              <a:custGeom>
                <a:avLst/>
                <a:gdLst>
                  <a:gd name="T0" fmla="*/ 1030 w 2117"/>
                  <a:gd name="T1" fmla="*/ 682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6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9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9 h 2132"/>
                  <a:gd name="T22" fmla="*/ 357 w 2117"/>
                  <a:gd name="T23" fmla="*/ 1004 h 2132"/>
                  <a:gd name="T24" fmla="*/ 284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5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9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9 h 2132"/>
                  <a:gd name="T48" fmla="*/ 102 w 2117"/>
                  <a:gd name="T49" fmla="*/ 214 h 2132"/>
                  <a:gd name="T50" fmla="*/ 152 w 2117"/>
                  <a:gd name="T51" fmla="*/ 156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5 h 2132"/>
                  <a:gd name="T58" fmla="*/ 416 w 2117"/>
                  <a:gd name="T59" fmla="*/ 13 h 2132"/>
                  <a:gd name="T60" fmla="*/ 492 w 2117"/>
                  <a:gd name="T61" fmla="*/ 2 h 2132"/>
                  <a:gd name="T62" fmla="*/ 570 w 2117"/>
                  <a:gd name="T63" fmla="*/ 2 h 2132"/>
                  <a:gd name="T64" fmla="*/ 650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9 h 2132"/>
                  <a:gd name="T70" fmla="*/ 842 w 2117"/>
                  <a:gd name="T71" fmla="*/ 98 h 2132"/>
                  <a:gd name="T72" fmla="*/ 901 w 2117"/>
                  <a:gd name="T73" fmla="*/ 147 h 2132"/>
                  <a:gd name="T74" fmla="*/ 952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3 h 2132"/>
                  <a:gd name="T82" fmla="*/ 1058 w 2117"/>
                  <a:gd name="T83" fmla="*/ 477 h 2132"/>
                  <a:gd name="T84" fmla="*/ 1057 w 2117"/>
                  <a:gd name="T85" fmla="*/ 554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9821"/>
              <p:cNvSpPr>
                <a:spLocks/>
              </p:cNvSpPr>
              <p:nvPr userDrawn="1"/>
            </p:nvSpPr>
            <p:spPr bwMode="auto">
              <a:xfrm>
                <a:off x="474" y="389"/>
                <a:ext cx="1059" cy="1031"/>
              </a:xfrm>
              <a:custGeom>
                <a:avLst/>
                <a:gdLst>
                  <a:gd name="T0" fmla="*/ 1030 w 2117"/>
                  <a:gd name="T1" fmla="*/ 681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5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8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8 h 2132"/>
                  <a:gd name="T22" fmla="*/ 357 w 2117"/>
                  <a:gd name="T23" fmla="*/ 1004 h 2132"/>
                  <a:gd name="T24" fmla="*/ 283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4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8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8 h 2132"/>
                  <a:gd name="T48" fmla="*/ 102 w 2117"/>
                  <a:gd name="T49" fmla="*/ 213 h 2132"/>
                  <a:gd name="T50" fmla="*/ 152 w 2117"/>
                  <a:gd name="T51" fmla="*/ 155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4 h 2132"/>
                  <a:gd name="T58" fmla="*/ 416 w 2117"/>
                  <a:gd name="T59" fmla="*/ 12 h 2132"/>
                  <a:gd name="T60" fmla="*/ 492 w 2117"/>
                  <a:gd name="T61" fmla="*/ 1 h 2132"/>
                  <a:gd name="T62" fmla="*/ 570 w 2117"/>
                  <a:gd name="T63" fmla="*/ 1 h 2132"/>
                  <a:gd name="T64" fmla="*/ 649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8 h 2132"/>
                  <a:gd name="T70" fmla="*/ 842 w 2117"/>
                  <a:gd name="T71" fmla="*/ 98 h 2132"/>
                  <a:gd name="T72" fmla="*/ 901 w 2117"/>
                  <a:gd name="T73" fmla="*/ 146 h 2132"/>
                  <a:gd name="T74" fmla="*/ 951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2 h 2132"/>
                  <a:gd name="T82" fmla="*/ 1058 w 2117"/>
                  <a:gd name="T83" fmla="*/ 477 h 2132"/>
                  <a:gd name="T84" fmla="*/ 1057 w 2117"/>
                  <a:gd name="T85" fmla="*/ 553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9822"/>
              <p:cNvSpPr>
                <a:spLocks/>
              </p:cNvSpPr>
              <p:nvPr userDrawn="1"/>
            </p:nvSpPr>
            <p:spPr bwMode="auto">
              <a:xfrm>
                <a:off x="531" y="488"/>
                <a:ext cx="804" cy="641"/>
              </a:xfrm>
              <a:custGeom>
                <a:avLst/>
                <a:gdLst>
                  <a:gd name="T0" fmla="*/ 0 w 1609"/>
                  <a:gd name="T1" fmla="*/ 641 h 1326"/>
                  <a:gd name="T2" fmla="*/ 0 w 1609"/>
                  <a:gd name="T3" fmla="*/ 641 h 1326"/>
                  <a:gd name="T4" fmla="*/ 13 w 1609"/>
                  <a:gd name="T5" fmla="*/ 601 h 1326"/>
                  <a:gd name="T6" fmla="*/ 26 w 1609"/>
                  <a:gd name="T7" fmla="*/ 562 h 1326"/>
                  <a:gd name="T8" fmla="*/ 41 w 1609"/>
                  <a:gd name="T9" fmla="*/ 523 h 1326"/>
                  <a:gd name="T10" fmla="*/ 58 w 1609"/>
                  <a:gd name="T11" fmla="*/ 486 h 1326"/>
                  <a:gd name="T12" fmla="*/ 75 w 1609"/>
                  <a:gd name="T13" fmla="*/ 450 h 1326"/>
                  <a:gd name="T14" fmla="*/ 94 w 1609"/>
                  <a:gd name="T15" fmla="*/ 415 h 1326"/>
                  <a:gd name="T16" fmla="*/ 114 w 1609"/>
                  <a:gd name="T17" fmla="*/ 380 h 1326"/>
                  <a:gd name="T18" fmla="*/ 134 w 1609"/>
                  <a:gd name="T19" fmla="*/ 347 h 1326"/>
                  <a:gd name="T20" fmla="*/ 155 w 1609"/>
                  <a:gd name="T21" fmla="*/ 316 h 1326"/>
                  <a:gd name="T22" fmla="*/ 178 w 1609"/>
                  <a:gd name="T23" fmla="*/ 286 h 1326"/>
                  <a:gd name="T24" fmla="*/ 201 w 1609"/>
                  <a:gd name="T25" fmla="*/ 257 h 1326"/>
                  <a:gd name="T26" fmla="*/ 226 w 1609"/>
                  <a:gd name="T27" fmla="*/ 229 h 1326"/>
                  <a:gd name="T28" fmla="*/ 250 w 1609"/>
                  <a:gd name="T29" fmla="*/ 203 h 1326"/>
                  <a:gd name="T30" fmla="*/ 276 w 1609"/>
                  <a:gd name="T31" fmla="*/ 177 h 1326"/>
                  <a:gd name="T32" fmla="*/ 302 w 1609"/>
                  <a:gd name="T33" fmla="*/ 154 h 1326"/>
                  <a:gd name="T34" fmla="*/ 329 w 1609"/>
                  <a:gd name="T35" fmla="*/ 132 h 1326"/>
                  <a:gd name="T36" fmla="*/ 357 w 1609"/>
                  <a:gd name="T37" fmla="*/ 112 h 1326"/>
                  <a:gd name="T38" fmla="*/ 384 w 1609"/>
                  <a:gd name="T39" fmla="*/ 93 h 1326"/>
                  <a:gd name="T40" fmla="*/ 413 w 1609"/>
                  <a:gd name="T41" fmla="*/ 75 h 1326"/>
                  <a:gd name="T42" fmla="*/ 442 w 1609"/>
                  <a:gd name="T43" fmla="*/ 60 h 1326"/>
                  <a:gd name="T44" fmla="*/ 470 w 1609"/>
                  <a:gd name="T45" fmla="*/ 47 h 1326"/>
                  <a:gd name="T46" fmla="*/ 500 w 1609"/>
                  <a:gd name="T47" fmla="*/ 34 h 1326"/>
                  <a:gd name="T48" fmla="*/ 530 w 1609"/>
                  <a:gd name="T49" fmla="*/ 24 h 1326"/>
                  <a:gd name="T50" fmla="*/ 560 w 1609"/>
                  <a:gd name="T51" fmla="*/ 15 h 1326"/>
                  <a:gd name="T52" fmla="*/ 590 w 1609"/>
                  <a:gd name="T53" fmla="*/ 8 h 1326"/>
                  <a:gd name="T54" fmla="*/ 621 w 1609"/>
                  <a:gd name="T55" fmla="*/ 4 h 1326"/>
                  <a:gd name="T56" fmla="*/ 651 w 1609"/>
                  <a:gd name="T57" fmla="*/ 0 h 1326"/>
                  <a:gd name="T58" fmla="*/ 667 w 1609"/>
                  <a:gd name="T59" fmla="*/ 0 h 1326"/>
                  <a:gd name="T60" fmla="*/ 682 w 1609"/>
                  <a:gd name="T61" fmla="*/ 0 h 1326"/>
                  <a:gd name="T62" fmla="*/ 697 w 1609"/>
                  <a:gd name="T63" fmla="*/ 0 h 1326"/>
                  <a:gd name="T64" fmla="*/ 712 w 1609"/>
                  <a:gd name="T65" fmla="*/ 0 h 1326"/>
                  <a:gd name="T66" fmla="*/ 728 w 1609"/>
                  <a:gd name="T67" fmla="*/ 2 h 1326"/>
                  <a:gd name="T68" fmla="*/ 743 w 1609"/>
                  <a:gd name="T69" fmla="*/ 4 h 1326"/>
                  <a:gd name="T70" fmla="*/ 758 w 1609"/>
                  <a:gd name="T71" fmla="*/ 6 h 1326"/>
                  <a:gd name="T72" fmla="*/ 774 w 1609"/>
                  <a:gd name="T73" fmla="*/ 9 h 1326"/>
                  <a:gd name="T74" fmla="*/ 789 w 1609"/>
                  <a:gd name="T75" fmla="*/ 12 h 1326"/>
                  <a:gd name="T76" fmla="*/ 804 w 1609"/>
                  <a:gd name="T77" fmla="*/ 16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9823"/>
              <p:cNvSpPr>
                <a:spLocks/>
              </p:cNvSpPr>
              <p:nvPr userDrawn="1"/>
            </p:nvSpPr>
            <p:spPr bwMode="auto">
              <a:xfrm>
                <a:off x="941" y="393"/>
                <a:ext cx="408" cy="932"/>
              </a:xfrm>
              <a:custGeom>
                <a:avLst/>
                <a:gdLst>
                  <a:gd name="T0" fmla="*/ 365 w 817"/>
                  <a:gd name="T1" fmla="*/ 932 h 1928"/>
                  <a:gd name="T2" fmla="*/ 365 w 817"/>
                  <a:gd name="T3" fmla="*/ 932 h 1928"/>
                  <a:gd name="T4" fmla="*/ 376 w 817"/>
                  <a:gd name="T5" fmla="*/ 892 h 1928"/>
                  <a:gd name="T6" fmla="*/ 385 w 817"/>
                  <a:gd name="T7" fmla="*/ 852 h 1928"/>
                  <a:gd name="T8" fmla="*/ 393 w 817"/>
                  <a:gd name="T9" fmla="*/ 812 h 1928"/>
                  <a:gd name="T10" fmla="*/ 400 w 817"/>
                  <a:gd name="T11" fmla="*/ 773 h 1928"/>
                  <a:gd name="T12" fmla="*/ 404 w 817"/>
                  <a:gd name="T13" fmla="*/ 733 h 1928"/>
                  <a:gd name="T14" fmla="*/ 406 w 817"/>
                  <a:gd name="T15" fmla="*/ 694 h 1928"/>
                  <a:gd name="T16" fmla="*/ 408 w 817"/>
                  <a:gd name="T17" fmla="*/ 656 h 1928"/>
                  <a:gd name="T18" fmla="*/ 407 w 817"/>
                  <a:gd name="T19" fmla="*/ 618 h 1928"/>
                  <a:gd name="T20" fmla="*/ 406 w 817"/>
                  <a:gd name="T21" fmla="*/ 581 h 1928"/>
                  <a:gd name="T22" fmla="*/ 402 w 817"/>
                  <a:gd name="T23" fmla="*/ 544 h 1928"/>
                  <a:gd name="T24" fmla="*/ 398 w 817"/>
                  <a:gd name="T25" fmla="*/ 508 h 1928"/>
                  <a:gd name="T26" fmla="*/ 391 w 817"/>
                  <a:gd name="T27" fmla="*/ 472 h 1928"/>
                  <a:gd name="T28" fmla="*/ 384 w 817"/>
                  <a:gd name="T29" fmla="*/ 438 h 1928"/>
                  <a:gd name="T30" fmla="*/ 375 w 817"/>
                  <a:gd name="T31" fmla="*/ 404 h 1928"/>
                  <a:gd name="T32" fmla="*/ 364 w 817"/>
                  <a:gd name="T33" fmla="*/ 371 h 1928"/>
                  <a:gd name="T34" fmla="*/ 353 w 817"/>
                  <a:gd name="T35" fmla="*/ 339 h 1928"/>
                  <a:gd name="T36" fmla="*/ 339 w 817"/>
                  <a:gd name="T37" fmla="*/ 308 h 1928"/>
                  <a:gd name="T38" fmla="*/ 325 w 817"/>
                  <a:gd name="T39" fmla="*/ 278 h 1928"/>
                  <a:gd name="T40" fmla="*/ 310 w 817"/>
                  <a:gd name="T41" fmla="*/ 249 h 1928"/>
                  <a:gd name="T42" fmla="*/ 293 w 817"/>
                  <a:gd name="T43" fmla="*/ 221 h 1928"/>
                  <a:gd name="T44" fmla="*/ 274 w 817"/>
                  <a:gd name="T45" fmla="*/ 195 h 1928"/>
                  <a:gd name="T46" fmla="*/ 255 w 817"/>
                  <a:gd name="T47" fmla="*/ 170 h 1928"/>
                  <a:gd name="T48" fmla="*/ 234 w 817"/>
                  <a:gd name="T49" fmla="*/ 146 h 1928"/>
                  <a:gd name="T50" fmla="*/ 213 w 817"/>
                  <a:gd name="T51" fmla="*/ 123 h 1928"/>
                  <a:gd name="T52" fmla="*/ 190 w 817"/>
                  <a:gd name="T53" fmla="*/ 102 h 1928"/>
                  <a:gd name="T54" fmla="*/ 166 w 817"/>
                  <a:gd name="T55" fmla="*/ 83 h 1928"/>
                  <a:gd name="T56" fmla="*/ 141 w 817"/>
                  <a:gd name="T57" fmla="*/ 65 h 1928"/>
                  <a:gd name="T58" fmla="*/ 114 w 817"/>
                  <a:gd name="T59" fmla="*/ 49 h 1928"/>
                  <a:gd name="T60" fmla="*/ 87 w 817"/>
                  <a:gd name="T61" fmla="*/ 34 h 1928"/>
                  <a:gd name="T62" fmla="*/ 73 w 817"/>
                  <a:gd name="T63" fmla="*/ 27 h 1928"/>
                  <a:gd name="T64" fmla="*/ 59 w 817"/>
                  <a:gd name="T65" fmla="*/ 21 h 1928"/>
                  <a:gd name="T66" fmla="*/ 45 w 817"/>
                  <a:gd name="T67" fmla="*/ 15 h 1928"/>
                  <a:gd name="T68" fmla="*/ 30 w 817"/>
                  <a:gd name="T69" fmla="*/ 9 h 1928"/>
                  <a:gd name="T70" fmla="*/ 15 w 817"/>
                  <a:gd name="T71" fmla="*/ 4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2661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5600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3078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160588" y="1484313"/>
            <a:ext cx="6588125" cy="49403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07303108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0077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36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35633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978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83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8755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03910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7180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8398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6308725"/>
            <a:ext cx="9139238" cy="277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484313"/>
            <a:ext cx="6588125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0" y="1089025"/>
            <a:ext cx="1727200" cy="5805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1727200" y="1089025"/>
            <a:ext cx="252413" cy="57689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>
            <a:off x="215900" y="2647950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>
            <a:off x="215900" y="3990975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AutoShape 17"/>
          <p:cNvSpPr>
            <a:spLocks noChangeArrowheads="1"/>
          </p:cNvSpPr>
          <p:nvPr/>
        </p:nvSpPr>
        <p:spPr bwMode="auto">
          <a:xfrm>
            <a:off x="215900" y="5335588"/>
            <a:ext cx="1296988" cy="1081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360363" y="4152900"/>
            <a:ext cx="1008062" cy="757238"/>
            <a:chOff x="2483" y="2808"/>
            <a:chExt cx="1328" cy="1060"/>
          </a:xfrm>
        </p:grpSpPr>
        <p:sp>
          <p:nvSpPr>
            <p:cNvPr id="1073" name="Freeform 19"/>
            <p:cNvSpPr>
              <a:spLocks/>
            </p:cNvSpPr>
            <p:nvPr/>
          </p:nvSpPr>
          <p:spPr bwMode="auto">
            <a:xfrm>
              <a:off x="2483" y="2808"/>
              <a:ext cx="926" cy="916"/>
            </a:xfrm>
            <a:custGeom>
              <a:avLst/>
              <a:gdLst>
                <a:gd name="T0" fmla="*/ 812 w 463"/>
                <a:gd name="T1" fmla="*/ 250 h 458"/>
                <a:gd name="T2" fmla="*/ 668 w 463"/>
                <a:gd name="T3" fmla="*/ 802 h 458"/>
                <a:gd name="T4" fmla="*/ 112 w 463"/>
                <a:gd name="T5" fmla="*/ 666 h 458"/>
                <a:gd name="T6" fmla="*/ 258 w 463"/>
                <a:gd name="T7" fmla="*/ 114 h 458"/>
                <a:gd name="T8" fmla="*/ 812 w 463"/>
                <a:gd name="T9" fmla="*/ 250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3" h="458">
                  <a:moveTo>
                    <a:pt x="406" y="125"/>
                  </a:moveTo>
                  <a:cubicBezTo>
                    <a:pt x="463" y="220"/>
                    <a:pt x="430" y="343"/>
                    <a:pt x="334" y="401"/>
                  </a:cubicBezTo>
                  <a:cubicBezTo>
                    <a:pt x="237" y="458"/>
                    <a:pt x="113" y="428"/>
                    <a:pt x="56" y="333"/>
                  </a:cubicBezTo>
                  <a:cubicBezTo>
                    <a:pt x="0" y="238"/>
                    <a:pt x="32" y="115"/>
                    <a:pt x="129" y="57"/>
                  </a:cubicBezTo>
                  <a:cubicBezTo>
                    <a:pt x="226" y="0"/>
                    <a:pt x="350" y="30"/>
                    <a:pt x="406" y="12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4" name="Freeform 20"/>
            <p:cNvSpPr>
              <a:spLocks/>
            </p:cNvSpPr>
            <p:nvPr/>
          </p:nvSpPr>
          <p:spPr bwMode="auto">
            <a:xfrm>
              <a:off x="3251" y="3452"/>
              <a:ext cx="560" cy="416"/>
            </a:xfrm>
            <a:custGeom>
              <a:avLst/>
              <a:gdLst>
                <a:gd name="T0" fmla="*/ 560 w 560"/>
                <a:gd name="T1" fmla="*/ 342 h 416"/>
                <a:gd name="T2" fmla="*/ 510 w 560"/>
                <a:gd name="T3" fmla="*/ 416 h 416"/>
                <a:gd name="T4" fmla="*/ 0 w 560"/>
                <a:gd name="T5" fmla="*/ 76 h 416"/>
                <a:gd name="T6" fmla="*/ 50 w 560"/>
                <a:gd name="T7" fmla="*/ 0 h 416"/>
                <a:gd name="T8" fmla="*/ 560 w 560"/>
                <a:gd name="T9" fmla="*/ 3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0" h="416">
                  <a:moveTo>
                    <a:pt x="560" y="342"/>
                  </a:moveTo>
                  <a:lnTo>
                    <a:pt x="510" y="416"/>
                  </a:lnTo>
                  <a:lnTo>
                    <a:pt x="0" y="76"/>
                  </a:lnTo>
                  <a:lnTo>
                    <a:pt x="50" y="0"/>
                  </a:lnTo>
                  <a:lnTo>
                    <a:pt x="560" y="342"/>
                  </a:ln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8" name="Group 3273"/>
          <p:cNvGrpSpPr>
            <a:grpSpLocks/>
          </p:cNvGrpSpPr>
          <p:nvPr/>
        </p:nvGrpSpPr>
        <p:grpSpPr bwMode="auto">
          <a:xfrm>
            <a:off x="504825" y="5475288"/>
            <a:ext cx="719138" cy="800100"/>
            <a:chOff x="295" y="3430"/>
            <a:chExt cx="499" cy="579"/>
          </a:xfrm>
        </p:grpSpPr>
        <p:sp>
          <p:nvSpPr>
            <p:cNvPr id="1070" name="Freeform 3274"/>
            <p:cNvSpPr>
              <a:spLocks/>
            </p:cNvSpPr>
            <p:nvPr/>
          </p:nvSpPr>
          <p:spPr bwMode="auto">
            <a:xfrm rot="684077">
              <a:off x="413" y="3430"/>
              <a:ext cx="359" cy="254"/>
            </a:xfrm>
            <a:custGeom>
              <a:avLst/>
              <a:gdLst>
                <a:gd name="T0" fmla="*/ 62 w 681"/>
                <a:gd name="T1" fmla="*/ 169 h 508"/>
                <a:gd name="T2" fmla="*/ 64 w 681"/>
                <a:gd name="T3" fmla="*/ 146 h 508"/>
                <a:gd name="T4" fmla="*/ 71 w 681"/>
                <a:gd name="T5" fmla="*/ 125 h 508"/>
                <a:gd name="T6" fmla="*/ 81 w 681"/>
                <a:gd name="T7" fmla="*/ 106 h 508"/>
                <a:gd name="T8" fmla="*/ 96 w 681"/>
                <a:gd name="T9" fmla="*/ 90 h 508"/>
                <a:gd name="T10" fmla="*/ 113 w 681"/>
                <a:gd name="T11" fmla="*/ 76 h 508"/>
                <a:gd name="T12" fmla="*/ 133 w 681"/>
                <a:gd name="T13" fmla="*/ 66 h 508"/>
                <a:gd name="T14" fmla="*/ 156 w 681"/>
                <a:gd name="T15" fmla="*/ 60 h 508"/>
                <a:gd name="T16" fmla="*/ 180 w 681"/>
                <a:gd name="T17" fmla="*/ 58 h 508"/>
                <a:gd name="T18" fmla="*/ 202 w 681"/>
                <a:gd name="T19" fmla="*/ 60 h 508"/>
                <a:gd name="T20" fmla="*/ 225 w 681"/>
                <a:gd name="T21" fmla="*/ 66 h 508"/>
                <a:gd name="T22" fmla="*/ 245 w 681"/>
                <a:gd name="T23" fmla="*/ 76 h 508"/>
                <a:gd name="T24" fmla="*/ 262 w 681"/>
                <a:gd name="T25" fmla="*/ 90 h 508"/>
                <a:gd name="T26" fmla="*/ 276 w 681"/>
                <a:gd name="T27" fmla="*/ 106 h 508"/>
                <a:gd name="T28" fmla="*/ 287 w 681"/>
                <a:gd name="T29" fmla="*/ 125 h 508"/>
                <a:gd name="T30" fmla="*/ 294 w 681"/>
                <a:gd name="T31" fmla="*/ 146 h 508"/>
                <a:gd name="T32" fmla="*/ 298 w 681"/>
                <a:gd name="T33" fmla="*/ 169 h 508"/>
                <a:gd name="T34" fmla="*/ 359 w 681"/>
                <a:gd name="T35" fmla="*/ 169 h 508"/>
                <a:gd name="T36" fmla="*/ 354 w 681"/>
                <a:gd name="T37" fmla="*/ 134 h 508"/>
                <a:gd name="T38" fmla="*/ 344 w 681"/>
                <a:gd name="T39" fmla="*/ 103 h 508"/>
                <a:gd name="T40" fmla="*/ 326 w 681"/>
                <a:gd name="T41" fmla="*/ 74 h 508"/>
                <a:gd name="T42" fmla="*/ 306 w 681"/>
                <a:gd name="T43" fmla="*/ 50 h 508"/>
                <a:gd name="T44" fmla="*/ 278 w 681"/>
                <a:gd name="T45" fmla="*/ 28 h 508"/>
                <a:gd name="T46" fmla="*/ 249 w 681"/>
                <a:gd name="T47" fmla="*/ 13 h 508"/>
                <a:gd name="T48" fmla="*/ 215 w 681"/>
                <a:gd name="T49" fmla="*/ 3 h 508"/>
                <a:gd name="T50" fmla="*/ 180 w 681"/>
                <a:gd name="T51" fmla="*/ 0 h 508"/>
                <a:gd name="T52" fmla="*/ 143 w 681"/>
                <a:gd name="T53" fmla="*/ 3 h 508"/>
                <a:gd name="T54" fmla="*/ 110 w 681"/>
                <a:gd name="T55" fmla="*/ 13 h 508"/>
                <a:gd name="T56" fmla="*/ 79 w 681"/>
                <a:gd name="T57" fmla="*/ 28 h 508"/>
                <a:gd name="T58" fmla="*/ 53 w 681"/>
                <a:gd name="T59" fmla="*/ 50 h 508"/>
                <a:gd name="T60" fmla="*/ 31 w 681"/>
                <a:gd name="T61" fmla="*/ 74 h 508"/>
                <a:gd name="T62" fmla="*/ 14 w 681"/>
                <a:gd name="T63" fmla="*/ 103 h 508"/>
                <a:gd name="T64" fmla="*/ 3 w 681"/>
                <a:gd name="T65" fmla="*/ 134 h 508"/>
                <a:gd name="T66" fmla="*/ 0 w 681"/>
                <a:gd name="T67" fmla="*/ 169 h 508"/>
                <a:gd name="T68" fmla="*/ 0 w 681"/>
                <a:gd name="T69" fmla="*/ 254 h 508"/>
                <a:gd name="T70" fmla="*/ 62 w 681"/>
                <a:gd name="T71" fmla="*/ 254 h 508"/>
                <a:gd name="T72" fmla="*/ 62 w 681"/>
                <a:gd name="T73" fmla="*/ 169 h 5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81" h="508">
                  <a:moveTo>
                    <a:pt x="117" y="337"/>
                  </a:moveTo>
                  <a:lnTo>
                    <a:pt x="121" y="291"/>
                  </a:lnTo>
                  <a:lnTo>
                    <a:pt x="134" y="250"/>
                  </a:lnTo>
                  <a:lnTo>
                    <a:pt x="154" y="211"/>
                  </a:lnTo>
                  <a:lnTo>
                    <a:pt x="183" y="180"/>
                  </a:lnTo>
                  <a:lnTo>
                    <a:pt x="214" y="151"/>
                  </a:lnTo>
                  <a:lnTo>
                    <a:pt x="252" y="132"/>
                  </a:lnTo>
                  <a:lnTo>
                    <a:pt x="295" y="120"/>
                  </a:lnTo>
                  <a:lnTo>
                    <a:pt x="342" y="116"/>
                  </a:lnTo>
                  <a:lnTo>
                    <a:pt x="384" y="120"/>
                  </a:lnTo>
                  <a:lnTo>
                    <a:pt x="427" y="132"/>
                  </a:lnTo>
                  <a:lnTo>
                    <a:pt x="464" y="151"/>
                  </a:lnTo>
                  <a:lnTo>
                    <a:pt x="497" y="180"/>
                  </a:lnTo>
                  <a:lnTo>
                    <a:pt x="524" y="211"/>
                  </a:lnTo>
                  <a:lnTo>
                    <a:pt x="545" y="250"/>
                  </a:lnTo>
                  <a:lnTo>
                    <a:pt x="557" y="291"/>
                  </a:lnTo>
                  <a:lnTo>
                    <a:pt x="565" y="337"/>
                  </a:lnTo>
                  <a:lnTo>
                    <a:pt x="681" y="337"/>
                  </a:lnTo>
                  <a:lnTo>
                    <a:pt x="671" y="267"/>
                  </a:lnTo>
                  <a:lnTo>
                    <a:pt x="652" y="205"/>
                  </a:lnTo>
                  <a:lnTo>
                    <a:pt x="619" y="147"/>
                  </a:lnTo>
                  <a:lnTo>
                    <a:pt x="580" y="99"/>
                  </a:lnTo>
                  <a:lnTo>
                    <a:pt x="528" y="56"/>
                  </a:lnTo>
                  <a:lnTo>
                    <a:pt x="472" y="25"/>
                  </a:lnTo>
                  <a:lnTo>
                    <a:pt x="408" y="6"/>
                  </a:lnTo>
                  <a:lnTo>
                    <a:pt x="342" y="0"/>
                  </a:lnTo>
                  <a:lnTo>
                    <a:pt x="272" y="6"/>
                  </a:lnTo>
                  <a:lnTo>
                    <a:pt x="208" y="25"/>
                  </a:lnTo>
                  <a:lnTo>
                    <a:pt x="150" y="56"/>
                  </a:lnTo>
                  <a:lnTo>
                    <a:pt x="101" y="99"/>
                  </a:lnTo>
                  <a:lnTo>
                    <a:pt x="59" y="147"/>
                  </a:lnTo>
                  <a:lnTo>
                    <a:pt x="27" y="205"/>
                  </a:lnTo>
                  <a:lnTo>
                    <a:pt x="6" y="267"/>
                  </a:lnTo>
                  <a:lnTo>
                    <a:pt x="0" y="337"/>
                  </a:lnTo>
                  <a:lnTo>
                    <a:pt x="0" y="508"/>
                  </a:lnTo>
                  <a:lnTo>
                    <a:pt x="117" y="508"/>
                  </a:lnTo>
                  <a:lnTo>
                    <a:pt x="117" y="337"/>
                  </a:lnTo>
                  <a:close/>
                </a:path>
              </a:pathLst>
            </a:custGeom>
            <a:noFill/>
            <a:ln w="38100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6E6E6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1" name="AutoShape 3275"/>
            <p:cNvSpPr>
              <a:spLocks noChangeArrowheads="1"/>
            </p:cNvSpPr>
            <p:nvPr/>
          </p:nvSpPr>
          <p:spPr bwMode="auto">
            <a:xfrm rot="684077">
              <a:off x="295" y="3584"/>
              <a:ext cx="499" cy="4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72" name="Freeform 3276"/>
            <p:cNvSpPr>
              <a:spLocks/>
            </p:cNvSpPr>
            <p:nvPr/>
          </p:nvSpPr>
          <p:spPr bwMode="auto">
            <a:xfrm rot="684077">
              <a:off x="538" y="3645"/>
              <a:ext cx="51" cy="110"/>
            </a:xfrm>
            <a:custGeom>
              <a:avLst/>
              <a:gdLst>
                <a:gd name="T0" fmla="*/ 51 w 99"/>
                <a:gd name="T1" fmla="*/ 24 h 221"/>
                <a:gd name="T2" fmla="*/ 48 w 99"/>
                <a:gd name="T3" fmla="*/ 13 h 221"/>
                <a:gd name="T4" fmla="*/ 43 w 99"/>
                <a:gd name="T5" fmla="*/ 7 h 221"/>
                <a:gd name="T6" fmla="*/ 35 w 99"/>
                <a:gd name="T7" fmla="*/ 1 h 221"/>
                <a:gd name="T8" fmla="*/ 26 w 99"/>
                <a:gd name="T9" fmla="*/ 0 h 221"/>
                <a:gd name="T10" fmla="*/ 15 w 99"/>
                <a:gd name="T11" fmla="*/ 1 h 221"/>
                <a:gd name="T12" fmla="*/ 7 w 99"/>
                <a:gd name="T13" fmla="*/ 7 h 221"/>
                <a:gd name="T14" fmla="*/ 2 w 99"/>
                <a:gd name="T15" fmla="*/ 13 h 221"/>
                <a:gd name="T16" fmla="*/ 0 w 99"/>
                <a:gd name="T17" fmla="*/ 24 h 221"/>
                <a:gd name="T18" fmla="*/ 1 w 99"/>
                <a:gd name="T19" fmla="*/ 32 h 221"/>
                <a:gd name="T20" fmla="*/ 5 w 99"/>
                <a:gd name="T21" fmla="*/ 39 h 221"/>
                <a:gd name="T22" fmla="*/ 10 w 99"/>
                <a:gd name="T23" fmla="*/ 43 h 221"/>
                <a:gd name="T24" fmla="*/ 19 w 99"/>
                <a:gd name="T25" fmla="*/ 47 h 221"/>
                <a:gd name="T26" fmla="*/ 16 w 99"/>
                <a:gd name="T27" fmla="*/ 110 h 221"/>
                <a:gd name="T28" fmla="*/ 35 w 99"/>
                <a:gd name="T29" fmla="*/ 110 h 221"/>
                <a:gd name="T30" fmla="*/ 32 w 99"/>
                <a:gd name="T31" fmla="*/ 47 h 221"/>
                <a:gd name="T32" fmla="*/ 39 w 99"/>
                <a:gd name="T33" fmla="*/ 43 h 221"/>
                <a:gd name="T34" fmla="*/ 45 w 99"/>
                <a:gd name="T35" fmla="*/ 39 h 221"/>
                <a:gd name="T36" fmla="*/ 49 w 99"/>
                <a:gd name="T37" fmla="*/ 32 h 221"/>
                <a:gd name="T38" fmla="*/ 51 w 99"/>
                <a:gd name="T39" fmla="*/ 24 h 2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9" h="221">
                  <a:moveTo>
                    <a:pt x="99" y="48"/>
                  </a:moveTo>
                  <a:lnTo>
                    <a:pt x="93" y="27"/>
                  </a:lnTo>
                  <a:lnTo>
                    <a:pt x="84" y="14"/>
                  </a:lnTo>
                  <a:lnTo>
                    <a:pt x="68" y="2"/>
                  </a:lnTo>
                  <a:lnTo>
                    <a:pt x="51" y="0"/>
                  </a:lnTo>
                  <a:lnTo>
                    <a:pt x="29" y="2"/>
                  </a:lnTo>
                  <a:lnTo>
                    <a:pt x="14" y="14"/>
                  </a:lnTo>
                  <a:lnTo>
                    <a:pt x="4" y="27"/>
                  </a:lnTo>
                  <a:lnTo>
                    <a:pt x="0" y="48"/>
                  </a:lnTo>
                  <a:lnTo>
                    <a:pt x="2" y="64"/>
                  </a:lnTo>
                  <a:lnTo>
                    <a:pt x="10" y="78"/>
                  </a:lnTo>
                  <a:lnTo>
                    <a:pt x="20" y="87"/>
                  </a:lnTo>
                  <a:lnTo>
                    <a:pt x="37" y="95"/>
                  </a:lnTo>
                  <a:lnTo>
                    <a:pt x="31" y="221"/>
                  </a:lnTo>
                  <a:lnTo>
                    <a:pt x="68" y="221"/>
                  </a:lnTo>
                  <a:lnTo>
                    <a:pt x="62" y="95"/>
                  </a:lnTo>
                  <a:lnTo>
                    <a:pt x="76" y="87"/>
                  </a:lnTo>
                  <a:lnTo>
                    <a:pt x="88" y="78"/>
                  </a:lnTo>
                  <a:lnTo>
                    <a:pt x="95" y="64"/>
                  </a:lnTo>
                  <a:lnTo>
                    <a:pt x="99" y="48"/>
                  </a:lnTo>
                  <a:close/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9" name="Group 3277"/>
          <p:cNvGrpSpPr>
            <a:grpSpLocks/>
          </p:cNvGrpSpPr>
          <p:nvPr/>
        </p:nvGrpSpPr>
        <p:grpSpPr bwMode="auto">
          <a:xfrm>
            <a:off x="398463" y="2851150"/>
            <a:ext cx="930275" cy="673100"/>
            <a:chOff x="2439" y="1692"/>
            <a:chExt cx="1162" cy="790"/>
          </a:xfrm>
        </p:grpSpPr>
        <p:sp>
          <p:nvSpPr>
            <p:cNvPr id="1068" name="Freeform 3278"/>
            <p:cNvSpPr>
              <a:spLocks/>
            </p:cNvSpPr>
            <p:nvPr/>
          </p:nvSpPr>
          <p:spPr bwMode="auto">
            <a:xfrm>
              <a:off x="2439" y="1692"/>
              <a:ext cx="1162" cy="790"/>
            </a:xfrm>
            <a:custGeom>
              <a:avLst/>
              <a:gdLst>
                <a:gd name="T0" fmla="*/ 1162 w 581"/>
                <a:gd name="T1" fmla="*/ 730 h 395"/>
                <a:gd name="T2" fmla="*/ 1104 w 581"/>
                <a:gd name="T3" fmla="*/ 790 h 395"/>
                <a:gd name="T4" fmla="*/ 60 w 581"/>
                <a:gd name="T5" fmla="*/ 790 h 395"/>
                <a:gd name="T6" fmla="*/ 0 w 581"/>
                <a:gd name="T7" fmla="*/ 730 h 395"/>
                <a:gd name="T8" fmla="*/ 0 w 581"/>
                <a:gd name="T9" fmla="*/ 58 h 395"/>
                <a:gd name="T10" fmla="*/ 60 w 581"/>
                <a:gd name="T11" fmla="*/ 0 h 395"/>
                <a:gd name="T12" fmla="*/ 1104 w 581"/>
                <a:gd name="T13" fmla="*/ 0 h 395"/>
                <a:gd name="T14" fmla="*/ 1162 w 581"/>
                <a:gd name="T15" fmla="*/ 58 h 395"/>
                <a:gd name="T16" fmla="*/ 1162 w 581"/>
                <a:gd name="T17" fmla="*/ 730 h 3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1" h="395">
                  <a:moveTo>
                    <a:pt x="581" y="365"/>
                  </a:moveTo>
                  <a:cubicBezTo>
                    <a:pt x="581" y="381"/>
                    <a:pt x="568" y="395"/>
                    <a:pt x="552" y="395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13" y="395"/>
                    <a:pt x="0" y="381"/>
                    <a:pt x="0" y="36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8" y="0"/>
                    <a:pt x="581" y="13"/>
                    <a:pt x="581" y="29"/>
                  </a:cubicBezTo>
                  <a:lnTo>
                    <a:pt x="581" y="365"/>
                  </a:ln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9" name="Freeform 3279"/>
            <p:cNvSpPr>
              <a:spLocks/>
            </p:cNvSpPr>
            <p:nvPr/>
          </p:nvSpPr>
          <p:spPr bwMode="auto">
            <a:xfrm>
              <a:off x="2441" y="1758"/>
              <a:ext cx="1158" cy="332"/>
            </a:xfrm>
            <a:custGeom>
              <a:avLst/>
              <a:gdLst>
                <a:gd name="T0" fmla="*/ 0 w 1158"/>
                <a:gd name="T1" fmla="*/ 0 h 332"/>
                <a:gd name="T2" fmla="*/ 580 w 1158"/>
                <a:gd name="T3" fmla="*/ 332 h 332"/>
                <a:gd name="T4" fmla="*/ 1158 w 1158"/>
                <a:gd name="T5" fmla="*/ 0 h 3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8" h="332">
                  <a:moveTo>
                    <a:pt x="0" y="0"/>
                  </a:moveTo>
                  <a:lnTo>
                    <a:pt x="580" y="332"/>
                  </a:lnTo>
                  <a:lnTo>
                    <a:pt x="1158" y="0"/>
                  </a:ln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40" name="Group 9799"/>
          <p:cNvGrpSpPr>
            <a:grpSpLocks/>
          </p:cNvGrpSpPr>
          <p:nvPr userDrawn="1"/>
        </p:nvGrpSpPr>
        <p:grpSpPr bwMode="auto">
          <a:xfrm>
            <a:off x="7358063" y="4787900"/>
            <a:ext cx="1685925" cy="1693863"/>
            <a:chOff x="4807" y="2702"/>
            <a:chExt cx="1062" cy="1067"/>
          </a:xfrm>
        </p:grpSpPr>
        <p:sp>
          <p:nvSpPr>
            <p:cNvPr id="1056" name="Freeform 9787"/>
            <p:cNvSpPr>
              <a:spLocks/>
            </p:cNvSpPr>
            <p:nvPr userDrawn="1"/>
          </p:nvSpPr>
          <p:spPr bwMode="auto">
            <a:xfrm>
              <a:off x="5187" y="2703"/>
              <a:ext cx="520" cy="303"/>
            </a:xfrm>
            <a:custGeom>
              <a:avLst/>
              <a:gdLst>
                <a:gd name="T0" fmla="*/ 517 w 1039"/>
                <a:gd name="T1" fmla="*/ 225 h 606"/>
                <a:gd name="T2" fmla="*/ 512 w 1039"/>
                <a:gd name="T3" fmla="*/ 238 h 606"/>
                <a:gd name="T4" fmla="*/ 505 w 1039"/>
                <a:gd name="T5" fmla="*/ 251 h 606"/>
                <a:gd name="T6" fmla="*/ 494 w 1039"/>
                <a:gd name="T7" fmla="*/ 262 h 606"/>
                <a:gd name="T8" fmla="*/ 483 w 1039"/>
                <a:gd name="T9" fmla="*/ 271 h 606"/>
                <a:gd name="T10" fmla="*/ 468 w 1039"/>
                <a:gd name="T11" fmla="*/ 280 h 606"/>
                <a:gd name="T12" fmla="*/ 434 w 1039"/>
                <a:gd name="T13" fmla="*/ 293 h 606"/>
                <a:gd name="T14" fmla="*/ 394 w 1039"/>
                <a:gd name="T15" fmla="*/ 301 h 606"/>
                <a:gd name="T16" fmla="*/ 349 w 1039"/>
                <a:gd name="T17" fmla="*/ 303 h 606"/>
                <a:gd name="T18" fmla="*/ 300 w 1039"/>
                <a:gd name="T19" fmla="*/ 301 h 606"/>
                <a:gd name="T20" fmla="*/ 249 w 1039"/>
                <a:gd name="T21" fmla="*/ 292 h 606"/>
                <a:gd name="T22" fmla="*/ 223 w 1039"/>
                <a:gd name="T23" fmla="*/ 285 h 606"/>
                <a:gd name="T24" fmla="*/ 171 w 1039"/>
                <a:gd name="T25" fmla="*/ 267 h 606"/>
                <a:gd name="T26" fmla="*/ 125 w 1039"/>
                <a:gd name="T27" fmla="*/ 246 h 606"/>
                <a:gd name="T28" fmla="*/ 85 w 1039"/>
                <a:gd name="T29" fmla="*/ 221 h 606"/>
                <a:gd name="T30" fmla="*/ 52 w 1039"/>
                <a:gd name="T31" fmla="*/ 194 h 606"/>
                <a:gd name="T32" fmla="*/ 26 w 1039"/>
                <a:gd name="T33" fmla="*/ 165 h 606"/>
                <a:gd name="T34" fmla="*/ 12 w 1039"/>
                <a:gd name="T35" fmla="*/ 143 h 606"/>
                <a:gd name="T36" fmla="*/ 6 w 1039"/>
                <a:gd name="T37" fmla="*/ 128 h 606"/>
                <a:gd name="T38" fmla="*/ 2 w 1039"/>
                <a:gd name="T39" fmla="*/ 114 h 606"/>
                <a:gd name="T40" fmla="*/ 0 w 1039"/>
                <a:gd name="T41" fmla="*/ 100 h 606"/>
                <a:gd name="T42" fmla="*/ 2 w 1039"/>
                <a:gd name="T43" fmla="*/ 85 h 606"/>
                <a:gd name="T44" fmla="*/ 3 w 1039"/>
                <a:gd name="T45" fmla="*/ 78 h 606"/>
                <a:gd name="T46" fmla="*/ 9 w 1039"/>
                <a:gd name="T47" fmla="*/ 66 h 606"/>
                <a:gd name="T48" fmla="*/ 16 w 1039"/>
                <a:gd name="T49" fmla="*/ 53 h 606"/>
                <a:gd name="T50" fmla="*/ 26 w 1039"/>
                <a:gd name="T51" fmla="*/ 43 h 606"/>
                <a:gd name="T52" fmla="*/ 38 w 1039"/>
                <a:gd name="T53" fmla="*/ 32 h 606"/>
                <a:gd name="T54" fmla="*/ 52 w 1039"/>
                <a:gd name="T55" fmla="*/ 24 h 606"/>
                <a:gd name="T56" fmla="*/ 86 w 1039"/>
                <a:gd name="T57" fmla="*/ 10 h 606"/>
                <a:gd name="T58" fmla="*/ 126 w 1039"/>
                <a:gd name="T59" fmla="*/ 3 h 606"/>
                <a:gd name="T60" fmla="*/ 171 w 1039"/>
                <a:gd name="T61" fmla="*/ 0 h 606"/>
                <a:gd name="T62" fmla="*/ 220 w 1039"/>
                <a:gd name="T63" fmla="*/ 3 h 606"/>
                <a:gd name="T64" fmla="*/ 272 w 1039"/>
                <a:gd name="T65" fmla="*/ 12 h 606"/>
                <a:gd name="T66" fmla="*/ 298 w 1039"/>
                <a:gd name="T67" fmla="*/ 19 h 606"/>
                <a:gd name="T68" fmla="*/ 349 w 1039"/>
                <a:gd name="T69" fmla="*/ 37 h 606"/>
                <a:gd name="T70" fmla="*/ 395 w 1039"/>
                <a:gd name="T71" fmla="*/ 58 h 606"/>
                <a:gd name="T72" fmla="*/ 435 w 1039"/>
                <a:gd name="T73" fmla="*/ 83 h 606"/>
                <a:gd name="T74" fmla="*/ 469 w 1039"/>
                <a:gd name="T75" fmla="*/ 110 h 606"/>
                <a:gd name="T76" fmla="*/ 494 w 1039"/>
                <a:gd name="T77" fmla="*/ 139 h 606"/>
                <a:gd name="T78" fmla="*/ 508 w 1039"/>
                <a:gd name="T79" fmla="*/ 161 h 606"/>
                <a:gd name="T80" fmla="*/ 515 w 1039"/>
                <a:gd name="T81" fmla="*/ 175 h 606"/>
                <a:gd name="T82" fmla="*/ 518 w 1039"/>
                <a:gd name="T83" fmla="*/ 190 h 606"/>
                <a:gd name="T84" fmla="*/ 520 w 1039"/>
                <a:gd name="T85" fmla="*/ 204 h 606"/>
                <a:gd name="T86" fmla="*/ 519 w 1039"/>
                <a:gd name="T87" fmla="*/ 218 h 606"/>
                <a:gd name="T88" fmla="*/ 517 w 1039"/>
                <a:gd name="T89" fmla="*/ 225 h 6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7" name="Freeform 9788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>
                <a:gd name="T0" fmla="*/ 6 w 749"/>
                <a:gd name="T1" fmla="*/ 0 h 747"/>
                <a:gd name="T2" fmla="*/ 6 w 749"/>
                <a:gd name="T3" fmla="*/ 0 h 747"/>
                <a:gd name="T4" fmla="*/ 3 w 749"/>
                <a:gd name="T5" fmla="*/ 13 h 747"/>
                <a:gd name="T6" fmla="*/ 1 w 749"/>
                <a:gd name="T7" fmla="*/ 26 h 747"/>
                <a:gd name="T8" fmla="*/ 0 w 749"/>
                <a:gd name="T9" fmla="*/ 39 h 747"/>
                <a:gd name="T10" fmla="*/ 0 w 749"/>
                <a:gd name="T11" fmla="*/ 53 h 747"/>
                <a:gd name="T12" fmla="*/ 2 w 749"/>
                <a:gd name="T13" fmla="*/ 65 h 747"/>
                <a:gd name="T14" fmla="*/ 5 w 749"/>
                <a:gd name="T15" fmla="*/ 79 h 747"/>
                <a:gd name="T16" fmla="*/ 8 w 749"/>
                <a:gd name="T17" fmla="*/ 93 h 747"/>
                <a:gd name="T18" fmla="*/ 13 w 749"/>
                <a:gd name="T19" fmla="*/ 106 h 747"/>
                <a:gd name="T20" fmla="*/ 18 w 749"/>
                <a:gd name="T21" fmla="*/ 120 h 747"/>
                <a:gd name="T22" fmla="*/ 25 w 749"/>
                <a:gd name="T23" fmla="*/ 133 h 747"/>
                <a:gd name="T24" fmla="*/ 33 w 749"/>
                <a:gd name="T25" fmla="*/ 147 h 747"/>
                <a:gd name="T26" fmla="*/ 41 w 749"/>
                <a:gd name="T27" fmla="*/ 160 h 747"/>
                <a:gd name="T28" fmla="*/ 50 w 749"/>
                <a:gd name="T29" fmla="*/ 173 h 747"/>
                <a:gd name="T30" fmla="*/ 61 w 749"/>
                <a:gd name="T31" fmla="*/ 186 h 747"/>
                <a:gd name="T32" fmla="*/ 73 w 749"/>
                <a:gd name="T33" fmla="*/ 200 h 747"/>
                <a:gd name="T34" fmla="*/ 84 w 749"/>
                <a:gd name="T35" fmla="*/ 212 h 747"/>
                <a:gd name="T36" fmla="*/ 97 w 749"/>
                <a:gd name="T37" fmla="*/ 225 h 747"/>
                <a:gd name="T38" fmla="*/ 112 w 749"/>
                <a:gd name="T39" fmla="*/ 237 h 747"/>
                <a:gd name="T40" fmla="*/ 126 w 749"/>
                <a:gd name="T41" fmla="*/ 249 h 747"/>
                <a:gd name="T42" fmla="*/ 141 w 749"/>
                <a:gd name="T43" fmla="*/ 261 h 747"/>
                <a:gd name="T44" fmla="*/ 157 w 749"/>
                <a:gd name="T45" fmla="*/ 273 h 747"/>
                <a:gd name="T46" fmla="*/ 174 w 749"/>
                <a:gd name="T47" fmla="*/ 284 h 747"/>
                <a:gd name="T48" fmla="*/ 191 w 749"/>
                <a:gd name="T49" fmla="*/ 295 h 747"/>
                <a:gd name="T50" fmla="*/ 209 w 749"/>
                <a:gd name="T51" fmla="*/ 305 h 747"/>
                <a:gd name="T52" fmla="*/ 228 w 749"/>
                <a:gd name="T53" fmla="*/ 315 h 747"/>
                <a:gd name="T54" fmla="*/ 247 w 749"/>
                <a:gd name="T55" fmla="*/ 325 h 747"/>
                <a:gd name="T56" fmla="*/ 267 w 749"/>
                <a:gd name="T57" fmla="*/ 335 h 747"/>
                <a:gd name="T58" fmla="*/ 287 w 749"/>
                <a:gd name="T59" fmla="*/ 343 h 747"/>
                <a:gd name="T60" fmla="*/ 309 w 749"/>
                <a:gd name="T61" fmla="*/ 352 h 747"/>
                <a:gd name="T62" fmla="*/ 330 w 749"/>
                <a:gd name="T63" fmla="*/ 359 h 747"/>
                <a:gd name="T64" fmla="*/ 352 w 749"/>
                <a:gd name="T65" fmla="*/ 367 h 747"/>
                <a:gd name="T66" fmla="*/ 375 w 749"/>
                <a:gd name="T67" fmla="*/ 374 h 7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8" name="Freeform 9789"/>
            <p:cNvSpPr>
              <a:spLocks/>
            </p:cNvSpPr>
            <p:nvPr userDrawn="1"/>
          </p:nvSpPr>
          <p:spPr bwMode="auto">
            <a:xfrm>
              <a:off x="5329" y="3096"/>
              <a:ext cx="518" cy="168"/>
            </a:xfrm>
            <a:custGeom>
              <a:avLst/>
              <a:gdLst>
                <a:gd name="T0" fmla="*/ 518 w 1037"/>
                <a:gd name="T1" fmla="*/ 0 h 337"/>
                <a:gd name="T2" fmla="*/ 518 w 1037"/>
                <a:gd name="T3" fmla="*/ 0 h 337"/>
                <a:gd name="T4" fmla="*/ 514 w 1037"/>
                <a:gd name="T5" fmla="*/ 14 h 337"/>
                <a:gd name="T6" fmla="*/ 508 w 1037"/>
                <a:gd name="T7" fmla="*/ 26 h 337"/>
                <a:gd name="T8" fmla="*/ 501 w 1037"/>
                <a:gd name="T9" fmla="*/ 39 h 337"/>
                <a:gd name="T10" fmla="*/ 493 w 1037"/>
                <a:gd name="T11" fmla="*/ 51 h 337"/>
                <a:gd name="T12" fmla="*/ 485 w 1037"/>
                <a:gd name="T13" fmla="*/ 62 h 337"/>
                <a:gd name="T14" fmla="*/ 476 w 1037"/>
                <a:gd name="T15" fmla="*/ 73 h 337"/>
                <a:gd name="T16" fmla="*/ 465 w 1037"/>
                <a:gd name="T17" fmla="*/ 83 h 337"/>
                <a:gd name="T18" fmla="*/ 454 w 1037"/>
                <a:gd name="T19" fmla="*/ 93 h 337"/>
                <a:gd name="T20" fmla="*/ 442 w 1037"/>
                <a:gd name="T21" fmla="*/ 103 h 337"/>
                <a:gd name="T22" fmla="*/ 429 w 1037"/>
                <a:gd name="T23" fmla="*/ 111 h 337"/>
                <a:gd name="T24" fmla="*/ 414 w 1037"/>
                <a:gd name="T25" fmla="*/ 119 h 337"/>
                <a:gd name="T26" fmla="*/ 400 w 1037"/>
                <a:gd name="T27" fmla="*/ 127 h 337"/>
                <a:gd name="T28" fmla="*/ 385 w 1037"/>
                <a:gd name="T29" fmla="*/ 133 h 337"/>
                <a:gd name="T30" fmla="*/ 369 w 1037"/>
                <a:gd name="T31" fmla="*/ 140 h 337"/>
                <a:gd name="T32" fmla="*/ 352 w 1037"/>
                <a:gd name="T33" fmla="*/ 146 h 337"/>
                <a:gd name="T34" fmla="*/ 335 w 1037"/>
                <a:gd name="T35" fmla="*/ 150 h 337"/>
                <a:gd name="T36" fmla="*/ 317 w 1037"/>
                <a:gd name="T37" fmla="*/ 155 h 337"/>
                <a:gd name="T38" fmla="*/ 299 w 1037"/>
                <a:gd name="T39" fmla="*/ 159 h 337"/>
                <a:gd name="T40" fmla="*/ 279 w 1037"/>
                <a:gd name="T41" fmla="*/ 162 h 337"/>
                <a:gd name="T42" fmla="*/ 260 w 1037"/>
                <a:gd name="T43" fmla="*/ 165 h 337"/>
                <a:gd name="T44" fmla="*/ 240 w 1037"/>
                <a:gd name="T45" fmla="*/ 166 h 337"/>
                <a:gd name="T46" fmla="*/ 220 w 1037"/>
                <a:gd name="T47" fmla="*/ 167 h 337"/>
                <a:gd name="T48" fmla="*/ 200 w 1037"/>
                <a:gd name="T49" fmla="*/ 168 h 337"/>
                <a:gd name="T50" fmla="*/ 178 w 1037"/>
                <a:gd name="T51" fmla="*/ 167 h 337"/>
                <a:gd name="T52" fmla="*/ 157 w 1037"/>
                <a:gd name="T53" fmla="*/ 166 h 337"/>
                <a:gd name="T54" fmla="*/ 135 w 1037"/>
                <a:gd name="T55" fmla="*/ 165 h 337"/>
                <a:gd name="T56" fmla="*/ 113 w 1037"/>
                <a:gd name="T57" fmla="*/ 162 h 337"/>
                <a:gd name="T58" fmla="*/ 91 w 1037"/>
                <a:gd name="T59" fmla="*/ 160 h 337"/>
                <a:gd name="T60" fmla="*/ 68 w 1037"/>
                <a:gd name="T61" fmla="*/ 155 h 337"/>
                <a:gd name="T62" fmla="*/ 46 w 1037"/>
                <a:gd name="T63" fmla="*/ 151 h 337"/>
                <a:gd name="T64" fmla="*/ 23 w 1037"/>
                <a:gd name="T65" fmla="*/ 145 h 337"/>
                <a:gd name="T66" fmla="*/ 0 w 1037"/>
                <a:gd name="T67" fmla="*/ 139 h 3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9" name="Freeform 9790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>
                <a:gd name="T0" fmla="*/ 3 w 897"/>
                <a:gd name="T1" fmla="*/ 0 h 710"/>
                <a:gd name="T2" fmla="*/ 3 w 897"/>
                <a:gd name="T3" fmla="*/ 0 h 710"/>
                <a:gd name="T4" fmla="*/ 0 w 897"/>
                <a:gd name="T5" fmla="*/ 11 h 710"/>
                <a:gd name="T6" fmla="*/ 0 w 897"/>
                <a:gd name="T7" fmla="*/ 22 h 710"/>
                <a:gd name="T8" fmla="*/ 0 w 897"/>
                <a:gd name="T9" fmla="*/ 34 h 710"/>
                <a:gd name="T10" fmla="*/ 1 w 897"/>
                <a:gd name="T11" fmla="*/ 45 h 710"/>
                <a:gd name="T12" fmla="*/ 4 w 897"/>
                <a:gd name="T13" fmla="*/ 57 h 710"/>
                <a:gd name="T14" fmla="*/ 7 w 897"/>
                <a:gd name="T15" fmla="*/ 69 h 710"/>
                <a:gd name="T16" fmla="*/ 12 w 897"/>
                <a:gd name="T17" fmla="*/ 82 h 710"/>
                <a:gd name="T18" fmla="*/ 19 w 897"/>
                <a:gd name="T19" fmla="*/ 94 h 710"/>
                <a:gd name="T20" fmla="*/ 27 w 897"/>
                <a:gd name="T21" fmla="*/ 105 h 710"/>
                <a:gd name="T22" fmla="*/ 35 w 897"/>
                <a:gd name="T23" fmla="*/ 118 h 710"/>
                <a:gd name="T24" fmla="*/ 45 w 897"/>
                <a:gd name="T25" fmla="*/ 130 h 710"/>
                <a:gd name="T26" fmla="*/ 56 w 897"/>
                <a:gd name="T27" fmla="*/ 143 h 710"/>
                <a:gd name="T28" fmla="*/ 67 w 897"/>
                <a:gd name="T29" fmla="*/ 155 h 710"/>
                <a:gd name="T30" fmla="*/ 79 w 897"/>
                <a:gd name="T31" fmla="*/ 167 h 710"/>
                <a:gd name="T32" fmla="*/ 94 w 897"/>
                <a:gd name="T33" fmla="*/ 179 h 710"/>
                <a:gd name="T34" fmla="*/ 108 w 897"/>
                <a:gd name="T35" fmla="*/ 191 h 710"/>
                <a:gd name="T36" fmla="*/ 124 w 897"/>
                <a:gd name="T37" fmla="*/ 204 h 710"/>
                <a:gd name="T38" fmla="*/ 140 w 897"/>
                <a:gd name="T39" fmla="*/ 216 h 710"/>
                <a:gd name="T40" fmla="*/ 158 w 897"/>
                <a:gd name="T41" fmla="*/ 227 h 710"/>
                <a:gd name="T42" fmla="*/ 175 w 897"/>
                <a:gd name="T43" fmla="*/ 239 h 710"/>
                <a:gd name="T44" fmla="*/ 194 w 897"/>
                <a:gd name="T45" fmla="*/ 250 h 710"/>
                <a:gd name="T46" fmla="*/ 215 w 897"/>
                <a:gd name="T47" fmla="*/ 261 h 710"/>
                <a:gd name="T48" fmla="*/ 235 w 897"/>
                <a:gd name="T49" fmla="*/ 272 h 710"/>
                <a:gd name="T50" fmla="*/ 256 w 897"/>
                <a:gd name="T51" fmla="*/ 283 h 710"/>
                <a:gd name="T52" fmla="*/ 277 w 897"/>
                <a:gd name="T53" fmla="*/ 293 h 710"/>
                <a:gd name="T54" fmla="*/ 300 w 897"/>
                <a:gd name="T55" fmla="*/ 303 h 710"/>
                <a:gd name="T56" fmla="*/ 323 w 897"/>
                <a:gd name="T57" fmla="*/ 313 h 710"/>
                <a:gd name="T58" fmla="*/ 347 w 897"/>
                <a:gd name="T59" fmla="*/ 322 h 710"/>
                <a:gd name="T60" fmla="*/ 372 w 897"/>
                <a:gd name="T61" fmla="*/ 331 h 710"/>
                <a:gd name="T62" fmla="*/ 396 w 897"/>
                <a:gd name="T63" fmla="*/ 340 h 710"/>
                <a:gd name="T64" fmla="*/ 422 w 897"/>
                <a:gd name="T65" fmla="*/ 347 h 710"/>
                <a:gd name="T66" fmla="*/ 448 w 897"/>
                <a:gd name="T67" fmla="*/ 355 h 7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0" name="Freeform 9791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>
                <a:gd name="T0" fmla="*/ 566 w 1132"/>
                <a:gd name="T1" fmla="*/ 0 h 224"/>
                <a:gd name="T2" fmla="*/ 566 w 1132"/>
                <a:gd name="T3" fmla="*/ 0 h 224"/>
                <a:gd name="T4" fmla="*/ 563 w 1132"/>
                <a:gd name="T5" fmla="*/ 11 h 224"/>
                <a:gd name="T6" fmla="*/ 558 w 1132"/>
                <a:gd name="T7" fmla="*/ 22 h 224"/>
                <a:gd name="T8" fmla="*/ 552 w 1132"/>
                <a:gd name="T9" fmla="*/ 31 h 224"/>
                <a:gd name="T10" fmla="*/ 544 w 1132"/>
                <a:gd name="T11" fmla="*/ 40 h 224"/>
                <a:gd name="T12" fmla="*/ 535 w 1132"/>
                <a:gd name="T13" fmla="*/ 49 h 224"/>
                <a:gd name="T14" fmla="*/ 525 w 1132"/>
                <a:gd name="T15" fmla="*/ 57 h 224"/>
                <a:gd name="T16" fmla="*/ 515 w 1132"/>
                <a:gd name="T17" fmla="*/ 65 h 224"/>
                <a:gd name="T18" fmla="*/ 503 w 1132"/>
                <a:gd name="T19" fmla="*/ 72 h 224"/>
                <a:gd name="T20" fmla="*/ 490 w 1132"/>
                <a:gd name="T21" fmla="*/ 78 h 224"/>
                <a:gd name="T22" fmla="*/ 477 w 1132"/>
                <a:gd name="T23" fmla="*/ 84 h 224"/>
                <a:gd name="T24" fmla="*/ 462 w 1132"/>
                <a:gd name="T25" fmla="*/ 90 h 224"/>
                <a:gd name="T26" fmla="*/ 446 w 1132"/>
                <a:gd name="T27" fmla="*/ 94 h 224"/>
                <a:gd name="T28" fmla="*/ 430 w 1132"/>
                <a:gd name="T29" fmla="*/ 98 h 224"/>
                <a:gd name="T30" fmla="*/ 412 w 1132"/>
                <a:gd name="T31" fmla="*/ 102 h 224"/>
                <a:gd name="T32" fmla="*/ 394 w 1132"/>
                <a:gd name="T33" fmla="*/ 105 h 224"/>
                <a:gd name="T34" fmla="*/ 376 w 1132"/>
                <a:gd name="T35" fmla="*/ 107 h 224"/>
                <a:gd name="T36" fmla="*/ 356 w 1132"/>
                <a:gd name="T37" fmla="*/ 110 h 224"/>
                <a:gd name="T38" fmla="*/ 336 w 1132"/>
                <a:gd name="T39" fmla="*/ 111 h 224"/>
                <a:gd name="T40" fmla="*/ 315 w 1132"/>
                <a:gd name="T41" fmla="*/ 112 h 224"/>
                <a:gd name="T42" fmla="*/ 293 w 1132"/>
                <a:gd name="T43" fmla="*/ 112 h 224"/>
                <a:gd name="T44" fmla="*/ 271 w 1132"/>
                <a:gd name="T45" fmla="*/ 112 h 224"/>
                <a:gd name="T46" fmla="*/ 249 w 1132"/>
                <a:gd name="T47" fmla="*/ 111 h 224"/>
                <a:gd name="T48" fmla="*/ 225 w 1132"/>
                <a:gd name="T49" fmla="*/ 109 h 224"/>
                <a:gd name="T50" fmla="*/ 203 w 1132"/>
                <a:gd name="T51" fmla="*/ 107 h 224"/>
                <a:gd name="T52" fmla="*/ 178 w 1132"/>
                <a:gd name="T53" fmla="*/ 104 h 224"/>
                <a:gd name="T54" fmla="*/ 153 w 1132"/>
                <a:gd name="T55" fmla="*/ 101 h 224"/>
                <a:gd name="T56" fmla="*/ 129 w 1132"/>
                <a:gd name="T57" fmla="*/ 97 h 224"/>
                <a:gd name="T58" fmla="*/ 104 w 1132"/>
                <a:gd name="T59" fmla="*/ 92 h 224"/>
                <a:gd name="T60" fmla="*/ 78 w 1132"/>
                <a:gd name="T61" fmla="*/ 87 h 224"/>
                <a:gd name="T62" fmla="*/ 53 w 1132"/>
                <a:gd name="T63" fmla="*/ 81 h 224"/>
                <a:gd name="T64" fmla="*/ 27 w 1132"/>
                <a:gd name="T65" fmla="*/ 75 h 224"/>
                <a:gd name="T66" fmla="*/ 0 w 1132"/>
                <a:gd name="T67" fmla="*/ 67 h 2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1" name="Freeform 9792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>
                <a:gd name="T0" fmla="*/ 2 w 688"/>
                <a:gd name="T1" fmla="*/ 0 h 450"/>
                <a:gd name="T2" fmla="*/ 2 w 688"/>
                <a:gd name="T3" fmla="*/ 0 h 450"/>
                <a:gd name="T4" fmla="*/ 1 w 688"/>
                <a:gd name="T5" fmla="*/ 6 h 450"/>
                <a:gd name="T6" fmla="*/ 0 w 688"/>
                <a:gd name="T7" fmla="*/ 13 h 450"/>
                <a:gd name="T8" fmla="*/ 1 w 688"/>
                <a:gd name="T9" fmla="*/ 20 h 450"/>
                <a:gd name="T10" fmla="*/ 3 w 688"/>
                <a:gd name="T11" fmla="*/ 26 h 450"/>
                <a:gd name="T12" fmla="*/ 5 w 688"/>
                <a:gd name="T13" fmla="*/ 33 h 450"/>
                <a:gd name="T14" fmla="*/ 9 w 688"/>
                <a:gd name="T15" fmla="*/ 40 h 450"/>
                <a:gd name="T16" fmla="*/ 13 w 688"/>
                <a:gd name="T17" fmla="*/ 47 h 450"/>
                <a:gd name="T18" fmla="*/ 18 w 688"/>
                <a:gd name="T19" fmla="*/ 54 h 450"/>
                <a:gd name="T20" fmla="*/ 24 w 688"/>
                <a:gd name="T21" fmla="*/ 61 h 450"/>
                <a:gd name="T22" fmla="*/ 31 w 688"/>
                <a:gd name="T23" fmla="*/ 69 h 450"/>
                <a:gd name="T24" fmla="*/ 47 w 688"/>
                <a:gd name="T25" fmla="*/ 84 h 450"/>
                <a:gd name="T26" fmla="*/ 67 w 688"/>
                <a:gd name="T27" fmla="*/ 99 h 450"/>
                <a:gd name="T28" fmla="*/ 88 w 688"/>
                <a:gd name="T29" fmla="*/ 115 h 450"/>
                <a:gd name="T30" fmla="*/ 112 w 688"/>
                <a:gd name="T31" fmla="*/ 130 h 450"/>
                <a:gd name="T32" fmla="*/ 140 w 688"/>
                <a:gd name="T33" fmla="*/ 144 h 450"/>
                <a:gd name="T34" fmla="*/ 169 w 688"/>
                <a:gd name="T35" fmla="*/ 160 h 450"/>
                <a:gd name="T36" fmla="*/ 201 w 688"/>
                <a:gd name="T37" fmla="*/ 174 h 450"/>
                <a:gd name="T38" fmla="*/ 234 w 688"/>
                <a:gd name="T39" fmla="*/ 188 h 450"/>
                <a:gd name="T40" fmla="*/ 269 w 688"/>
                <a:gd name="T41" fmla="*/ 200 h 450"/>
                <a:gd name="T42" fmla="*/ 306 w 688"/>
                <a:gd name="T43" fmla="*/ 213 h 450"/>
                <a:gd name="T44" fmla="*/ 344 w 688"/>
                <a:gd name="T45" fmla="*/ 225 h 4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2" name="Freeform 9793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>
                <a:gd name="T0" fmla="*/ 353 w 707"/>
                <a:gd name="T1" fmla="*/ 37 h 107"/>
                <a:gd name="T2" fmla="*/ 353 w 707"/>
                <a:gd name="T3" fmla="*/ 37 h 107"/>
                <a:gd name="T4" fmla="*/ 352 w 707"/>
                <a:gd name="T5" fmla="*/ 39 h 107"/>
                <a:gd name="T6" fmla="*/ 350 w 707"/>
                <a:gd name="T7" fmla="*/ 42 h 107"/>
                <a:gd name="T8" fmla="*/ 347 w 707"/>
                <a:gd name="T9" fmla="*/ 44 h 107"/>
                <a:gd name="T10" fmla="*/ 343 w 707"/>
                <a:gd name="T11" fmla="*/ 47 h 107"/>
                <a:gd name="T12" fmla="*/ 339 w 707"/>
                <a:gd name="T13" fmla="*/ 49 h 107"/>
                <a:gd name="T14" fmla="*/ 334 w 707"/>
                <a:gd name="T15" fmla="*/ 50 h 107"/>
                <a:gd name="T16" fmla="*/ 321 w 707"/>
                <a:gd name="T17" fmla="*/ 52 h 107"/>
                <a:gd name="T18" fmla="*/ 305 w 707"/>
                <a:gd name="T19" fmla="*/ 54 h 107"/>
                <a:gd name="T20" fmla="*/ 287 w 707"/>
                <a:gd name="T21" fmla="*/ 54 h 107"/>
                <a:gd name="T22" fmla="*/ 266 w 707"/>
                <a:gd name="T23" fmla="*/ 53 h 107"/>
                <a:gd name="T24" fmla="*/ 243 w 707"/>
                <a:gd name="T25" fmla="*/ 50 h 107"/>
                <a:gd name="T26" fmla="*/ 218 w 707"/>
                <a:gd name="T27" fmla="*/ 48 h 107"/>
                <a:gd name="T28" fmla="*/ 191 w 707"/>
                <a:gd name="T29" fmla="*/ 44 h 107"/>
                <a:gd name="T30" fmla="*/ 163 w 707"/>
                <a:gd name="T31" fmla="*/ 38 h 107"/>
                <a:gd name="T32" fmla="*/ 132 w 707"/>
                <a:gd name="T33" fmla="*/ 33 h 107"/>
                <a:gd name="T34" fmla="*/ 101 w 707"/>
                <a:gd name="T35" fmla="*/ 26 h 107"/>
                <a:gd name="T36" fmla="*/ 68 w 707"/>
                <a:gd name="T37" fmla="*/ 18 h 107"/>
                <a:gd name="T38" fmla="*/ 35 w 707"/>
                <a:gd name="T39" fmla="*/ 10 h 107"/>
                <a:gd name="T40" fmla="*/ 0 w 707"/>
                <a:gd name="T41" fmla="*/ 0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3" name="Line 9794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4" name="Freeform 9795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>
                <a:gd name="T0" fmla="*/ 1030 w 2117"/>
                <a:gd name="T1" fmla="*/ 705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6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4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4 h 2132"/>
                <a:gd name="T22" fmla="*/ 357 w 2117"/>
                <a:gd name="T23" fmla="*/ 1038 h 2132"/>
                <a:gd name="T24" fmla="*/ 284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8 h 2132"/>
                <a:gd name="T48" fmla="*/ 102 w 2117"/>
                <a:gd name="T49" fmla="*/ 221 h 2132"/>
                <a:gd name="T50" fmla="*/ 152 w 2117"/>
                <a:gd name="T51" fmla="*/ 162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6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50 w 2117"/>
                <a:gd name="T65" fmla="*/ 14 h 2132"/>
                <a:gd name="T66" fmla="*/ 702 w 2117"/>
                <a:gd name="T67" fmla="*/ 28 h 2132"/>
                <a:gd name="T68" fmla="*/ 776 w 2117"/>
                <a:gd name="T69" fmla="*/ 61 h 2132"/>
                <a:gd name="T70" fmla="*/ 842 w 2117"/>
                <a:gd name="T71" fmla="*/ 101 h 2132"/>
                <a:gd name="T72" fmla="*/ 901 w 2117"/>
                <a:gd name="T73" fmla="*/ 152 h 2132"/>
                <a:gd name="T74" fmla="*/ 952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3 h 2132"/>
                <a:gd name="T80" fmla="*/ 1047 w 2117"/>
                <a:gd name="T81" fmla="*/ 417 h 2132"/>
                <a:gd name="T82" fmla="*/ 1058 w 2117"/>
                <a:gd name="T83" fmla="*/ 494 h 2132"/>
                <a:gd name="T84" fmla="*/ 1057 w 2117"/>
                <a:gd name="T85" fmla="*/ 573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Freeform 9796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>
                <a:gd name="T0" fmla="*/ 1030 w 2117"/>
                <a:gd name="T1" fmla="*/ 704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5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3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3 h 2132"/>
                <a:gd name="T22" fmla="*/ 357 w 2117"/>
                <a:gd name="T23" fmla="*/ 1038 h 2132"/>
                <a:gd name="T24" fmla="*/ 283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7 h 2132"/>
                <a:gd name="T48" fmla="*/ 102 w 2117"/>
                <a:gd name="T49" fmla="*/ 220 h 2132"/>
                <a:gd name="T50" fmla="*/ 152 w 2117"/>
                <a:gd name="T51" fmla="*/ 161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5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49 w 2117"/>
                <a:gd name="T65" fmla="*/ 14 h 2132"/>
                <a:gd name="T66" fmla="*/ 702 w 2117"/>
                <a:gd name="T67" fmla="*/ 28 h 2132"/>
                <a:gd name="T68" fmla="*/ 776 w 2117"/>
                <a:gd name="T69" fmla="*/ 60 h 2132"/>
                <a:gd name="T70" fmla="*/ 842 w 2117"/>
                <a:gd name="T71" fmla="*/ 101 h 2132"/>
                <a:gd name="T72" fmla="*/ 901 w 2117"/>
                <a:gd name="T73" fmla="*/ 151 h 2132"/>
                <a:gd name="T74" fmla="*/ 951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2 h 2132"/>
                <a:gd name="T80" fmla="*/ 1047 w 2117"/>
                <a:gd name="T81" fmla="*/ 416 h 2132"/>
                <a:gd name="T82" fmla="*/ 1058 w 2117"/>
                <a:gd name="T83" fmla="*/ 494 h 2132"/>
                <a:gd name="T84" fmla="*/ 1057 w 2117"/>
                <a:gd name="T85" fmla="*/ 572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6" name="Freeform 9797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>
                <a:gd name="T0" fmla="*/ 0 w 1609"/>
                <a:gd name="T1" fmla="*/ 663 h 1326"/>
                <a:gd name="T2" fmla="*/ 0 w 1609"/>
                <a:gd name="T3" fmla="*/ 663 h 1326"/>
                <a:gd name="T4" fmla="*/ 13 w 1609"/>
                <a:gd name="T5" fmla="*/ 622 h 1326"/>
                <a:gd name="T6" fmla="*/ 26 w 1609"/>
                <a:gd name="T7" fmla="*/ 581 h 1326"/>
                <a:gd name="T8" fmla="*/ 41 w 1609"/>
                <a:gd name="T9" fmla="*/ 541 h 1326"/>
                <a:gd name="T10" fmla="*/ 58 w 1609"/>
                <a:gd name="T11" fmla="*/ 503 h 1326"/>
                <a:gd name="T12" fmla="*/ 75 w 1609"/>
                <a:gd name="T13" fmla="*/ 466 h 1326"/>
                <a:gd name="T14" fmla="*/ 94 w 1609"/>
                <a:gd name="T15" fmla="*/ 429 h 1326"/>
                <a:gd name="T16" fmla="*/ 114 w 1609"/>
                <a:gd name="T17" fmla="*/ 393 h 1326"/>
                <a:gd name="T18" fmla="*/ 134 w 1609"/>
                <a:gd name="T19" fmla="*/ 359 h 1326"/>
                <a:gd name="T20" fmla="*/ 155 w 1609"/>
                <a:gd name="T21" fmla="*/ 327 h 1326"/>
                <a:gd name="T22" fmla="*/ 178 w 1609"/>
                <a:gd name="T23" fmla="*/ 296 h 1326"/>
                <a:gd name="T24" fmla="*/ 201 w 1609"/>
                <a:gd name="T25" fmla="*/ 266 h 1326"/>
                <a:gd name="T26" fmla="*/ 226 w 1609"/>
                <a:gd name="T27" fmla="*/ 237 h 1326"/>
                <a:gd name="T28" fmla="*/ 250 w 1609"/>
                <a:gd name="T29" fmla="*/ 210 h 1326"/>
                <a:gd name="T30" fmla="*/ 276 w 1609"/>
                <a:gd name="T31" fmla="*/ 184 h 1326"/>
                <a:gd name="T32" fmla="*/ 302 w 1609"/>
                <a:gd name="T33" fmla="*/ 160 h 1326"/>
                <a:gd name="T34" fmla="*/ 329 w 1609"/>
                <a:gd name="T35" fmla="*/ 137 h 1326"/>
                <a:gd name="T36" fmla="*/ 357 w 1609"/>
                <a:gd name="T37" fmla="*/ 116 h 1326"/>
                <a:gd name="T38" fmla="*/ 384 w 1609"/>
                <a:gd name="T39" fmla="*/ 96 h 1326"/>
                <a:gd name="T40" fmla="*/ 413 w 1609"/>
                <a:gd name="T41" fmla="*/ 78 h 1326"/>
                <a:gd name="T42" fmla="*/ 442 w 1609"/>
                <a:gd name="T43" fmla="*/ 62 h 1326"/>
                <a:gd name="T44" fmla="*/ 470 w 1609"/>
                <a:gd name="T45" fmla="*/ 49 h 1326"/>
                <a:gd name="T46" fmla="*/ 500 w 1609"/>
                <a:gd name="T47" fmla="*/ 36 h 1326"/>
                <a:gd name="T48" fmla="*/ 530 w 1609"/>
                <a:gd name="T49" fmla="*/ 25 h 1326"/>
                <a:gd name="T50" fmla="*/ 560 w 1609"/>
                <a:gd name="T51" fmla="*/ 16 h 1326"/>
                <a:gd name="T52" fmla="*/ 590 w 1609"/>
                <a:gd name="T53" fmla="*/ 9 h 1326"/>
                <a:gd name="T54" fmla="*/ 621 w 1609"/>
                <a:gd name="T55" fmla="*/ 4 h 1326"/>
                <a:gd name="T56" fmla="*/ 651 w 1609"/>
                <a:gd name="T57" fmla="*/ 1 h 1326"/>
                <a:gd name="T58" fmla="*/ 667 w 1609"/>
                <a:gd name="T59" fmla="*/ 0 h 1326"/>
                <a:gd name="T60" fmla="*/ 682 w 1609"/>
                <a:gd name="T61" fmla="*/ 0 h 1326"/>
                <a:gd name="T62" fmla="*/ 697 w 1609"/>
                <a:gd name="T63" fmla="*/ 0 h 1326"/>
                <a:gd name="T64" fmla="*/ 712 w 1609"/>
                <a:gd name="T65" fmla="*/ 1 h 1326"/>
                <a:gd name="T66" fmla="*/ 728 w 1609"/>
                <a:gd name="T67" fmla="*/ 3 h 1326"/>
                <a:gd name="T68" fmla="*/ 743 w 1609"/>
                <a:gd name="T69" fmla="*/ 4 h 1326"/>
                <a:gd name="T70" fmla="*/ 758 w 1609"/>
                <a:gd name="T71" fmla="*/ 7 h 1326"/>
                <a:gd name="T72" fmla="*/ 774 w 1609"/>
                <a:gd name="T73" fmla="*/ 9 h 1326"/>
                <a:gd name="T74" fmla="*/ 789 w 1609"/>
                <a:gd name="T75" fmla="*/ 13 h 1326"/>
                <a:gd name="T76" fmla="*/ 804 w 1609"/>
                <a:gd name="T77" fmla="*/ 17 h 1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7" name="Freeform 9798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>
                <a:gd name="T0" fmla="*/ 365 w 817"/>
                <a:gd name="T1" fmla="*/ 964 h 1928"/>
                <a:gd name="T2" fmla="*/ 365 w 817"/>
                <a:gd name="T3" fmla="*/ 964 h 1928"/>
                <a:gd name="T4" fmla="*/ 376 w 817"/>
                <a:gd name="T5" fmla="*/ 923 h 1928"/>
                <a:gd name="T6" fmla="*/ 385 w 817"/>
                <a:gd name="T7" fmla="*/ 881 h 1928"/>
                <a:gd name="T8" fmla="*/ 393 w 817"/>
                <a:gd name="T9" fmla="*/ 840 h 1928"/>
                <a:gd name="T10" fmla="*/ 400 w 817"/>
                <a:gd name="T11" fmla="*/ 800 h 1928"/>
                <a:gd name="T12" fmla="*/ 404 w 817"/>
                <a:gd name="T13" fmla="*/ 759 h 1928"/>
                <a:gd name="T14" fmla="*/ 406 w 817"/>
                <a:gd name="T15" fmla="*/ 718 h 1928"/>
                <a:gd name="T16" fmla="*/ 408 w 817"/>
                <a:gd name="T17" fmla="*/ 679 h 1928"/>
                <a:gd name="T18" fmla="*/ 407 w 817"/>
                <a:gd name="T19" fmla="*/ 639 h 1928"/>
                <a:gd name="T20" fmla="*/ 406 w 817"/>
                <a:gd name="T21" fmla="*/ 601 h 1928"/>
                <a:gd name="T22" fmla="*/ 402 w 817"/>
                <a:gd name="T23" fmla="*/ 563 h 1928"/>
                <a:gd name="T24" fmla="*/ 398 w 817"/>
                <a:gd name="T25" fmla="*/ 525 h 1928"/>
                <a:gd name="T26" fmla="*/ 391 w 817"/>
                <a:gd name="T27" fmla="*/ 489 h 1928"/>
                <a:gd name="T28" fmla="*/ 384 w 817"/>
                <a:gd name="T29" fmla="*/ 453 h 1928"/>
                <a:gd name="T30" fmla="*/ 375 w 817"/>
                <a:gd name="T31" fmla="*/ 418 h 1928"/>
                <a:gd name="T32" fmla="*/ 364 w 817"/>
                <a:gd name="T33" fmla="*/ 384 h 1928"/>
                <a:gd name="T34" fmla="*/ 353 w 817"/>
                <a:gd name="T35" fmla="*/ 351 h 1928"/>
                <a:gd name="T36" fmla="*/ 339 w 817"/>
                <a:gd name="T37" fmla="*/ 319 h 1928"/>
                <a:gd name="T38" fmla="*/ 325 w 817"/>
                <a:gd name="T39" fmla="*/ 288 h 1928"/>
                <a:gd name="T40" fmla="*/ 310 w 817"/>
                <a:gd name="T41" fmla="*/ 258 h 1928"/>
                <a:gd name="T42" fmla="*/ 293 w 817"/>
                <a:gd name="T43" fmla="*/ 229 h 1928"/>
                <a:gd name="T44" fmla="*/ 274 w 817"/>
                <a:gd name="T45" fmla="*/ 202 h 1928"/>
                <a:gd name="T46" fmla="*/ 255 w 817"/>
                <a:gd name="T47" fmla="*/ 176 h 1928"/>
                <a:gd name="T48" fmla="*/ 234 w 817"/>
                <a:gd name="T49" fmla="*/ 151 h 1928"/>
                <a:gd name="T50" fmla="*/ 213 w 817"/>
                <a:gd name="T51" fmla="*/ 128 h 1928"/>
                <a:gd name="T52" fmla="*/ 190 w 817"/>
                <a:gd name="T53" fmla="*/ 106 h 1928"/>
                <a:gd name="T54" fmla="*/ 166 w 817"/>
                <a:gd name="T55" fmla="*/ 86 h 1928"/>
                <a:gd name="T56" fmla="*/ 141 w 817"/>
                <a:gd name="T57" fmla="*/ 68 h 1928"/>
                <a:gd name="T58" fmla="*/ 114 w 817"/>
                <a:gd name="T59" fmla="*/ 51 h 1928"/>
                <a:gd name="T60" fmla="*/ 87 w 817"/>
                <a:gd name="T61" fmla="*/ 35 h 1928"/>
                <a:gd name="T62" fmla="*/ 73 w 817"/>
                <a:gd name="T63" fmla="*/ 28 h 1928"/>
                <a:gd name="T64" fmla="*/ 59 w 817"/>
                <a:gd name="T65" fmla="*/ 22 h 1928"/>
                <a:gd name="T66" fmla="*/ 45 w 817"/>
                <a:gd name="T67" fmla="*/ 16 h 1928"/>
                <a:gd name="T68" fmla="*/ 30 w 817"/>
                <a:gd name="T69" fmla="*/ 10 h 1928"/>
                <a:gd name="T70" fmla="*/ 15 w 817"/>
                <a:gd name="T71" fmla="*/ 5 h 1928"/>
                <a:gd name="T72" fmla="*/ 0 w 817"/>
                <a:gd name="T73" fmla="*/ 0 h 19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41" name="Group 9813"/>
          <p:cNvGrpSpPr>
            <a:grpSpLocks/>
          </p:cNvGrpSpPr>
          <p:nvPr userDrawn="1"/>
        </p:nvGrpSpPr>
        <p:grpSpPr bwMode="auto">
          <a:xfrm>
            <a:off x="215900" y="1304925"/>
            <a:ext cx="1296988" cy="1081088"/>
            <a:chOff x="136" y="822"/>
            <a:chExt cx="817" cy="681"/>
          </a:xfrm>
        </p:grpSpPr>
        <p:sp>
          <p:nvSpPr>
            <p:cNvPr id="1042" name="AutoShape 14"/>
            <p:cNvSpPr>
              <a:spLocks noChangeArrowheads="1"/>
            </p:cNvSpPr>
            <p:nvPr/>
          </p:nvSpPr>
          <p:spPr bwMode="auto">
            <a:xfrm>
              <a:off x="136" y="822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43" name="Group 9800"/>
            <p:cNvGrpSpPr>
              <a:grpSpLocks/>
            </p:cNvGrpSpPr>
            <p:nvPr userDrawn="1"/>
          </p:nvGrpSpPr>
          <p:grpSpPr bwMode="auto">
            <a:xfrm>
              <a:off x="292" y="913"/>
              <a:ext cx="504" cy="499"/>
              <a:chOff x="471" y="388"/>
              <a:chExt cx="1062" cy="1032"/>
            </a:xfrm>
          </p:grpSpPr>
          <p:sp>
            <p:nvSpPr>
              <p:cNvPr id="1044" name="Freeform 9801"/>
              <p:cNvSpPr>
                <a:spLocks/>
              </p:cNvSpPr>
              <p:nvPr userDrawn="1"/>
            </p:nvSpPr>
            <p:spPr bwMode="auto">
              <a:xfrm>
                <a:off x="851" y="389"/>
                <a:ext cx="520" cy="293"/>
              </a:xfrm>
              <a:custGeom>
                <a:avLst/>
                <a:gdLst>
                  <a:gd name="T0" fmla="*/ 517 w 1039"/>
                  <a:gd name="T1" fmla="*/ 218 h 606"/>
                  <a:gd name="T2" fmla="*/ 512 w 1039"/>
                  <a:gd name="T3" fmla="*/ 230 h 606"/>
                  <a:gd name="T4" fmla="*/ 505 w 1039"/>
                  <a:gd name="T5" fmla="*/ 242 h 606"/>
                  <a:gd name="T6" fmla="*/ 494 w 1039"/>
                  <a:gd name="T7" fmla="*/ 253 h 606"/>
                  <a:gd name="T8" fmla="*/ 483 w 1039"/>
                  <a:gd name="T9" fmla="*/ 262 h 606"/>
                  <a:gd name="T10" fmla="*/ 468 w 1039"/>
                  <a:gd name="T11" fmla="*/ 270 h 606"/>
                  <a:gd name="T12" fmla="*/ 434 w 1039"/>
                  <a:gd name="T13" fmla="*/ 283 h 606"/>
                  <a:gd name="T14" fmla="*/ 394 w 1039"/>
                  <a:gd name="T15" fmla="*/ 291 h 606"/>
                  <a:gd name="T16" fmla="*/ 349 w 1039"/>
                  <a:gd name="T17" fmla="*/ 293 h 606"/>
                  <a:gd name="T18" fmla="*/ 300 w 1039"/>
                  <a:gd name="T19" fmla="*/ 291 h 606"/>
                  <a:gd name="T20" fmla="*/ 249 w 1039"/>
                  <a:gd name="T21" fmla="*/ 282 h 606"/>
                  <a:gd name="T22" fmla="*/ 223 w 1039"/>
                  <a:gd name="T23" fmla="*/ 275 h 606"/>
                  <a:gd name="T24" fmla="*/ 171 w 1039"/>
                  <a:gd name="T25" fmla="*/ 258 h 606"/>
                  <a:gd name="T26" fmla="*/ 125 w 1039"/>
                  <a:gd name="T27" fmla="*/ 237 h 606"/>
                  <a:gd name="T28" fmla="*/ 85 w 1039"/>
                  <a:gd name="T29" fmla="*/ 214 h 606"/>
                  <a:gd name="T30" fmla="*/ 52 w 1039"/>
                  <a:gd name="T31" fmla="*/ 187 h 606"/>
                  <a:gd name="T32" fmla="*/ 26 w 1039"/>
                  <a:gd name="T33" fmla="*/ 159 h 606"/>
                  <a:gd name="T34" fmla="*/ 12 w 1039"/>
                  <a:gd name="T35" fmla="*/ 138 h 606"/>
                  <a:gd name="T36" fmla="*/ 6 w 1039"/>
                  <a:gd name="T37" fmla="*/ 124 h 606"/>
                  <a:gd name="T38" fmla="*/ 2 w 1039"/>
                  <a:gd name="T39" fmla="*/ 110 h 606"/>
                  <a:gd name="T40" fmla="*/ 0 w 1039"/>
                  <a:gd name="T41" fmla="*/ 96 h 606"/>
                  <a:gd name="T42" fmla="*/ 2 w 1039"/>
                  <a:gd name="T43" fmla="*/ 82 h 606"/>
                  <a:gd name="T44" fmla="*/ 3 w 1039"/>
                  <a:gd name="T45" fmla="*/ 75 h 606"/>
                  <a:gd name="T46" fmla="*/ 9 w 1039"/>
                  <a:gd name="T47" fmla="*/ 63 h 606"/>
                  <a:gd name="T48" fmla="*/ 16 w 1039"/>
                  <a:gd name="T49" fmla="*/ 51 h 606"/>
                  <a:gd name="T50" fmla="*/ 26 w 1039"/>
                  <a:gd name="T51" fmla="*/ 41 h 606"/>
                  <a:gd name="T52" fmla="*/ 38 w 1039"/>
                  <a:gd name="T53" fmla="*/ 31 h 606"/>
                  <a:gd name="T54" fmla="*/ 52 w 1039"/>
                  <a:gd name="T55" fmla="*/ 23 h 606"/>
                  <a:gd name="T56" fmla="*/ 86 w 1039"/>
                  <a:gd name="T57" fmla="*/ 10 h 606"/>
                  <a:gd name="T58" fmla="*/ 126 w 1039"/>
                  <a:gd name="T59" fmla="*/ 2 h 606"/>
                  <a:gd name="T60" fmla="*/ 171 w 1039"/>
                  <a:gd name="T61" fmla="*/ 0 h 606"/>
                  <a:gd name="T62" fmla="*/ 220 w 1039"/>
                  <a:gd name="T63" fmla="*/ 2 h 606"/>
                  <a:gd name="T64" fmla="*/ 272 w 1039"/>
                  <a:gd name="T65" fmla="*/ 12 h 606"/>
                  <a:gd name="T66" fmla="*/ 298 w 1039"/>
                  <a:gd name="T67" fmla="*/ 18 h 606"/>
                  <a:gd name="T68" fmla="*/ 349 w 1039"/>
                  <a:gd name="T69" fmla="*/ 35 h 606"/>
                  <a:gd name="T70" fmla="*/ 395 w 1039"/>
                  <a:gd name="T71" fmla="*/ 56 h 606"/>
                  <a:gd name="T72" fmla="*/ 435 w 1039"/>
                  <a:gd name="T73" fmla="*/ 80 h 606"/>
                  <a:gd name="T74" fmla="*/ 469 w 1039"/>
                  <a:gd name="T75" fmla="*/ 106 h 606"/>
                  <a:gd name="T76" fmla="*/ 494 w 1039"/>
                  <a:gd name="T77" fmla="*/ 134 h 606"/>
                  <a:gd name="T78" fmla="*/ 508 w 1039"/>
                  <a:gd name="T79" fmla="*/ 155 h 606"/>
                  <a:gd name="T80" fmla="*/ 515 w 1039"/>
                  <a:gd name="T81" fmla="*/ 169 h 606"/>
                  <a:gd name="T82" fmla="*/ 518 w 1039"/>
                  <a:gd name="T83" fmla="*/ 183 h 606"/>
                  <a:gd name="T84" fmla="*/ 520 w 1039"/>
                  <a:gd name="T85" fmla="*/ 197 h 606"/>
                  <a:gd name="T86" fmla="*/ 519 w 1039"/>
                  <a:gd name="T87" fmla="*/ 211 h 606"/>
                  <a:gd name="T88" fmla="*/ 517 w 1039"/>
                  <a:gd name="T89" fmla="*/ 218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5" name="Freeform 9802"/>
              <p:cNvSpPr>
                <a:spLocks/>
              </p:cNvSpPr>
              <p:nvPr userDrawn="1"/>
            </p:nvSpPr>
            <p:spPr bwMode="auto">
              <a:xfrm>
                <a:off x="618" y="543"/>
                <a:ext cx="375" cy="361"/>
              </a:xfrm>
              <a:custGeom>
                <a:avLst/>
                <a:gdLst>
                  <a:gd name="T0" fmla="*/ 6 w 749"/>
                  <a:gd name="T1" fmla="*/ 0 h 747"/>
                  <a:gd name="T2" fmla="*/ 6 w 749"/>
                  <a:gd name="T3" fmla="*/ 0 h 747"/>
                  <a:gd name="T4" fmla="*/ 3 w 749"/>
                  <a:gd name="T5" fmla="*/ 12 h 747"/>
                  <a:gd name="T6" fmla="*/ 1 w 749"/>
                  <a:gd name="T7" fmla="*/ 25 h 747"/>
                  <a:gd name="T8" fmla="*/ 0 w 749"/>
                  <a:gd name="T9" fmla="*/ 38 h 747"/>
                  <a:gd name="T10" fmla="*/ 0 w 749"/>
                  <a:gd name="T11" fmla="*/ 51 h 747"/>
                  <a:gd name="T12" fmla="*/ 2 w 749"/>
                  <a:gd name="T13" fmla="*/ 63 h 747"/>
                  <a:gd name="T14" fmla="*/ 5 w 749"/>
                  <a:gd name="T15" fmla="*/ 76 h 747"/>
                  <a:gd name="T16" fmla="*/ 8 w 749"/>
                  <a:gd name="T17" fmla="*/ 89 h 747"/>
                  <a:gd name="T18" fmla="*/ 13 w 749"/>
                  <a:gd name="T19" fmla="*/ 102 h 747"/>
                  <a:gd name="T20" fmla="*/ 18 w 749"/>
                  <a:gd name="T21" fmla="*/ 116 h 747"/>
                  <a:gd name="T22" fmla="*/ 25 w 749"/>
                  <a:gd name="T23" fmla="*/ 129 h 747"/>
                  <a:gd name="T24" fmla="*/ 33 w 749"/>
                  <a:gd name="T25" fmla="*/ 142 h 747"/>
                  <a:gd name="T26" fmla="*/ 41 w 749"/>
                  <a:gd name="T27" fmla="*/ 154 h 747"/>
                  <a:gd name="T28" fmla="*/ 50 w 749"/>
                  <a:gd name="T29" fmla="*/ 167 h 747"/>
                  <a:gd name="T30" fmla="*/ 61 w 749"/>
                  <a:gd name="T31" fmla="*/ 180 h 747"/>
                  <a:gd name="T32" fmla="*/ 73 w 749"/>
                  <a:gd name="T33" fmla="*/ 193 h 747"/>
                  <a:gd name="T34" fmla="*/ 84 w 749"/>
                  <a:gd name="T35" fmla="*/ 205 h 747"/>
                  <a:gd name="T36" fmla="*/ 97 w 749"/>
                  <a:gd name="T37" fmla="*/ 217 h 747"/>
                  <a:gd name="T38" fmla="*/ 112 w 749"/>
                  <a:gd name="T39" fmla="*/ 229 h 747"/>
                  <a:gd name="T40" fmla="*/ 126 w 749"/>
                  <a:gd name="T41" fmla="*/ 240 h 747"/>
                  <a:gd name="T42" fmla="*/ 141 w 749"/>
                  <a:gd name="T43" fmla="*/ 252 h 747"/>
                  <a:gd name="T44" fmla="*/ 157 w 749"/>
                  <a:gd name="T45" fmla="*/ 263 h 747"/>
                  <a:gd name="T46" fmla="*/ 174 w 749"/>
                  <a:gd name="T47" fmla="*/ 274 h 747"/>
                  <a:gd name="T48" fmla="*/ 191 w 749"/>
                  <a:gd name="T49" fmla="*/ 285 h 747"/>
                  <a:gd name="T50" fmla="*/ 209 w 749"/>
                  <a:gd name="T51" fmla="*/ 294 h 747"/>
                  <a:gd name="T52" fmla="*/ 228 w 749"/>
                  <a:gd name="T53" fmla="*/ 304 h 747"/>
                  <a:gd name="T54" fmla="*/ 247 w 749"/>
                  <a:gd name="T55" fmla="*/ 314 h 747"/>
                  <a:gd name="T56" fmla="*/ 267 w 749"/>
                  <a:gd name="T57" fmla="*/ 323 h 747"/>
                  <a:gd name="T58" fmla="*/ 287 w 749"/>
                  <a:gd name="T59" fmla="*/ 332 h 747"/>
                  <a:gd name="T60" fmla="*/ 309 w 749"/>
                  <a:gd name="T61" fmla="*/ 340 h 747"/>
                  <a:gd name="T62" fmla="*/ 330 w 749"/>
                  <a:gd name="T63" fmla="*/ 347 h 747"/>
                  <a:gd name="T64" fmla="*/ 352 w 749"/>
                  <a:gd name="T65" fmla="*/ 354 h 747"/>
                  <a:gd name="T66" fmla="*/ 375 w 749"/>
                  <a:gd name="T67" fmla="*/ 361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6" name="Freeform 9803"/>
              <p:cNvSpPr>
                <a:spLocks/>
              </p:cNvSpPr>
              <p:nvPr userDrawn="1"/>
            </p:nvSpPr>
            <p:spPr bwMode="auto">
              <a:xfrm>
                <a:off x="993" y="769"/>
                <a:ext cx="518" cy="163"/>
              </a:xfrm>
              <a:custGeom>
                <a:avLst/>
                <a:gdLst>
                  <a:gd name="T0" fmla="*/ 518 w 1037"/>
                  <a:gd name="T1" fmla="*/ 0 h 337"/>
                  <a:gd name="T2" fmla="*/ 518 w 1037"/>
                  <a:gd name="T3" fmla="*/ 0 h 337"/>
                  <a:gd name="T4" fmla="*/ 514 w 1037"/>
                  <a:gd name="T5" fmla="*/ 14 h 337"/>
                  <a:gd name="T6" fmla="*/ 508 w 1037"/>
                  <a:gd name="T7" fmla="*/ 26 h 337"/>
                  <a:gd name="T8" fmla="*/ 501 w 1037"/>
                  <a:gd name="T9" fmla="*/ 38 h 337"/>
                  <a:gd name="T10" fmla="*/ 493 w 1037"/>
                  <a:gd name="T11" fmla="*/ 49 h 337"/>
                  <a:gd name="T12" fmla="*/ 485 w 1037"/>
                  <a:gd name="T13" fmla="*/ 60 h 337"/>
                  <a:gd name="T14" fmla="*/ 476 w 1037"/>
                  <a:gd name="T15" fmla="*/ 71 h 337"/>
                  <a:gd name="T16" fmla="*/ 465 w 1037"/>
                  <a:gd name="T17" fmla="*/ 81 h 337"/>
                  <a:gd name="T18" fmla="*/ 454 w 1037"/>
                  <a:gd name="T19" fmla="*/ 90 h 337"/>
                  <a:gd name="T20" fmla="*/ 442 w 1037"/>
                  <a:gd name="T21" fmla="*/ 100 h 337"/>
                  <a:gd name="T22" fmla="*/ 429 w 1037"/>
                  <a:gd name="T23" fmla="*/ 108 h 337"/>
                  <a:gd name="T24" fmla="*/ 414 w 1037"/>
                  <a:gd name="T25" fmla="*/ 115 h 337"/>
                  <a:gd name="T26" fmla="*/ 400 w 1037"/>
                  <a:gd name="T27" fmla="*/ 123 h 337"/>
                  <a:gd name="T28" fmla="*/ 385 w 1037"/>
                  <a:gd name="T29" fmla="*/ 129 h 337"/>
                  <a:gd name="T30" fmla="*/ 369 w 1037"/>
                  <a:gd name="T31" fmla="*/ 136 h 337"/>
                  <a:gd name="T32" fmla="*/ 352 w 1037"/>
                  <a:gd name="T33" fmla="*/ 142 h 337"/>
                  <a:gd name="T34" fmla="*/ 335 w 1037"/>
                  <a:gd name="T35" fmla="*/ 146 h 337"/>
                  <a:gd name="T36" fmla="*/ 317 w 1037"/>
                  <a:gd name="T37" fmla="*/ 150 h 337"/>
                  <a:gd name="T38" fmla="*/ 299 w 1037"/>
                  <a:gd name="T39" fmla="*/ 154 h 337"/>
                  <a:gd name="T40" fmla="*/ 279 w 1037"/>
                  <a:gd name="T41" fmla="*/ 157 h 337"/>
                  <a:gd name="T42" fmla="*/ 260 w 1037"/>
                  <a:gd name="T43" fmla="*/ 160 h 337"/>
                  <a:gd name="T44" fmla="*/ 240 w 1037"/>
                  <a:gd name="T45" fmla="*/ 161 h 337"/>
                  <a:gd name="T46" fmla="*/ 220 w 1037"/>
                  <a:gd name="T47" fmla="*/ 162 h 337"/>
                  <a:gd name="T48" fmla="*/ 200 w 1037"/>
                  <a:gd name="T49" fmla="*/ 163 h 337"/>
                  <a:gd name="T50" fmla="*/ 178 w 1037"/>
                  <a:gd name="T51" fmla="*/ 162 h 337"/>
                  <a:gd name="T52" fmla="*/ 157 w 1037"/>
                  <a:gd name="T53" fmla="*/ 161 h 337"/>
                  <a:gd name="T54" fmla="*/ 135 w 1037"/>
                  <a:gd name="T55" fmla="*/ 160 h 337"/>
                  <a:gd name="T56" fmla="*/ 113 w 1037"/>
                  <a:gd name="T57" fmla="*/ 157 h 337"/>
                  <a:gd name="T58" fmla="*/ 91 w 1037"/>
                  <a:gd name="T59" fmla="*/ 155 h 337"/>
                  <a:gd name="T60" fmla="*/ 68 w 1037"/>
                  <a:gd name="T61" fmla="*/ 150 h 337"/>
                  <a:gd name="T62" fmla="*/ 46 w 1037"/>
                  <a:gd name="T63" fmla="*/ 147 h 337"/>
                  <a:gd name="T64" fmla="*/ 23 w 1037"/>
                  <a:gd name="T65" fmla="*/ 141 h 337"/>
                  <a:gd name="T66" fmla="*/ 0 w 1037"/>
                  <a:gd name="T67" fmla="*/ 135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7" name="Freeform 9804"/>
              <p:cNvSpPr>
                <a:spLocks/>
              </p:cNvSpPr>
              <p:nvPr userDrawn="1"/>
            </p:nvSpPr>
            <p:spPr bwMode="auto">
              <a:xfrm>
                <a:off x="478" y="810"/>
                <a:ext cx="448" cy="343"/>
              </a:xfrm>
              <a:custGeom>
                <a:avLst/>
                <a:gdLst>
                  <a:gd name="T0" fmla="*/ 3 w 897"/>
                  <a:gd name="T1" fmla="*/ 0 h 710"/>
                  <a:gd name="T2" fmla="*/ 3 w 897"/>
                  <a:gd name="T3" fmla="*/ 0 h 710"/>
                  <a:gd name="T4" fmla="*/ 0 w 897"/>
                  <a:gd name="T5" fmla="*/ 11 h 710"/>
                  <a:gd name="T6" fmla="*/ 0 w 897"/>
                  <a:gd name="T7" fmla="*/ 21 h 710"/>
                  <a:gd name="T8" fmla="*/ 0 w 897"/>
                  <a:gd name="T9" fmla="*/ 33 h 710"/>
                  <a:gd name="T10" fmla="*/ 1 w 897"/>
                  <a:gd name="T11" fmla="*/ 43 h 710"/>
                  <a:gd name="T12" fmla="*/ 4 w 897"/>
                  <a:gd name="T13" fmla="*/ 55 h 710"/>
                  <a:gd name="T14" fmla="*/ 7 w 897"/>
                  <a:gd name="T15" fmla="*/ 66 h 710"/>
                  <a:gd name="T16" fmla="*/ 12 w 897"/>
                  <a:gd name="T17" fmla="*/ 79 h 710"/>
                  <a:gd name="T18" fmla="*/ 19 w 897"/>
                  <a:gd name="T19" fmla="*/ 90 h 710"/>
                  <a:gd name="T20" fmla="*/ 27 w 897"/>
                  <a:gd name="T21" fmla="*/ 101 h 710"/>
                  <a:gd name="T22" fmla="*/ 35 w 897"/>
                  <a:gd name="T23" fmla="*/ 114 h 710"/>
                  <a:gd name="T24" fmla="*/ 45 w 897"/>
                  <a:gd name="T25" fmla="*/ 126 h 710"/>
                  <a:gd name="T26" fmla="*/ 56 w 897"/>
                  <a:gd name="T27" fmla="*/ 138 h 710"/>
                  <a:gd name="T28" fmla="*/ 67 w 897"/>
                  <a:gd name="T29" fmla="*/ 149 h 710"/>
                  <a:gd name="T30" fmla="*/ 79 w 897"/>
                  <a:gd name="T31" fmla="*/ 161 h 710"/>
                  <a:gd name="T32" fmla="*/ 94 w 897"/>
                  <a:gd name="T33" fmla="*/ 173 h 710"/>
                  <a:gd name="T34" fmla="*/ 108 w 897"/>
                  <a:gd name="T35" fmla="*/ 185 h 710"/>
                  <a:gd name="T36" fmla="*/ 124 w 897"/>
                  <a:gd name="T37" fmla="*/ 197 h 710"/>
                  <a:gd name="T38" fmla="*/ 140 w 897"/>
                  <a:gd name="T39" fmla="*/ 208 h 710"/>
                  <a:gd name="T40" fmla="*/ 158 w 897"/>
                  <a:gd name="T41" fmla="*/ 219 h 710"/>
                  <a:gd name="T42" fmla="*/ 175 w 897"/>
                  <a:gd name="T43" fmla="*/ 230 h 710"/>
                  <a:gd name="T44" fmla="*/ 194 w 897"/>
                  <a:gd name="T45" fmla="*/ 241 h 710"/>
                  <a:gd name="T46" fmla="*/ 215 w 897"/>
                  <a:gd name="T47" fmla="*/ 252 h 710"/>
                  <a:gd name="T48" fmla="*/ 235 w 897"/>
                  <a:gd name="T49" fmla="*/ 262 h 710"/>
                  <a:gd name="T50" fmla="*/ 256 w 897"/>
                  <a:gd name="T51" fmla="*/ 273 h 710"/>
                  <a:gd name="T52" fmla="*/ 277 w 897"/>
                  <a:gd name="T53" fmla="*/ 283 h 710"/>
                  <a:gd name="T54" fmla="*/ 300 w 897"/>
                  <a:gd name="T55" fmla="*/ 293 h 710"/>
                  <a:gd name="T56" fmla="*/ 323 w 897"/>
                  <a:gd name="T57" fmla="*/ 302 h 710"/>
                  <a:gd name="T58" fmla="*/ 347 w 897"/>
                  <a:gd name="T59" fmla="*/ 311 h 710"/>
                  <a:gd name="T60" fmla="*/ 372 w 897"/>
                  <a:gd name="T61" fmla="*/ 320 h 710"/>
                  <a:gd name="T62" fmla="*/ 396 w 897"/>
                  <a:gd name="T63" fmla="*/ 328 h 710"/>
                  <a:gd name="T64" fmla="*/ 422 w 897"/>
                  <a:gd name="T65" fmla="*/ 335 h 710"/>
                  <a:gd name="T66" fmla="*/ 448 w 897"/>
                  <a:gd name="T67" fmla="*/ 34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8" name="Freeform 9805"/>
              <p:cNvSpPr>
                <a:spLocks/>
              </p:cNvSpPr>
              <p:nvPr userDrawn="1"/>
            </p:nvSpPr>
            <p:spPr bwMode="auto">
              <a:xfrm>
                <a:off x="928" y="1089"/>
                <a:ext cx="566" cy="109"/>
              </a:xfrm>
              <a:custGeom>
                <a:avLst/>
                <a:gdLst>
                  <a:gd name="T0" fmla="*/ 566 w 1132"/>
                  <a:gd name="T1" fmla="*/ 0 h 224"/>
                  <a:gd name="T2" fmla="*/ 566 w 1132"/>
                  <a:gd name="T3" fmla="*/ 0 h 224"/>
                  <a:gd name="T4" fmla="*/ 563 w 1132"/>
                  <a:gd name="T5" fmla="*/ 11 h 224"/>
                  <a:gd name="T6" fmla="*/ 558 w 1132"/>
                  <a:gd name="T7" fmla="*/ 21 h 224"/>
                  <a:gd name="T8" fmla="*/ 552 w 1132"/>
                  <a:gd name="T9" fmla="*/ 30 h 224"/>
                  <a:gd name="T10" fmla="*/ 544 w 1132"/>
                  <a:gd name="T11" fmla="*/ 39 h 224"/>
                  <a:gd name="T12" fmla="*/ 535 w 1132"/>
                  <a:gd name="T13" fmla="*/ 47 h 224"/>
                  <a:gd name="T14" fmla="*/ 525 w 1132"/>
                  <a:gd name="T15" fmla="*/ 55 h 224"/>
                  <a:gd name="T16" fmla="*/ 515 w 1132"/>
                  <a:gd name="T17" fmla="*/ 63 h 224"/>
                  <a:gd name="T18" fmla="*/ 503 w 1132"/>
                  <a:gd name="T19" fmla="*/ 70 h 224"/>
                  <a:gd name="T20" fmla="*/ 490 w 1132"/>
                  <a:gd name="T21" fmla="*/ 75 h 224"/>
                  <a:gd name="T22" fmla="*/ 477 w 1132"/>
                  <a:gd name="T23" fmla="*/ 81 h 224"/>
                  <a:gd name="T24" fmla="*/ 462 w 1132"/>
                  <a:gd name="T25" fmla="*/ 87 h 224"/>
                  <a:gd name="T26" fmla="*/ 446 w 1132"/>
                  <a:gd name="T27" fmla="*/ 91 h 224"/>
                  <a:gd name="T28" fmla="*/ 430 w 1132"/>
                  <a:gd name="T29" fmla="*/ 95 h 224"/>
                  <a:gd name="T30" fmla="*/ 412 w 1132"/>
                  <a:gd name="T31" fmla="*/ 99 h 224"/>
                  <a:gd name="T32" fmla="*/ 394 w 1132"/>
                  <a:gd name="T33" fmla="*/ 102 h 224"/>
                  <a:gd name="T34" fmla="*/ 376 w 1132"/>
                  <a:gd name="T35" fmla="*/ 104 h 224"/>
                  <a:gd name="T36" fmla="*/ 356 w 1132"/>
                  <a:gd name="T37" fmla="*/ 107 h 224"/>
                  <a:gd name="T38" fmla="*/ 336 w 1132"/>
                  <a:gd name="T39" fmla="*/ 108 h 224"/>
                  <a:gd name="T40" fmla="*/ 315 w 1132"/>
                  <a:gd name="T41" fmla="*/ 109 h 224"/>
                  <a:gd name="T42" fmla="*/ 293 w 1132"/>
                  <a:gd name="T43" fmla="*/ 109 h 224"/>
                  <a:gd name="T44" fmla="*/ 271 w 1132"/>
                  <a:gd name="T45" fmla="*/ 109 h 224"/>
                  <a:gd name="T46" fmla="*/ 249 w 1132"/>
                  <a:gd name="T47" fmla="*/ 108 h 224"/>
                  <a:gd name="T48" fmla="*/ 225 w 1132"/>
                  <a:gd name="T49" fmla="*/ 106 h 224"/>
                  <a:gd name="T50" fmla="*/ 203 w 1132"/>
                  <a:gd name="T51" fmla="*/ 104 h 224"/>
                  <a:gd name="T52" fmla="*/ 178 w 1132"/>
                  <a:gd name="T53" fmla="*/ 101 h 224"/>
                  <a:gd name="T54" fmla="*/ 153 w 1132"/>
                  <a:gd name="T55" fmla="*/ 98 h 224"/>
                  <a:gd name="T56" fmla="*/ 129 w 1132"/>
                  <a:gd name="T57" fmla="*/ 94 h 224"/>
                  <a:gd name="T58" fmla="*/ 104 w 1132"/>
                  <a:gd name="T59" fmla="*/ 90 h 224"/>
                  <a:gd name="T60" fmla="*/ 78 w 1132"/>
                  <a:gd name="T61" fmla="*/ 84 h 224"/>
                  <a:gd name="T62" fmla="*/ 53 w 1132"/>
                  <a:gd name="T63" fmla="*/ 79 h 224"/>
                  <a:gd name="T64" fmla="*/ 27 w 1132"/>
                  <a:gd name="T65" fmla="*/ 73 h 224"/>
                  <a:gd name="T66" fmla="*/ 0 w 1132"/>
                  <a:gd name="T67" fmla="*/ 65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9" name="Freeform 9806"/>
              <p:cNvSpPr>
                <a:spLocks/>
              </p:cNvSpPr>
              <p:nvPr userDrawn="1"/>
            </p:nvSpPr>
            <p:spPr bwMode="auto">
              <a:xfrm>
                <a:off x="531" y="1115"/>
                <a:ext cx="344" cy="218"/>
              </a:xfrm>
              <a:custGeom>
                <a:avLst/>
                <a:gdLst>
                  <a:gd name="T0" fmla="*/ 2 w 688"/>
                  <a:gd name="T1" fmla="*/ 0 h 450"/>
                  <a:gd name="T2" fmla="*/ 2 w 688"/>
                  <a:gd name="T3" fmla="*/ 0 h 450"/>
                  <a:gd name="T4" fmla="*/ 1 w 688"/>
                  <a:gd name="T5" fmla="*/ 5 h 450"/>
                  <a:gd name="T6" fmla="*/ 0 w 688"/>
                  <a:gd name="T7" fmla="*/ 12 h 450"/>
                  <a:gd name="T8" fmla="*/ 1 w 688"/>
                  <a:gd name="T9" fmla="*/ 19 h 450"/>
                  <a:gd name="T10" fmla="*/ 3 w 688"/>
                  <a:gd name="T11" fmla="*/ 25 h 450"/>
                  <a:gd name="T12" fmla="*/ 5 w 688"/>
                  <a:gd name="T13" fmla="*/ 32 h 450"/>
                  <a:gd name="T14" fmla="*/ 9 w 688"/>
                  <a:gd name="T15" fmla="*/ 38 h 450"/>
                  <a:gd name="T16" fmla="*/ 13 w 688"/>
                  <a:gd name="T17" fmla="*/ 45 h 450"/>
                  <a:gd name="T18" fmla="*/ 18 w 688"/>
                  <a:gd name="T19" fmla="*/ 52 h 450"/>
                  <a:gd name="T20" fmla="*/ 24 w 688"/>
                  <a:gd name="T21" fmla="*/ 59 h 450"/>
                  <a:gd name="T22" fmla="*/ 31 w 688"/>
                  <a:gd name="T23" fmla="*/ 66 h 450"/>
                  <a:gd name="T24" fmla="*/ 47 w 688"/>
                  <a:gd name="T25" fmla="*/ 81 h 450"/>
                  <a:gd name="T26" fmla="*/ 67 w 688"/>
                  <a:gd name="T27" fmla="*/ 96 h 450"/>
                  <a:gd name="T28" fmla="*/ 88 w 688"/>
                  <a:gd name="T29" fmla="*/ 111 h 450"/>
                  <a:gd name="T30" fmla="*/ 112 w 688"/>
                  <a:gd name="T31" fmla="*/ 125 h 450"/>
                  <a:gd name="T32" fmla="*/ 140 w 688"/>
                  <a:gd name="T33" fmla="*/ 140 h 450"/>
                  <a:gd name="T34" fmla="*/ 169 w 688"/>
                  <a:gd name="T35" fmla="*/ 155 h 450"/>
                  <a:gd name="T36" fmla="*/ 201 w 688"/>
                  <a:gd name="T37" fmla="*/ 169 h 450"/>
                  <a:gd name="T38" fmla="*/ 234 w 688"/>
                  <a:gd name="T39" fmla="*/ 182 h 450"/>
                  <a:gd name="T40" fmla="*/ 269 w 688"/>
                  <a:gd name="T41" fmla="*/ 194 h 450"/>
                  <a:gd name="T42" fmla="*/ 306 w 688"/>
                  <a:gd name="T43" fmla="*/ 206 h 450"/>
                  <a:gd name="T44" fmla="*/ 344 w 688"/>
                  <a:gd name="T45" fmla="*/ 218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0" name="Freeform 9807"/>
              <p:cNvSpPr>
                <a:spLocks/>
              </p:cNvSpPr>
              <p:nvPr userDrawn="1"/>
            </p:nvSpPr>
            <p:spPr bwMode="auto">
              <a:xfrm>
                <a:off x="872" y="1332"/>
                <a:ext cx="353" cy="52"/>
              </a:xfrm>
              <a:custGeom>
                <a:avLst/>
                <a:gdLst>
                  <a:gd name="T0" fmla="*/ 353 w 707"/>
                  <a:gd name="T1" fmla="*/ 35 h 107"/>
                  <a:gd name="T2" fmla="*/ 353 w 707"/>
                  <a:gd name="T3" fmla="*/ 35 h 107"/>
                  <a:gd name="T4" fmla="*/ 352 w 707"/>
                  <a:gd name="T5" fmla="*/ 38 h 107"/>
                  <a:gd name="T6" fmla="*/ 350 w 707"/>
                  <a:gd name="T7" fmla="*/ 40 h 107"/>
                  <a:gd name="T8" fmla="*/ 347 w 707"/>
                  <a:gd name="T9" fmla="*/ 43 h 107"/>
                  <a:gd name="T10" fmla="*/ 343 w 707"/>
                  <a:gd name="T11" fmla="*/ 45 h 107"/>
                  <a:gd name="T12" fmla="*/ 339 w 707"/>
                  <a:gd name="T13" fmla="*/ 47 h 107"/>
                  <a:gd name="T14" fmla="*/ 334 w 707"/>
                  <a:gd name="T15" fmla="*/ 49 h 107"/>
                  <a:gd name="T16" fmla="*/ 321 w 707"/>
                  <a:gd name="T17" fmla="*/ 51 h 107"/>
                  <a:gd name="T18" fmla="*/ 305 w 707"/>
                  <a:gd name="T19" fmla="*/ 52 h 107"/>
                  <a:gd name="T20" fmla="*/ 287 w 707"/>
                  <a:gd name="T21" fmla="*/ 52 h 107"/>
                  <a:gd name="T22" fmla="*/ 266 w 707"/>
                  <a:gd name="T23" fmla="*/ 51 h 107"/>
                  <a:gd name="T24" fmla="*/ 243 w 707"/>
                  <a:gd name="T25" fmla="*/ 49 h 107"/>
                  <a:gd name="T26" fmla="*/ 218 w 707"/>
                  <a:gd name="T27" fmla="*/ 46 h 107"/>
                  <a:gd name="T28" fmla="*/ 191 w 707"/>
                  <a:gd name="T29" fmla="*/ 42 h 107"/>
                  <a:gd name="T30" fmla="*/ 163 w 707"/>
                  <a:gd name="T31" fmla="*/ 37 h 107"/>
                  <a:gd name="T32" fmla="*/ 132 w 707"/>
                  <a:gd name="T33" fmla="*/ 32 h 107"/>
                  <a:gd name="T34" fmla="*/ 101 w 707"/>
                  <a:gd name="T35" fmla="*/ 25 h 107"/>
                  <a:gd name="T36" fmla="*/ 68 w 707"/>
                  <a:gd name="T37" fmla="*/ 17 h 107"/>
                  <a:gd name="T38" fmla="*/ 35 w 707"/>
                  <a:gd name="T39" fmla="*/ 9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1" name="Line 9808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4" cy="9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2" name="Freeform 9809"/>
              <p:cNvSpPr>
                <a:spLocks/>
              </p:cNvSpPr>
              <p:nvPr userDrawn="1"/>
            </p:nvSpPr>
            <p:spPr bwMode="auto">
              <a:xfrm>
                <a:off x="471" y="388"/>
                <a:ext cx="1059" cy="1031"/>
              </a:xfrm>
              <a:custGeom>
                <a:avLst/>
                <a:gdLst>
                  <a:gd name="T0" fmla="*/ 1030 w 2117"/>
                  <a:gd name="T1" fmla="*/ 682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6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9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9 h 2132"/>
                  <a:gd name="T22" fmla="*/ 357 w 2117"/>
                  <a:gd name="T23" fmla="*/ 1004 h 2132"/>
                  <a:gd name="T24" fmla="*/ 284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5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9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9 h 2132"/>
                  <a:gd name="T48" fmla="*/ 102 w 2117"/>
                  <a:gd name="T49" fmla="*/ 214 h 2132"/>
                  <a:gd name="T50" fmla="*/ 152 w 2117"/>
                  <a:gd name="T51" fmla="*/ 156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5 h 2132"/>
                  <a:gd name="T58" fmla="*/ 416 w 2117"/>
                  <a:gd name="T59" fmla="*/ 13 h 2132"/>
                  <a:gd name="T60" fmla="*/ 492 w 2117"/>
                  <a:gd name="T61" fmla="*/ 2 h 2132"/>
                  <a:gd name="T62" fmla="*/ 570 w 2117"/>
                  <a:gd name="T63" fmla="*/ 2 h 2132"/>
                  <a:gd name="T64" fmla="*/ 650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9 h 2132"/>
                  <a:gd name="T70" fmla="*/ 842 w 2117"/>
                  <a:gd name="T71" fmla="*/ 98 h 2132"/>
                  <a:gd name="T72" fmla="*/ 901 w 2117"/>
                  <a:gd name="T73" fmla="*/ 147 h 2132"/>
                  <a:gd name="T74" fmla="*/ 952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3 h 2132"/>
                  <a:gd name="T82" fmla="*/ 1058 w 2117"/>
                  <a:gd name="T83" fmla="*/ 477 h 2132"/>
                  <a:gd name="T84" fmla="*/ 1057 w 2117"/>
                  <a:gd name="T85" fmla="*/ 554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3" name="Freeform 9810"/>
              <p:cNvSpPr>
                <a:spLocks/>
              </p:cNvSpPr>
              <p:nvPr userDrawn="1"/>
            </p:nvSpPr>
            <p:spPr bwMode="auto">
              <a:xfrm>
                <a:off x="474" y="389"/>
                <a:ext cx="1059" cy="1031"/>
              </a:xfrm>
              <a:custGeom>
                <a:avLst/>
                <a:gdLst>
                  <a:gd name="T0" fmla="*/ 1030 w 2117"/>
                  <a:gd name="T1" fmla="*/ 681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5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8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8 h 2132"/>
                  <a:gd name="T22" fmla="*/ 357 w 2117"/>
                  <a:gd name="T23" fmla="*/ 1004 h 2132"/>
                  <a:gd name="T24" fmla="*/ 283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4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8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8 h 2132"/>
                  <a:gd name="T48" fmla="*/ 102 w 2117"/>
                  <a:gd name="T49" fmla="*/ 213 h 2132"/>
                  <a:gd name="T50" fmla="*/ 152 w 2117"/>
                  <a:gd name="T51" fmla="*/ 155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4 h 2132"/>
                  <a:gd name="T58" fmla="*/ 416 w 2117"/>
                  <a:gd name="T59" fmla="*/ 12 h 2132"/>
                  <a:gd name="T60" fmla="*/ 492 w 2117"/>
                  <a:gd name="T61" fmla="*/ 1 h 2132"/>
                  <a:gd name="T62" fmla="*/ 570 w 2117"/>
                  <a:gd name="T63" fmla="*/ 1 h 2132"/>
                  <a:gd name="T64" fmla="*/ 649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8 h 2132"/>
                  <a:gd name="T70" fmla="*/ 842 w 2117"/>
                  <a:gd name="T71" fmla="*/ 98 h 2132"/>
                  <a:gd name="T72" fmla="*/ 901 w 2117"/>
                  <a:gd name="T73" fmla="*/ 146 h 2132"/>
                  <a:gd name="T74" fmla="*/ 951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2 h 2132"/>
                  <a:gd name="T82" fmla="*/ 1058 w 2117"/>
                  <a:gd name="T83" fmla="*/ 477 h 2132"/>
                  <a:gd name="T84" fmla="*/ 1057 w 2117"/>
                  <a:gd name="T85" fmla="*/ 553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4" name="Freeform 9811"/>
              <p:cNvSpPr>
                <a:spLocks/>
              </p:cNvSpPr>
              <p:nvPr userDrawn="1"/>
            </p:nvSpPr>
            <p:spPr bwMode="auto">
              <a:xfrm>
                <a:off x="531" y="488"/>
                <a:ext cx="804" cy="641"/>
              </a:xfrm>
              <a:custGeom>
                <a:avLst/>
                <a:gdLst>
                  <a:gd name="T0" fmla="*/ 0 w 1609"/>
                  <a:gd name="T1" fmla="*/ 641 h 1326"/>
                  <a:gd name="T2" fmla="*/ 0 w 1609"/>
                  <a:gd name="T3" fmla="*/ 641 h 1326"/>
                  <a:gd name="T4" fmla="*/ 13 w 1609"/>
                  <a:gd name="T5" fmla="*/ 601 h 1326"/>
                  <a:gd name="T6" fmla="*/ 26 w 1609"/>
                  <a:gd name="T7" fmla="*/ 562 h 1326"/>
                  <a:gd name="T8" fmla="*/ 41 w 1609"/>
                  <a:gd name="T9" fmla="*/ 523 h 1326"/>
                  <a:gd name="T10" fmla="*/ 58 w 1609"/>
                  <a:gd name="T11" fmla="*/ 486 h 1326"/>
                  <a:gd name="T12" fmla="*/ 75 w 1609"/>
                  <a:gd name="T13" fmla="*/ 450 h 1326"/>
                  <a:gd name="T14" fmla="*/ 94 w 1609"/>
                  <a:gd name="T15" fmla="*/ 415 h 1326"/>
                  <a:gd name="T16" fmla="*/ 114 w 1609"/>
                  <a:gd name="T17" fmla="*/ 380 h 1326"/>
                  <a:gd name="T18" fmla="*/ 134 w 1609"/>
                  <a:gd name="T19" fmla="*/ 347 h 1326"/>
                  <a:gd name="T20" fmla="*/ 155 w 1609"/>
                  <a:gd name="T21" fmla="*/ 316 h 1326"/>
                  <a:gd name="T22" fmla="*/ 178 w 1609"/>
                  <a:gd name="T23" fmla="*/ 286 h 1326"/>
                  <a:gd name="T24" fmla="*/ 201 w 1609"/>
                  <a:gd name="T25" fmla="*/ 257 h 1326"/>
                  <a:gd name="T26" fmla="*/ 226 w 1609"/>
                  <a:gd name="T27" fmla="*/ 229 h 1326"/>
                  <a:gd name="T28" fmla="*/ 250 w 1609"/>
                  <a:gd name="T29" fmla="*/ 203 h 1326"/>
                  <a:gd name="T30" fmla="*/ 276 w 1609"/>
                  <a:gd name="T31" fmla="*/ 177 h 1326"/>
                  <a:gd name="T32" fmla="*/ 302 w 1609"/>
                  <a:gd name="T33" fmla="*/ 154 h 1326"/>
                  <a:gd name="T34" fmla="*/ 329 w 1609"/>
                  <a:gd name="T35" fmla="*/ 132 h 1326"/>
                  <a:gd name="T36" fmla="*/ 357 w 1609"/>
                  <a:gd name="T37" fmla="*/ 112 h 1326"/>
                  <a:gd name="T38" fmla="*/ 384 w 1609"/>
                  <a:gd name="T39" fmla="*/ 93 h 1326"/>
                  <a:gd name="T40" fmla="*/ 413 w 1609"/>
                  <a:gd name="T41" fmla="*/ 75 h 1326"/>
                  <a:gd name="T42" fmla="*/ 442 w 1609"/>
                  <a:gd name="T43" fmla="*/ 60 h 1326"/>
                  <a:gd name="T44" fmla="*/ 470 w 1609"/>
                  <a:gd name="T45" fmla="*/ 47 h 1326"/>
                  <a:gd name="T46" fmla="*/ 500 w 1609"/>
                  <a:gd name="T47" fmla="*/ 34 h 1326"/>
                  <a:gd name="T48" fmla="*/ 530 w 1609"/>
                  <a:gd name="T49" fmla="*/ 24 h 1326"/>
                  <a:gd name="T50" fmla="*/ 560 w 1609"/>
                  <a:gd name="T51" fmla="*/ 15 h 1326"/>
                  <a:gd name="T52" fmla="*/ 590 w 1609"/>
                  <a:gd name="T53" fmla="*/ 8 h 1326"/>
                  <a:gd name="T54" fmla="*/ 621 w 1609"/>
                  <a:gd name="T55" fmla="*/ 4 h 1326"/>
                  <a:gd name="T56" fmla="*/ 651 w 1609"/>
                  <a:gd name="T57" fmla="*/ 0 h 1326"/>
                  <a:gd name="T58" fmla="*/ 667 w 1609"/>
                  <a:gd name="T59" fmla="*/ 0 h 1326"/>
                  <a:gd name="T60" fmla="*/ 682 w 1609"/>
                  <a:gd name="T61" fmla="*/ 0 h 1326"/>
                  <a:gd name="T62" fmla="*/ 697 w 1609"/>
                  <a:gd name="T63" fmla="*/ 0 h 1326"/>
                  <a:gd name="T64" fmla="*/ 712 w 1609"/>
                  <a:gd name="T65" fmla="*/ 0 h 1326"/>
                  <a:gd name="T66" fmla="*/ 728 w 1609"/>
                  <a:gd name="T67" fmla="*/ 2 h 1326"/>
                  <a:gd name="T68" fmla="*/ 743 w 1609"/>
                  <a:gd name="T69" fmla="*/ 4 h 1326"/>
                  <a:gd name="T70" fmla="*/ 758 w 1609"/>
                  <a:gd name="T71" fmla="*/ 6 h 1326"/>
                  <a:gd name="T72" fmla="*/ 774 w 1609"/>
                  <a:gd name="T73" fmla="*/ 9 h 1326"/>
                  <a:gd name="T74" fmla="*/ 789 w 1609"/>
                  <a:gd name="T75" fmla="*/ 12 h 1326"/>
                  <a:gd name="T76" fmla="*/ 804 w 1609"/>
                  <a:gd name="T77" fmla="*/ 16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5" name="Freeform 9812"/>
              <p:cNvSpPr>
                <a:spLocks/>
              </p:cNvSpPr>
              <p:nvPr userDrawn="1"/>
            </p:nvSpPr>
            <p:spPr bwMode="auto">
              <a:xfrm>
                <a:off x="941" y="393"/>
                <a:ext cx="408" cy="932"/>
              </a:xfrm>
              <a:custGeom>
                <a:avLst/>
                <a:gdLst>
                  <a:gd name="T0" fmla="*/ 365 w 817"/>
                  <a:gd name="T1" fmla="*/ 932 h 1928"/>
                  <a:gd name="T2" fmla="*/ 365 w 817"/>
                  <a:gd name="T3" fmla="*/ 932 h 1928"/>
                  <a:gd name="T4" fmla="*/ 376 w 817"/>
                  <a:gd name="T5" fmla="*/ 892 h 1928"/>
                  <a:gd name="T6" fmla="*/ 385 w 817"/>
                  <a:gd name="T7" fmla="*/ 852 h 1928"/>
                  <a:gd name="T8" fmla="*/ 393 w 817"/>
                  <a:gd name="T9" fmla="*/ 812 h 1928"/>
                  <a:gd name="T10" fmla="*/ 400 w 817"/>
                  <a:gd name="T11" fmla="*/ 773 h 1928"/>
                  <a:gd name="T12" fmla="*/ 404 w 817"/>
                  <a:gd name="T13" fmla="*/ 733 h 1928"/>
                  <a:gd name="T14" fmla="*/ 406 w 817"/>
                  <a:gd name="T15" fmla="*/ 694 h 1928"/>
                  <a:gd name="T16" fmla="*/ 408 w 817"/>
                  <a:gd name="T17" fmla="*/ 656 h 1928"/>
                  <a:gd name="T18" fmla="*/ 407 w 817"/>
                  <a:gd name="T19" fmla="*/ 618 h 1928"/>
                  <a:gd name="T20" fmla="*/ 406 w 817"/>
                  <a:gd name="T21" fmla="*/ 581 h 1928"/>
                  <a:gd name="T22" fmla="*/ 402 w 817"/>
                  <a:gd name="T23" fmla="*/ 544 h 1928"/>
                  <a:gd name="T24" fmla="*/ 398 w 817"/>
                  <a:gd name="T25" fmla="*/ 508 h 1928"/>
                  <a:gd name="T26" fmla="*/ 391 w 817"/>
                  <a:gd name="T27" fmla="*/ 472 h 1928"/>
                  <a:gd name="T28" fmla="*/ 384 w 817"/>
                  <a:gd name="T29" fmla="*/ 438 h 1928"/>
                  <a:gd name="T30" fmla="*/ 375 w 817"/>
                  <a:gd name="T31" fmla="*/ 404 h 1928"/>
                  <a:gd name="T32" fmla="*/ 364 w 817"/>
                  <a:gd name="T33" fmla="*/ 371 h 1928"/>
                  <a:gd name="T34" fmla="*/ 353 w 817"/>
                  <a:gd name="T35" fmla="*/ 339 h 1928"/>
                  <a:gd name="T36" fmla="*/ 339 w 817"/>
                  <a:gd name="T37" fmla="*/ 308 h 1928"/>
                  <a:gd name="T38" fmla="*/ 325 w 817"/>
                  <a:gd name="T39" fmla="*/ 278 h 1928"/>
                  <a:gd name="T40" fmla="*/ 310 w 817"/>
                  <a:gd name="T41" fmla="*/ 249 h 1928"/>
                  <a:gd name="T42" fmla="*/ 293 w 817"/>
                  <a:gd name="T43" fmla="*/ 221 h 1928"/>
                  <a:gd name="T44" fmla="*/ 274 w 817"/>
                  <a:gd name="T45" fmla="*/ 195 h 1928"/>
                  <a:gd name="T46" fmla="*/ 255 w 817"/>
                  <a:gd name="T47" fmla="*/ 170 h 1928"/>
                  <a:gd name="T48" fmla="*/ 234 w 817"/>
                  <a:gd name="T49" fmla="*/ 146 h 1928"/>
                  <a:gd name="T50" fmla="*/ 213 w 817"/>
                  <a:gd name="T51" fmla="*/ 123 h 1928"/>
                  <a:gd name="T52" fmla="*/ 190 w 817"/>
                  <a:gd name="T53" fmla="*/ 102 h 1928"/>
                  <a:gd name="T54" fmla="*/ 166 w 817"/>
                  <a:gd name="T55" fmla="*/ 83 h 1928"/>
                  <a:gd name="T56" fmla="*/ 141 w 817"/>
                  <a:gd name="T57" fmla="*/ 65 h 1928"/>
                  <a:gd name="T58" fmla="*/ 114 w 817"/>
                  <a:gd name="T59" fmla="*/ 49 h 1928"/>
                  <a:gd name="T60" fmla="*/ 87 w 817"/>
                  <a:gd name="T61" fmla="*/ 34 h 1928"/>
                  <a:gd name="T62" fmla="*/ 73 w 817"/>
                  <a:gd name="T63" fmla="*/ 27 h 1928"/>
                  <a:gd name="T64" fmla="*/ 59 w 817"/>
                  <a:gd name="T65" fmla="*/ 21 h 1928"/>
                  <a:gd name="T66" fmla="*/ 45 w 817"/>
                  <a:gd name="T67" fmla="*/ 15 h 1928"/>
                  <a:gd name="T68" fmla="*/ 30 w 817"/>
                  <a:gd name="T69" fmla="*/ 9 h 1928"/>
                  <a:gd name="T70" fmla="*/ 15 w 817"/>
                  <a:gd name="T71" fmla="*/ 4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he-IL" dirty="0"/>
              <a:t>Analysis and </a:t>
            </a:r>
            <a:r>
              <a:rPr lang="en-US" altLang="he-IL" dirty="0" smtClean="0"/>
              <a:t>Design:</a:t>
            </a:r>
            <a:br>
              <a:rPr lang="en-US" altLang="he-IL" dirty="0" smtClean="0"/>
            </a:br>
            <a:r>
              <a:rPr lang="en-US" altLang="he-IL" dirty="0" smtClean="0"/>
              <a:t>Robots communication Simulation </a:t>
            </a:r>
            <a:endParaRPr lang="en-US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34704" r="34584" b="20559"/>
          <a:stretch/>
        </p:blipFill>
        <p:spPr bwMode="auto">
          <a:xfrm>
            <a:off x="878304" y="3875719"/>
            <a:ext cx="5065295" cy="277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99528" y="206763"/>
            <a:ext cx="7514035" cy="911666"/>
          </a:xfrm>
          <a:prstGeom prst="rect">
            <a:avLst/>
          </a:prstGeom>
        </p:spPr>
        <p:txBody>
          <a:bodyPr/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he-IL" dirty="0"/>
              <a:t>Design Class Diagrams</a:t>
            </a:r>
          </a:p>
        </p:txBody>
      </p:sp>
      <p:grpSp>
        <p:nvGrpSpPr>
          <p:cNvPr id="66" name="קבוצה 65"/>
          <p:cNvGrpSpPr/>
          <p:nvPr/>
        </p:nvGrpSpPr>
        <p:grpSpPr>
          <a:xfrm>
            <a:off x="186488" y="5722966"/>
            <a:ext cx="2087287" cy="977008"/>
            <a:chOff x="2775143" y="3064566"/>
            <a:chExt cx="3498657" cy="669986"/>
          </a:xfrm>
        </p:grpSpPr>
        <p:sp>
          <p:nvSpPr>
            <p:cNvPr id="67" name="מלבן 66"/>
            <p:cNvSpPr/>
            <p:nvPr/>
          </p:nvSpPr>
          <p:spPr>
            <a:xfrm>
              <a:off x="2781299" y="3064566"/>
              <a:ext cx="3492501" cy="14031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2781299" y="3204882"/>
              <a:ext cx="3492501" cy="2337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_file </a:t>
              </a:r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endParaRPr lang="en-US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2775143" y="3438645"/>
              <a:ext cx="3492501" cy="2959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addLine</a:t>
              </a:r>
              <a:r>
                <a:rPr lang="en-US" altLang="he-IL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(line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/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</a:p>
          </p:txBody>
        </p:sp>
      </p:grpSp>
      <p:grpSp>
        <p:nvGrpSpPr>
          <p:cNvPr id="70" name="קבוצה 69"/>
          <p:cNvGrpSpPr/>
          <p:nvPr/>
        </p:nvGrpSpPr>
        <p:grpSpPr>
          <a:xfrm>
            <a:off x="175442" y="3095644"/>
            <a:ext cx="2094647" cy="2487009"/>
            <a:chOff x="2768986" y="2641422"/>
            <a:chExt cx="3504814" cy="2098425"/>
          </a:xfrm>
        </p:grpSpPr>
        <p:sp>
          <p:nvSpPr>
            <p:cNvPr id="71" name="מלבן 70"/>
            <p:cNvSpPr/>
            <p:nvPr/>
          </p:nvSpPr>
          <p:spPr>
            <a:xfrm>
              <a:off x="2781300" y="2641422"/>
              <a:ext cx="3492500" cy="32968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2781300" y="2971105"/>
              <a:ext cx="3492500" cy="8243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_x :</a:t>
              </a:r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_y :</a:t>
              </a:r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_zone :</a:t>
              </a:r>
              <a:r>
                <a:rPr lang="he-IL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r>
                <a:rPr lang="he-IL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deviation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2768986" y="3795461"/>
              <a:ext cx="3504814" cy="94438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Action(time)</a:t>
              </a:r>
            </a:p>
            <a:p>
              <a:pPr lvl="0"/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Joint(point</a:t>
              </a:r>
              <a:r>
                <a:rPr lang="en-US" altLang="he-IL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signalToDistance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he-IL" sz="14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singal</a:t>
              </a:r>
              <a:r>
                <a:rPr lang="en-US" altLang="he-IL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קבוצה 85"/>
          <p:cNvGrpSpPr/>
          <p:nvPr/>
        </p:nvGrpSpPr>
        <p:grpSpPr>
          <a:xfrm>
            <a:off x="163421" y="974977"/>
            <a:ext cx="2106668" cy="1870964"/>
            <a:chOff x="2775143" y="2641422"/>
            <a:chExt cx="3498657" cy="1847324"/>
          </a:xfrm>
        </p:grpSpPr>
        <p:sp>
          <p:nvSpPr>
            <p:cNvPr id="87" name="מלבן 86"/>
            <p:cNvSpPr/>
            <p:nvPr/>
          </p:nvSpPr>
          <p:spPr>
            <a:xfrm>
              <a:off x="2781301" y="2641422"/>
              <a:ext cx="3492499" cy="32968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Simulation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מלבן 87"/>
            <p:cNvSpPr/>
            <p:nvPr/>
          </p:nvSpPr>
          <p:spPr>
            <a:xfrm>
              <a:off x="2781301" y="2971105"/>
              <a:ext cx="3492499" cy="8243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Air :Air</a:t>
              </a:r>
            </a:p>
            <a:p>
              <a:r>
                <a:rPr lang="en-US" altLang="he-IL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Arena :Arena</a:t>
              </a:r>
            </a:p>
          </p:txBody>
        </p:sp>
        <p:sp>
          <p:nvSpPr>
            <p:cNvPr id="89" name="מלבן 88"/>
            <p:cNvSpPr/>
            <p:nvPr/>
          </p:nvSpPr>
          <p:spPr>
            <a:xfrm>
              <a:off x="2775143" y="3795462"/>
              <a:ext cx="3492499" cy="69328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Action(time)</a:t>
              </a:r>
            </a:p>
            <a:p>
              <a:pPr lvl="0"/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sortRandomRobotsArray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8" name="מחבר חץ ישר 47"/>
          <p:cNvCxnSpPr>
            <a:endCxn id="83" idx="1"/>
          </p:cNvCxnSpPr>
          <p:nvPr/>
        </p:nvCxnSpPr>
        <p:spPr>
          <a:xfrm>
            <a:off x="2273775" y="1393872"/>
            <a:ext cx="990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צורה חופשית 56"/>
          <p:cNvSpPr/>
          <p:nvPr/>
        </p:nvSpPr>
        <p:spPr>
          <a:xfrm rot="16200000">
            <a:off x="1299541" y="2577256"/>
            <a:ext cx="2852971" cy="919292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583062 w 7620000"/>
              <a:gd name="connsiteY0" fmla="*/ -1 h 3828467"/>
              <a:gd name="connsiteX1" fmla="*/ 7620000 w 7620000"/>
              <a:gd name="connsiteY1" fmla="*/ 2678540 h 3828467"/>
              <a:gd name="connsiteX2" fmla="*/ 0 w 7620000"/>
              <a:gd name="connsiteY2" fmla="*/ 2678540 h 3828467"/>
              <a:gd name="connsiteX3" fmla="*/ 0 w 7620000"/>
              <a:gd name="connsiteY3" fmla="*/ 3828467 h 3828467"/>
              <a:gd name="connsiteX0" fmla="*/ 7659382 w 7659382"/>
              <a:gd name="connsiteY0" fmla="*/ 0 h 3823288"/>
              <a:gd name="connsiteX1" fmla="*/ 7620000 w 7659382"/>
              <a:gd name="connsiteY1" fmla="*/ 2673361 h 3823288"/>
              <a:gd name="connsiteX2" fmla="*/ 0 w 7659382"/>
              <a:gd name="connsiteY2" fmla="*/ 2673361 h 3823288"/>
              <a:gd name="connsiteX3" fmla="*/ 0 w 7659382"/>
              <a:gd name="connsiteY3" fmla="*/ 3823288 h 3823288"/>
              <a:gd name="connsiteX0" fmla="*/ 7616980 w 7620000"/>
              <a:gd name="connsiteY0" fmla="*/ 1 h 3823290"/>
              <a:gd name="connsiteX1" fmla="*/ 7620000 w 7620000"/>
              <a:gd name="connsiteY1" fmla="*/ 2673363 h 3823290"/>
              <a:gd name="connsiteX2" fmla="*/ 0 w 7620000"/>
              <a:gd name="connsiteY2" fmla="*/ 2673363 h 3823290"/>
              <a:gd name="connsiteX3" fmla="*/ 0 w 7620000"/>
              <a:gd name="connsiteY3" fmla="*/ 3823290 h 382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23290">
                <a:moveTo>
                  <a:pt x="7616980" y="1"/>
                </a:moveTo>
                <a:cubicBezTo>
                  <a:pt x="7617987" y="891122"/>
                  <a:pt x="7618993" y="1782242"/>
                  <a:pt x="7620000" y="2673363"/>
                </a:cubicBezTo>
                <a:lnTo>
                  <a:pt x="0" y="2673363"/>
                </a:lnTo>
                <a:lnTo>
                  <a:pt x="0" y="3823290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58" name="קבוצה 57"/>
          <p:cNvGrpSpPr/>
          <p:nvPr/>
        </p:nvGrpSpPr>
        <p:grpSpPr>
          <a:xfrm>
            <a:off x="6365611" y="3303022"/>
            <a:ext cx="2611361" cy="3396954"/>
            <a:chOff x="2781299" y="3075703"/>
            <a:chExt cx="3492501" cy="1910991"/>
          </a:xfrm>
        </p:grpSpPr>
        <p:sp>
          <p:nvSpPr>
            <p:cNvPr id="59" name="מלבן 58"/>
            <p:cNvSpPr/>
            <p:nvPr/>
          </p:nvSpPr>
          <p:spPr>
            <a:xfrm>
              <a:off x="2781300" y="3075703"/>
              <a:ext cx="3492500" cy="13165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Robot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2781300" y="3207361"/>
              <a:ext cx="3492500" cy="10294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id :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real_location</a:t>
              </a:r>
              <a:endParaRPr lang="en-US" altLang="he-IL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he-IL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estimated_location</a:t>
              </a:r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 Point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can_move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battery_status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message_log</a:t>
              </a:r>
              <a:r>
                <a:rPr lang="en-US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 [] </a:t>
              </a:r>
              <a:r>
                <a:rPr lang="en-US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private_location_log</a:t>
              </a:r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:[] Point</a:t>
              </a:r>
            </a:p>
            <a:p>
              <a:r>
                <a:rPr lang="en-US" altLang="he-IL" sz="1000" i="1" u="sng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neighbors_loc</a:t>
              </a:r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 [] Point</a:t>
              </a:r>
            </a:p>
            <a:p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_time :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cu</a:t>
              </a:r>
              <a:r>
                <a:rPr lang="en-US" altLang="he-IL" sz="12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rrent_zone</a:t>
              </a:r>
              <a:r>
                <a:rPr lang="en-US" altLang="he-IL" sz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he-IL" altLang="he-IL" sz="12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781299" y="4236780"/>
              <a:ext cx="3492500" cy="7499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doAction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lvl="0"/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[4] 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getEnv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lvl="0"/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move(direction)</a:t>
              </a:r>
            </a:p>
            <a:p>
              <a:pPr lvl="0"/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SendNewMessage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(Message)</a:t>
              </a:r>
            </a:p>
            <a:p>
              <a:pPr lvl="0"/>
              <a:r>
                <a:rPr lang="en-US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 </a:t>
              </a:r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getMessage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lvl="0"/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forwardMessage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6148916" y="866274"/>
            <a:ext cx="2828056" cy="2241821"/>
            <a:chOff x="2781299" y="2760490"/>
            <a:chExt cx="3492501" cy="1302617"/>
          </a:xfrm>
        </p:grpSpPr>
        <p:sp>
          <p:nvSpPr>
            <p:cNvPr id="63" name="מלבן 62"/>
            <p:cNvSpPr/>
            <p:nvPr/>
          </p:nvSpPr>
          <p:spPr>
            <a:xfrm>
              <a:off x="2781300" y="2760490"/>
              <a:ext cx="3492500" cy="17049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4">
                      <a:lumMod val="1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endParaRPr lang="he-IL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2781299" y="2930990"/>
              <a:ext cx="3492500" cy="93192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_message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he-IL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id_source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he-IL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create_time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:time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sender_history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:[]</a:t>
              </a:r>
              <a:r>
                <a:rPr lang="he-IL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altLang="he-IL" sz="1050" i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i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version</a:t>
              </a:r>
            </a:p>
            <a:p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real_location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:Point</a:t>
              </a:r>
            </a:p>
            <a:p>
              <a:r>
                <a:rPr lang="he-IL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sender_estimated_location</a:t>
              </a:r>
              <a:r>
                <a:rPr lang="he-IL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endParaRPr lang="en-US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mat_distan</a:t>
              </a:r>
              <a:r>
                <a:rPr lang="en-US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ce</a:t>
              </a:r>
              <a:r>
                <a:rPr lang="en-US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he-IL" sz="1100" i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i="1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snn</a:t>
              </a:r>
              <a:r>
                <a:rPr lang="en-US" altLang="he-IL" sz="1100" i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:[]</a:t>
              </a:r>
              <a:r>
                <a:rPr lang="he-IL" altLang="he-IL" sz="1100" i="1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2781300" y="3862912"/>
              <a:ext cx="3492500" cy="2001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1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 equals(</a:t>
              </a:r>
              <a:r>
                <a:rPr lang="en-US" sz="11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/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US" altLang="he-IL" sz="11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lder </a:t>
              </a:r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1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he-IL" altLang="he-IL" sz="11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6" name="מחבר חץ ישר 75"/>
          <p:cNvCxnSpPr/>
          <p:nvPr/>
        </p:nvCxnSpPr>
        <p:spPr>
          <a:xfrm>
            <a:off x="5414963" y="5181600"/>
            <a:ext cx="950648" cy="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חץ ישר 76"/>
          <p:cNvCxnSpPr/>
          <p:nvPr/>
        </p:nvCxnSpPr>
        <p:spPr>
          <a:xfrm>
            <a:off x="5447043" y="1988146"/>
            <a:ext cx="701873" cy="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קבוצה 77"/>
          <p:cNvGrpSpPr/>
          <p:nvPr/>
        </p:nvGrpSpPr>
        <p:grpSpPr>
          <a:xfrm>
            <a:off x="2995863" y="4169211"/>
            <a:ext cx="2415053" cy="2099256"/>
            <a:chOff x="2419450" y="2493497"/>
            <a:chExt cx="3854352" cy="1337234"/>
          </a:xfrm>
        </p:grpSpPr>
        <p:sp>
          <p:nvSpPr>
            <p:cNvPr id="79" name="מלבן 78"/>
            <p:cNvSpPr/>
            <p:nvPr/>
          </p:nvSpPr>
          <p:spPr>
            <a:xfrm>
              <a:off x="2419452" y="2493497"/>
              <a:ext cx="3854350" cy="27597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Arena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מלבן 79"/>
            <p:cNvSpPr/>
            <p:nvPr/>
          </p:nvSpPr>
          <p:spPr>
            <a:xfrm>
              <a:off x="2419450" y="2771110"/>
              <a:ext cx="3854350" cy="4440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mat_robot_id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:[][]</a:t>
              </a:r>
              <a:r>
                <a:rPr lang="he-IL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05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mat_zone</a:t>
              </a:r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:[][]</a:t>
              </a:r>
              <a:r>
                <a:rPr lang="he-IL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05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05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_Robots :</a:t>
              </a:r>
              <a:r>
                <a:rPr lang="en-US" altLang="he-IL" sz="105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Robot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מלבן 80"/>
            <p:cNvSpPr/>
            <p:nvPr/>
          </p:nvSpPr>
          <p:spPr>
            <a:xfrm>
              <a:off x="2419452" y="3216766"/>
              <a:ext cx="3851966" cy="6139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booleab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[4] </a:t>
              </a:r>
              <a:r>
                <a:rPr lang="en-US" altLang="he-IL" sz="10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getEnv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(id)</a:t>
              </a:r>
            </a:p>
            <a:p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getCurrentZone</a:t>
              </a:r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(id</a:t>
              </a:r>
              <a:r>
                <a:rPr lang="en-US" altLang="he-IL" sz="1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moveRobot</a:t>
              </a:r>
              <a:r>
                <a:rPr lang="en-US" altLang="he-IL" sz="1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he-IL" sz="1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id,dir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82" name="קבוצה 81"/>
          <p:cNvGrpSpPr/>
          <p:nvPr/>
        </p:nvGrpSpPr>
        <p:grpSpPr>
          <a:xfrm>
            <a:off x="3264059" y="1128891"/>
            <a:ext cx="2182984" cy="2552771"/>
            <a:chOff x="2781300" y="2603388"/>
            <a:chExt cx="3492500" cy="1771256"/>
          </a:xfrm>
        </p:grpSpPr>
        <p:sp>
          <p:nvSpPr>
            <p:cNvPr id="83" name="מלבן 82"/>
            <p:cNvSpPr/>
            <p:nvPr/>
          </p:nvSpPr>
          <p:spPr>
            <a:xfrm>
              <a:off x="2781300" y="2603388"/>
              <a:ext cx="3492500" cy="3677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Air</a:t>
              </a:r>
              <a:endParaRPr 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מלבן 83"/>
            <p:cNvSpPr/>
            <p:nvPr/>
          </p:nvSpPr>
          <p:spPr>
            <a:xfrm>
              <a:off x="2781300" y="2971105"/>
              <a:ext cx="3492500" cy="54115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_messages :[]Message</a:t>
              </a:r>
              <a:endParaRPr lang="he-IL" altLang="he-IL" sz="10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מלבן 84"/>
            <p:cNvSpPr/>
            <p:nvPr/>
          </p:nvSpPr>
          <p:spPr>
            <a:xfrm>
              <a:off x="2782316" y="3512257"/>
              <a:ext cx="3489687" cy="8623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sendMessage</a:t>
              </a:r>
              <a:r>
                <a:rPr lang="en-US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()/static</a:t>
              </a:r>
            </a:p>
            <a:p>
              <a:pPr lvl="0"/>
              <a:r>
                <a:rPr lang="en-US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 </a:t>
              </a:r>
              <a:r>
                <a:rPr lang="en-US" altLang="he-IL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(id)</a:t>
              </a:r>
            </a:p>
            <a:p>
              <a:pPr lvl="0"/>
              <a:r>
                <a:rPr lang="en-US" altLang="he-IL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1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canSend</a:t>
              </a:r>
              <a:r>
                <a:rPr lang="en-US" altLang="he-IL" sz="11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</a:t>
              </a:r>
              <a:r>
                <a:rPr lang="en-US" altLang="he-IL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he-IL" altLang="he-I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7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252"/>
            <a:ext cx="9144000" cy="1104534"/>
          </a:xfrm>
        </p:spPr>
        <p:txBody>
          <a:bodyPr/>
          <a:lstStyle/>
          <a:p>
            <a:r>
              <a:rPr lang="en-US" altLang="he-IL" dirty="0"/>
              <a:t>Use cases - 1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000520" y="1344486"/>
            <a:ext cx="7143480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</a:t>
            </a:r>
            <a:r>
              <a:rPr lang="en-US" dirty="0" smtClean="0"/>
              <a:t>Run </a:t>
            </a:r>
            <a:r>
              <a:rPr lang="en-US" dirty="0" smtClean="0"/>
              <a:t>simulation </a:t>
            </a:r>
            <a:endParaRPr lang="en-US" dirty="0" smtClean="0"/>
          </a:p>
          <a:p>
            <a:pPr algn="l" rtl="0"/>
            <a:r>
              <a:rPr lang="en-US" sz="2400" b="1" u="sng" dirty="0" smtClean="0"/>
              <a:t>Actors</a:t>
            </a:r>
            <a:r>
              <a:rPr lang="en-US" sz="2400" dirty="0"/>
              <a:t>: </a:t>
            </a:r>
            <a:r>
              <a:rPr lang="en-US" dirty="0"/>
              <a:t>Simulation</a:t>
            </a:r>
            <a:endParaRPr lang="en-US" sz="2400" dirty="0"/>
          </a:p>
          <a:p>
            <a:r>
              <a:rPr lang="en-US" sz="2400" b="1" u="sng" dirty="0"/>
              <a:t>Purpose</a:t>
            </a:r>
            <a:r>
              <a:rPr lang="en-US" sz="2400" dirty="0" smtClean="0"/>
              <a:t>: A</a:t>
            </a:r>
            <a:r>
              <a:rPr lang="en-US" sz="2400" dirty="0" smtClean="0"/>
              <a:t>ctivated the </a:t>
            </a:r>
            <a:r>
              <a:rPr lang="en-US" sz="2400" dirty="0"/>
              <a:t>Simulation</a:t>
            </a:r>
            <a:endParaRPr lang="en-US" sz="2400" dirty="0"/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Receiving requests from the </a:t>
            </a:r>
            <a:r>
              <a:rPr lang="en-US" dirty="0" smtClean="0"/>
              <a:t>robots </a:t>
            </a:r>
            <a:r>
              <a:rPr lang="en-US" dirty="0"/>
              <a:t>and the </a:t>
            </a:r>
            <a:r>
              <a:rPr lang="en-US" dirty="0" smtClean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720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059276" y="1335702"/>
            <a:ext cx="7084724" cy="5101674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</a:t>
            </a:r>
            <a:r>
              <a:rPr lang="en-US" dirty="0" smtClean="0"/>
              <a:t>Received </a:t>
            </a:r>
            <a:r>
              <a:rPr lang="en-US" dirty="0" smtClean="0"/>
              <a:t>&amp; get</a:t>
            </a:r>
            <a:r>
              <a:rPr lang="en-US" dirty="0" smtClean="0"/>
              <a:t> </a:t>
            </a:r>
            <a:r>
              <a:rPr lang="en-US" dirty="0"/>
              <a:t>messages and </a:t>
            </a:r>
            <a:r>
              <a:rPr lang="en-US" dirty="0" smtClean="0"/>
              <a:t>signals </a:t>
            </a:r>
            <a:endParaRPr lang="en-US" sz="2400" dirty="0"/>
          </a:p>
          <a:p>
            <a:pPr algn="l" rtl="0"/>
            <a:r>
              <a:rPr lang="en-US" sz="2400" b="1" u="sng" dirty="0"/>
              <a:t>Actors</a:t>
            </a:r>
            <a:r>
              <a:rPr lang="en-US" sz="2400" dirty="0"/>
              <a:t>: </a:t>
            </a:r>
            <a:r>
              <a:rPr lang="en-US" dirty="0" smtClean="0"/>
              <a:t>Air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 smtClean="0"/>
              <a:t>Delivery of </a:t>
            </a:r>
            <a:r>
              <a:rPr lang="en-US" dirty="0"/>
              <a:t>messages </a:t>
            </a:r>
            <a:r>
              <a:rPr lang="en-US" dirty="0" smtClean="0"/>
              <a:t>correctly</a:t>
            </a:r>
          </a:p>
          <a:p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Storing </a:t>
            </a:r>
            <a:r>
              <a:rPr lang="en-US" dirty="0" smtClean="0"/>
              <a:t> the messages sent, location</a:t>
            </a:r>
            <a:r>
              <a:rPr lang="en-US" dirty="0"/>
              <a:t>, </a:t>
            </a:r>
            <a:r>
              <a:rPr lang="en-US" dirty="0"/>
              <a:t>effective </a:t>
            </a:r>
            <a:r>
              <a:rPr lang="en-US" dirty="0" smtClean="0"/>
              <a:t>performance.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095"/>
            <a:ext cx="9144000" cy="10077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altLang="he-IL" dirty="0"/>
              <a:t>Use cases - </a:t>
            </a:r>
            <a:r>
              <a:rPr lang="en-US" altLang="he-IL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48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355"/>
            <a:ext cx="9144000" cy="1246031"/>
          </a:xfrm>
        </p:spPr>
        <p:txBody>
          <a:bodyPr/>
          <a:lstStyle/>
          <a:p>
            <a:r>
              <a:rPr lang="en-US" altLang="he-IL" dirty="0"/>
              <a:t>Use cases - </a:t>
            </a:r>
            <a:r>
              <a:rPr lang="en-US" altLang="he-IL" dirty="0" smtClean="0"/>
              <a:t>3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024582" y="1392612"/>
            <a:ext cx="7119418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Data analysis </a:t>
            </a:r>
            <a:endParaRPr lang="en-US" dirty="0" smtClean="0"/>
          </a:p>
          <a:p>
            <a:pPr algn="l" rtl="0"/>
            <a:r>
              <a:rPr lang="en-US" sz="2400" b="1" u="sng" dirty="0" smtClean="0"/>
              <a:t>Actors</a:t>
            </a:r>
            <a:r>
              <a:rPr lang="en-US" sz="2400" dirty="0"/>
              <a:t>: </a:t>
            </a:r>
            <a:r>
              <a:rPr lang="en-US" dirty="0"/>
              <a:t>Robot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 smtClean="0"/>
              <a:t>The best next step</a:t>
            </a:r>
            <a:endParaRPr lang="en-US" dirty="0" smtClean="0"/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Robot analyze all the information collected (robots neighbors, the environment and </a:t>
            </a:r>
            <a:r>
              <a:rPr lang="en-US" dirty="0" smtClean="0"/>
              <a:t>message) </a:t>
            </a:r>
            <a:r>
              <a:rPr lang="en-US" dirty="0"/>
              <a:t>to decide on the next </a:t>
            </a:r>
            <a:r>
              <a:rPr lang="en-US" dirty="0" smtClean="0"/>
              <a:t>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0920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221" y="0"/>
            <a:ext cx="9144000" cy="1246031"/>
          </a:xfrm>
        </p:spPr>
        <p:txBody>
          <a:bodyPr/>
          <a:lstStyle/>
          <a:p>
            <a:r>
              <a:rPr lang="en-US" altLang="he-IL" dirty="0"/>
              <a:t>Use cases </a:t>
            </a:r>
            <a:r>
              <a:rPr lang="en-US" altLang="he-IL"/>
              <a:t>- </a:t>
            </a:r>
            <a:r>
              <a:rPr lang="en-US" altLang="he-IL" smtClean="0"/>
              <a:t>4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988488" y="1332455"/>
            <a:ext cx="6963007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Analysis </a:t>
            </a:r>
            <a:r>
              <a:rPr lang="en-US" dirty="0" smtClean="0"/>
              <a:t>received </a:t>
            </a:r>
            <a:r>
              <a:rPr lang="en-US" dirty="0"/>
              <a:t>messages</a:t>
            </a:r>
            <a:endParaRPr lang="en-US" sz="2400" dirty="0"/>
          </a:p>
          <a:p>
            <a:pPr algn="l" rtl="0"/>
            <a:r>
              <a:rPr lang="en-US" sz="2400" b="1" u="sng" dirty="0"/>
              <a:t>Actors</a:t>
            </a:r>
            <a:r>
              <a:rPr lang="en-US" sz="2400" dirty="0"/>
              <a:t>: </a:t>
            </a:r>
            <a:r>
              <a:rPr lang="en-US" dirty="0"/>
              <a:t>Robot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 smtClean="0"/>
              <a:t>extraction </a:t>
            </a:r>
            <a:r>
              <a:rPr lang="en-US" dirty="0"/>
              <a:t>of information from </a:t>
            </a:r>
            <a:r>
              <a:rPr lang="en-US" dirty="0" smtClean="0"/>
              <a:t>messages</a:t>
            </a:r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The robot analyzes the information received from a message (sender's location, </a:t>
            </a:r>
            <a:r>
              <a:rPr lang="en-US" dirty="0" err="1" smtClean="0"/>
              <a:t>snn</a:t>
            </a:r>
            <a:r>
              <a:rPr lang="en-US" dirty="0" smtClean="0"/>
              <a:t>, </a:t>
            </a:r>
            <a:r>
              <a:rPr lang="en-US" dirty="0"/>
              <a:t>zone, historic neighbors) and using </a:t>
            </a:r>
            <a:r>
              <a:rPr lang="en-US" dirty="0" smtClean="0"/>
              <a:t>the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108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6"/>
            <a:ext cx="9144000" cy="1345963"/>
          </a:xfrm>
        </p:spPr>
        <p:txBody>
          <a:bodyPr/>
          <a:lstStyle/>
          <a:p>
            <a:pPr rtl="0"/>
            <a:r>
              <a:rPr lang="en-US" altLang="he-IL" dirty="0"/>
              <a:t>Conceptual Model</a:t>
            </a:r>
            <a:endParaRPr lang="en-US" dirty="0"/>
          </a:p>
        </p:txBody>
      </p:sp>
      <p:sp>
        <p:nvSpPr>
          <p:cNvPr id="21" name="מלבן 20"/>
          <p:cNvSpPr/>
          <p:nvPr/>
        </p:nvSpPr>
        <p:spPr>
          <a:xfrm>
            <a:off x="130797" y="3120610"/>
            <a:ext cx="1048297" cy="161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operating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7" name="מחבר חץ ישר 16"/>
          <p:cNvCxnSpPr/>
          <p:nvPr/>
        </p:nvCxnSpPr>
        <p:spPr>
          <a:xfrm>
            <a:off x="1085536" y="3936352"/>
            <a:ext cx="10057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4259341" y="1642492"/>
            <a:ext cx="847829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4271468" y="3570702"/>
            <a:ext cx="847829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MSG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4" name="מחבר חץ ישר 33"/>
          <p:cNvCxnSpPr/>
          <p:nvPr/>
        </p:nvCxnSpPr>
        <p:spPr>
          <a:xfrm flipV="1">
            <a:off x="2930812" y="4146807"/>
            <a:ext cx="1221833" cy="17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 flipV="1">
            <a:off x="5127780" y="6114953"/>
            <a:ext cx="666142" cy="1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 flipV="1">
            <a:off x="6550534" y="6114933"/>
            <a:ext cx="604487" cy="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צורה חופשית 61"/>
          <p:cNvSpPr/>
          <p:nvPr/>
        </p:nvSpPr>
        <p:spPr>
          <a:xfrm>
            <a:off x="1557578" y="1492377"/>
            <a:ext cx="7026257" cy="1809303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149927">
                <a:moveTo>
                  <a:pt x="7620000" y="690880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5" name="מלבן 64"/>
          <p:cNvSpPr/>
          <p:nvPr/>
        </p:nvSpPr>
        <p:spPr>
          <a:xfrm>
            <a:off x="6980207" y="4585965"/>
            <a:ext cx="1200185" cy="210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Simulation makes sure that the action is permitted</a:t>
            </a:r>
          </a:p>
        </p:txBody>
      </p:sp>
      <p:sp>
        <p:nvSpPr>
          <p:cNvPr id="66" name="צורה חופשית 65"/>
          <p:cNvSpPr/>
          <p:nvPr/>
        </p:nvSpPr>
        <p:spPr>
          <a:xfrm rot="16200000">
            <a:off x="7442698" y="4962143"/>
            <a:ext cx="1915301" cy="390277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3" name="מחבר ישר 22"/>
          <p:cNvCxnSpPr/>
          <p:nvPr/>
        </p:nvCxnSpPr>
        <p:spPr>
          <a:xfrm>
            <a:off x="7671823" y="1492378"/>
            <a:ext cx="2606" cy="3093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/>
          <p:nvPr/>
        </p:nvCxnSpPr>
        <p:spPr>
          <a:xfrm>
            <a:off x="6302257" y="1492376"/>
            <a:ext cx="10716" cy="3093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מלבן 68"/>
          <p:cNvSpPr/>
          <p:nvPr/>
        </p:nvSpPr>
        <p:spPr>
          <a:xfrm>
            <a:off x="8052742" y="2782652"/>
            <a:ext cx="975866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Making action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3" name="צורה חופשית 72"/>
          <p:cNvSpPr/>
          <p:nvPr/>
        </p:nvSpPr>
        <p:spPr>
          <a:xfrm flipV="1">
            <a:off x="496114" y="4194577"/>
            <a:ext cx="1098845" cy="1212816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1124703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2374056 h 2374056"/>
              <a:gd name="connsiteX1" fmla="*/ 7620000 w 7620000"/>
              <a:gd name="connsiteY1" fmla="*/ 0 h 2374056"/>
              <a:gd name="connsiteX2" fmla="*/ 0 w 7620000"/>
              <a:gd name="connsiteY2" fmla="*/ 0 h 2374056"/>
              <a:gd name="connsiteX3" fmla="*/ 0 w 7620000"/>
              <a:gd name="connsiteY3" fmla="*/ 1149927 h 23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2374056">
                <a:moveTo>
                  <a:pt x="7620000" y="2374056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4" name="מלבן 73"/>
          <p:cNvSpPr/>
          <p:nvPr/>
        </p:nvSpPr>
        <p:spPr>
          <a:xfrm>
            <a:off x="5702968" y="4295567"/>
            <a:ext cx="1107962" cy="2368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robot makes sure that the action is permitted</a:t>
            </a:r>
          </a:p>
        </p:txBody>
      </p:sp>
      <p:sp>
        <p:nvSpPr>
          <p:cNvPr id="76" name="צורה חופשית 75"/>
          <p:cNvSpPr/>
          <p:nvPr/>
        </p:nvSpPr>
        <p:spPr>
          <a:xfrm>
            <a:off x="5121805" y="4155308"/>
            <a:ext cx="357725" cy="1963760"/>
          </a:xfrm>
          <a:custGeom>
            <a:avLst/>
            <a:gdLst>
              <a:gd name="connsiteX0" fmla="*/ 0 w 489397"/>
              <a:gd name="connsiteY0" fmla="*/ 0 h 1957589"/>
              <a:gd name="connsiteX1" fmla="*/ 476518 w 489397"/>
              <a:gd name="connsiteY1" fmla="*/ 12879 h 1957589"/>
              <a:gd name="connsiteX2" fmla="*/ 489397 w 489397"/>
              <a:gd name="connsiteY2" fmla="*/ 1957589 h 1957589"/>
              <a:gd name="connsiteX0" fmla="*/ 0 w 492393"/>
              <a:gd name="connsiteY0" fmla="*/ 6171 h 1963760"/>
              <a:gd name="connsiteX1" fmla="*/ 492393 w 492393"/>
              <a:gd name="connsiteY1" fmla="*/ 0 h 1963760"/>
              <a:gd name="connsiteX2" fmla="*/ 489397 w 492393"/>
              <a:gd name="connsiteY2" fmla="*/ 1963760 h 1963760"/>
              <a:gd name="connsiteX0" fmla="*/ 0 w 489478"/>
              <a:gd name="connsiteY0" fmla="*/ 0 h 1957589"/>
              <a:gd name="connsiteX1" fmla="*/ 482868 w 489478"/>
              <a:gd name="connsiteY1" fmla="*/ 3354 h 1957589"/>
              <a:gd name="connsiteX2" fmla="*/ 489397 w 489478"/>
              <a:gd name="connsiteY2" fmla="*/ 1957589 h 1957589"/>
              <a:gd name="connsiteX0" fmla="*/ 0 w 489457"/>
              <a:gd name="connsiteY0" fmla="*/ 0 h 1957589"/>
              <a:gd name="connsiteX1" fmla="*/ 479693 w 489457"/>
              <a:gd name="connsiteY1" fmla="*/ 3354 h 1957589"/>
              <a:gd name="connsiteX2" fmla="*/ 489397 w 489457"/>
              <a:gd name="connsiteY2" fmla="*/ 1957589 h 1957589"/>
              <a:gd name="connsiteX0" fmla="*/ 0 w 489445"/>
              <a:gd name="connsiteY0" fmla="*/ 2996 h 1960585"/>
              <a:gd name="connsiteX1" fmla="*/ 476518 w 489445"/>
              <a:gd name="connsiteY1" fmla="*/ 0 h 1960585"/>
              <a:gd name="connsiteX2" fmla="*/ 489397 w 489445"/>
              <a:gd name="connsiteY2" fmla="*/ 1960585 h 1960585"/>
              <a:gd name="connsiteX0" fmla="*/ 0 w 476518"/>
              <a:gd name="connsiteY0" fmla="*/ 2996 h 1963760"/>
              <a:gd name="connsiteX1" fmla="*/ 476518 w 476518"/>
              <a:gd name="connsiteY1" fmla="*/ 0 h 1963760"/>
              <a:gd name="connsiteX2" fmla="*/ 470347 w 476518"/>
              <a:gd name="connsiteY2" fmla="*/ 1963760 h 1963760"/>
              <a:gd name="connsiteX0" fmla="*/ 0 w 476966"/>
              <a:gd name="connsiteY0" fmla="*/ 2996 h 1963760"/>
              <a:gd name="connsiteX1" fmla="*/ 476518 w 476966"/>
              <a:gd name="connsiteY1" fmla="*/ 0 h 1963760"/>
              <a:gd name="connsiteX2" fmla="*/ 476697 w 476966"/>
              <a:gd name="connsiteY2" fmla="*/ 1963760 h 19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66" h="1963760">
                <a:moveTo>
                  <a:pt x="0" y="2996"/>
                </a:moveTo>
                <a:lnTo>
                  <a:pt x="476518" y="0"/>
                </a:lnTo>
                <a:cubicBezTo>
                  <a:pt x="475519" y="654587"/>
                  <a:pt x="477696" y="1309173"/>
                  <a:pt x="476697" y="196376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צורה חופשית 76"/>
          <p:cNvSpPr/>
          <p:nvPr/>
        </p:nvSpPr>
        <p:spPr>
          <a:xfrm>
            <a:off x="5121805" y="2196922"/>
            <a:ext cx="357725" cy="1963760"/>
          </a:xfrm>
          <a:custGeom>
            <a:avLst/>
            <a:gdLst>
              <a:gd name="connsiteX0" fmla="*/ 0 w 489397"/>
              <a:gd name="connsiteY0" fmla="*/ 0 h 1957589"/>
              <a:gd name="connsiteX1" fmla="*/ 476518 w 489397"/>
              <a:gd name="connsiteY1" fmla="*/ 12879 h 1957589"/>
              <a:gd name="connsiteX2" fmla="*/ 489397 w 489397"/>
              <a:gd name="connsiteY2" fmla="*/ 1957589 h 1957589"/>
              <a:gd name="connsiteX0" fmla="*/ 0 w 492393"/>
              <a:gd name="connsiteY0" fmla="*/ 6171 h 1963760"/>
              <a:gd name="connsiteX1" fmla="*/ 492393 w 492393"/>
              <a:gd name="connsiteY1" fmla="*/ 0 h 1963760"/>
              <a:gd name="connsiteX2" fmla="*/ 489397 w 492393"/>
              <a:gd name="connsiteY2" fmla="*/ 1963760 h 1963760"/>
              <a:gd name="connsiteX0" fmla="*/ 0 w 489478"/>
              <a:gd name="connsiteY0" fmla="*/ 0 h 1957589"/>
              <a:gd name="connsiteX1" fmla="*/ 482868 w 489478"/>
              <a:gd name="connsiteY1" fmla="*/ 3354 h 1957589"/>
              <a:gd name="connsiteX2" fmla="*/ 489397 w 489478"/>
              <a:gd name="connsiteY2" fmla="*/ 1957589 h 1957589"/>
              <a:gd name="connsiteX0" fmla="*/ 0 w 489457"/>
              <a:gd name="connsiteY0" fmla="*/ 0 h 1957589"/>
              <a:gd name="connsiteX1" fmla="*/ 479693 w 489457"/>
              <a:gd name="connsiteY1" fmla="*/ 3354 h 1957589"/>
              <a:gd name="connsiteX2" fmla="*/ 489397 w 489457"/>
              <a:gd name="connsiteY2" fmla="*/ 1957589 h 1957589"/>
              <a:gd name="connsiteX0" fmla="*/ 0 w 489445"/>
              <a:gd name="connsiteY0" fmla="*/ 2996 h 1960585"/>
              <a:gd name="connsiteX1" fmla="*/ 476518 w 489445"/>
              <a:gd name="connsiteY1" fmla="*/ 0 h 1960585"/>
              <a:gd name="connsiteX2" fmla="*/ 489397 w 489445"/>
              <a:gd name="connsiteY2" fmla="*/ 1960585 h 1960585"/>
              <a:gd name="connsiteX0" fmla="*/ 0 w 476518"/>
              <a:gd name="connsiteY0" fmla="*/ 2996 h 1963760"/>
              <a:gd name="connsiteX1" fmla="*/ 476518 w 476518"/>
              <a:gd name="connsiteY1" fmla="*/ 0 h 1963760"/>
              <a:gd name="connsiteX2" fmla="*/ 470347 w 476518"/>
              <a:gd name="connsiteY2" fmla="*/ 1963760 h 1963760"/>
              <a:gd name="connsiteX0" fmla="*/ 0 w 476966"/>
              <a:gd name="connsiteY0" fmla="*/ 2996 h 1963760"/>
              <a:gd name="connsiteX1" fmla="*/ 476518 w 476966"/>
              <a:gd name="connsiteY1" fmla="*/ 0 h 1963760"/>
              <a:gd name="connsiteX2" fmla="*/ 476697 w 476966"/>
              <a:gd name="connsiteY2" fmla="*/ 1963760 h 19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66" h="1963760">
                <a:moveTo>
                  <a:pt x="0" y="2996"/>
                </a:moveTo>
                <a:lnTo>
                  <a:pt x="476518" y="0"/>
                </a:lnTo>
                <a:cubicBezTo>
                  <a:pt x="475519" y="654587"/>
                  <a:pt x="477696" y="1309173"/>
                  <a:pt x="476697" y="196376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מלבן 77"/>
          <p:cNvSpPr/>
          <p:nvPr/>
        </p:nvSpPr>
        <p:spPr>
          <a:xfrm>
            <a:off x="1813346" y="3175222"/>
            <a:ext cx="1160221" cy="1556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0" name="צורה חופשית 79"/>
          <p:cNvSpPr/>
          <p:nvPr/>
        </p:nvSpPr>
        <p:spPr>
          <a:xfrm>
            <a:off x="3729449" y="4163810"/>
            <a:ext cx="391230" cy="1963847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1" name="צורה חופשית 80"/>
          <p:cNvSpPr/>
          <p:nvPr/>
        </p:nvSpPr>
        <p:spPr>
          <a:xfrm flipV="1">
            <a:off x="3728560" y="2196921"/>
            <a:ext cx="392119" cy="1974139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3" name="מלבן 82"/>
          <p:cNvSpPr/>
          <p:nvPr/>
        </p:nvSpPr>
        <p:spPr>
          <a:xfrm>
            <a:off x="4279951" y="5498912"/>
            <a:ext cx="847829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MSG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7" name="מלבן 86"/>
          <p:cNvSpPr/>
          <p:nvPr/>
        </p:nvSpPr>
        <p:spPr>
          <a:xfrm>
            <a:off x="6067577" y="392623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he-IL" dirty="0"/>
          </a:p>
        </p:txBody>
      </p:sp>
      <p:sp>
        <p:nvSpPr>
          <p:cNvPr id="88" name="מלבן 87"/>
          <p:cNvSpPr/>
          <p:nvPr/>
        </p:nvSpPr>
        <p:spPr>
          <a:xfrm>
            <a:off x="7358437" y="424372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89" name="מלבן 88"/>
          <p:cNvSpPr/>
          <p:nvPr/>
        </p:nvSpPr>
        <p:spPr>
          <a:xfrm>
            <a:off x="6810930" y="57011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90" name="מלבן 89"/>
          <p:cNvSpPr/>
          <p:nvPr/>
        </p:nvSpPr>
        <p:spPr>
          <a:xfrm>
            <a:off x="8278646" y="57102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91" name="מלבן 90"/>
          <p:cNvSpPr/>
          <p:nvPr/>
        </p:nvSpPr>
        <p:spPr>
          <a:xfrm>
            <a:off x="2958622" y="379447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decision</a:t>
            </a:r>
            <a:endParaRPr lang="he-IL" dirty="0"/>
          </a:p>
        </p:txBody>
      </p:sp>
      <p:sp>
        <p:nvSpPr>
          <p:cNvPr id="96" name="צורה חופשית 95"/>
          <p:cNvSpPr/>
          <p:nvPr/>
        </p:nvSpPr>
        <p:spPr>
          <a:xfrm flipH="1" flipV="1">
            <a:off x="1774376" y="2539999"/>
            <a:ext cx="1962561" cy="1598302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מלבן 96"/>
          <p:cNvSpPr/>
          <p:nvPr/>
        </p:nvSpPr>
        <p:spPr>
          <a:xfrm>
            <a:off x="2081030" y="1750697"/>
            <a:ext cx="1609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 to do any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720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B3CCE6"/>
      </a:dk1>
      <a:lt1>
        <a:srgbClr val="FFFFFF"/>
      </a:lt1>
      <a:dk2>
        <a:srgbClr val="6698CC"/>
      </a:dk2>
      <a:lt2>
        <a:srgbClr val="2E4C6B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D1E4FF"/>
      </a:hlink>
      <a:folHlink>
        <a:srgbClr val="B3CCE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191077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ABAABD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FFFFFF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FFFFFF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E8AB4"/>
        </a:dk1>
        <a:lt1>
          <a:srgbClr val="F8F8F8"/>
        </a:lt1>
        <a:dk2>
          <a:srgbClr val="5D5888"/>
        </a:dk2>
        <a:lt2>
          <a:srgbClr val="463F83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384</Words>
  <Application>Microsoft Office PowerPoint</Application>
  <PresentationFormat>‫הצגה על המסך (4:3)</PresentationFormat>
  <Paragraphs>126</Paragraphs>
  <Slides>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Default Design</vt:lpstr>
      <vt:lpstr>Analysis and Design: Robots communication Simulation </vt:lpstr>
      <vt:lpstr>מצגת של PowerPoint</vt:lpstr>
      <vt:lpstr>Use cases - 1</vt:lpstr>
      <vt:lpstr>מצגת של PowerPoint</vt:lpstr>
      <vt:lpstr>Use cases - 3</vt:lpstr>
      <vt:lpstr>Use cases - 4</vt:lpstr>
      <vt:lpstr>Conceptual Model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Icons Template</dc:title>
  <dc:creator>Presentation Magazine</dc:creator>
  <cp:lastModifiedBy>Asadvir</cp:lastModifiedBy>
  <cp:revision>78</cp:revision>
  <dcterms:created xsi:type="dcterms:W3CDTF">2005-03-15T10:04:38Z</dcterms:created>
  <dcterms:modified xsi:type="dcterms:W3CDTF">2016-06-05T13:44:49Z</dcterms:modified>
</cp:coreProperties>
</file>