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52" r:id="rId1"/>
  </p:sldMasterIdLst>
  <p:notesMasterIdLst>
    <p:notesMasterId r:id="rId17"/>
  </p:notesMasterIdLst>
  <p:sldIdLst>
    <p:sldId id="256" r:id="rId2"/>
    <p:sldId id="277" r:id="rId3"/>
    <p:sldId id="272" r:id="rId4"/>
    <p:sldId id="270" r:id="rId5"/>
    <p:sldId id="278" r:id="rId6"/>
    <p:sldId id="306" r:id="rId7"/>
    <p:sldId id="279" r:id="rId8"/>
    <p:sldId id="280" r:id="rId9"/>
    <p:sldId id="286" r:id="rId10"/>
    <p:sldId id="311" r:id="rId11"/>
    <p:sldId id="310" r:id="rId12"/>
    <p:sldId id="315" r:id="rId13"/>
    <p:sldId id="316" r:id="rId14"/>
    <p:sldId id="308" r:id="rId15"/>
    <p:sldId id="271" r:id="rId16"/>
  </p:sldIdLst>
  <p:sldSz cx="12192000" cy="6858000"/>
  <p:notesSz cx="6858000" cy="91440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ascadia Mono" panose="020B0609020000020004" pitchFamily="49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  <p:embeddedFont>
      <p:font typeface="等线" panose="02010600030101010101" pitchFamily="2" charset="-122"/>
      <p:regular r:id="rId27"/>
      <p:bold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88" autoAdjust="0"/>
    <p:restoredTop sz="88413" autoAdjust="0"/>
  </p:normalViewPr>
  <p:slideViewPr>
    <p:cSldViewPr snapToGrid="0">
      <p:cViewPr>
        <p:scale>
          <a:sx n="77" d="100"/>
          <a:sy n="77" d="100"/>
        </p:scale>
        <p:origin x="61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A989C-1B72-4B98-B70B-D838E5E7E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140710-A20C-45DC-8086-BC782DD848BB}">
      <dgm:prSet custT="1"/>
      <dgm:spPr/>
      <dgm:t>
        <a:bodyPr/>
        <a:lstStyle/>
        <a:p>
          <a:r>
            <a:rPr lang="zh-CN" altLang="en-US" sz="2800" dirty="0"/>
            <a:t>用户需求</a:t>
          </a:r>
        </a:p>
      </dgm:t>
    </dgm:pt>
    <dgm:pt modelId="{C9367DDA-358F-4516-BFD2-67C6C70C8810}" type="parTrans" cxnId="{82F9DD48-75B5-468F-95A5-02D989750C33}">
      <dgm:prSet/>
      <dgm:spPr/>
      <dgm:t>
        <a:bodyPr/>
        <a:lstStyle/>
        <a:p>
          <a:endParaRPr lang="zh-CN" altLang="en-US" sz="6000"/>
        </a:p>
      </dgm:t>
    </dgm:pt>
    <dgm:pt modelId="{E88C8B2C-DE51-4157-8789-684EA6187B1B}" type="sibTrans" cxnId="{82F9DD48-75B5-468F-95A5-02D989750C33}">
      <dgm:prSet/>
      <dgm:spPr/>
      <dgm:t>
        <a:bodyPr/>
        <a:lstStyle/>
        <a:p>
          <a:endParaRPr lang="zh-CN" altLang="en-US" sz="6000"/>
        </a:p>
      </dgm:t>
    </dgm:pt>
    <dgm:pt modelId="{BE0F4DBA-4984-453D-93CA-5D1AD16A444B}">
      <dgm:prSet custT="1"/>
      <dgm:spPr/>
      <dgm:t>
        <a:bodyPr/>
        <a:lstStyle/>
        <a:p>
          <a:r>
            <a:rPr lang="zh-CN" altLang="en-US" sz="2800" dirty="0"/>
            <a:t>具体功能</a:t>
          </a:r>
        </a:p>
      </dgm:t>
    </dgm:pt>
    <dgm:pt modelId="{1891963C-70FA-483A-A066-BCE82CD1C852}" type="parTrans" cxnId="{97389B9B-E8AC-4D77-AE17-0DEF3C22D2F5}">
      <dgm:prSet/>
      <dgm:spPr/>
      <dgm:t>
        <a:bodyPr/>
        <a:lstStyle/>
        <a:p>
          <a:endParaRPr lang="zh-CN" altLang="en-US" sz="6000"/>
        </a:p>
      </dgm:t>
    </dgm:pt>
    <dgm:pt modelId="{FA118323-EC69-4E32-AF23-11D860925CE3}" type="sibTrans" cxnId="{97389B9B-E8AC-4D77-AE17-0DEF3C22D2F5}">
      <dgm:prSet/>
      <dgm:spPr/>
      <dgm:t>
        <a:bodyPr/>
        <a:lstStyle/>
        <a:p>
          <a:endParaRPr lang="zh-CN" altLang="en-US" sz="6000"/>
        </a:p>
      </dgm:t>
    </dgm:pt>
    <dgm:pt modelId="{32990757-C2DE-4CB1-BB5D-D5B105184FB9}">
      <dgm:prSet custT="1"/>
      <dgm:spPr/>
      <dgm:t>
        <a:bodyPr/>
        <a:lstStyle/>
        <a:p>
          <a:r>
            <a:rPr lang="en-US" altLang="zh-CN" sz="2800" dirty="0"/>
            <a:t>UI</a:t>
          </a:r>
          <a:endParaRPr lang="zh-CN" altLang="en-US" sz="2800" dirty="0"/>
        </a:p>
      </dgm:t>
    </dgm:pt>
    <dgm:pt modelId="{B32E9199-2087-4821-AF69-C3430D963D47}" type="parTrans" cxnId="{A3A52663-0BF8-4E4C-A048-9DB466573BD6}">
      <dgm:prSet/>
      <dgm:spPr/>
      <dgm:t>
        <a:bodyPr/>
        <a:lstStyle/>
        <a:p>
          <a:endParaRPr lang="zh-CN" altLang="en-US" sz="6000"/>
        </a:p>
      </dgm:t>
    </dgm:pt>
    <dgm:pt modelId="{C25FE665-E3AD-4C09-B4BF-7E4C9C159578}" type="sibTrans" cxnId="{A3A52663-0BF8-4E4C-A048-9DB466573BD6}">
      <dgm:prSet/>
      <dgm:spPr/>
      <dgm:t>
        <a:bodyPr/>
        <a:lstStyle/>
        <a:p>
          <a:endParaRPr lang="zh-CN" altLang="en-US" sz="6000"/>
        </a:p>
      </dgm:t>
    </dgm:pt>
    <dgm:pt modelId="{EA836725-C338-4C4C-B1B3-E5B7F2E6704B}" type="pres">
      <dgm:prSet presAssocID="{1E7A989C-1B72-4B98-B70B-D838E5E7E420}" presName="linear" presStyleCnt="0">
        <dgm:presLayoutVars>
          <dgm:animLvl val="lvl"/>
          <dgm:resizeHandles val="exact"/>
        </dgm:presLayoutVars>
      </dgm:prSet>
      <dgm:spPr/>
    </dgm:pt>
    <dgm:pt modelId="{7C09684B-27D4-44E9-B69C-023B564CBD77}" type="pres">
      <dgm:prSet presAssocID="{0C140710-A20C-45DC-8086-BC782DD848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54C823-9DE8-475E-90C7-BF9C4DA80060}" type="pres">
      <dgm:prSet presAssocID="{E88C8B2C-DE51-4157-8789-684EA6187B1B}" presName="spacer" presStyleCnt="0"/>
      <dgm:spPr/>
    </dgm:pt>
    <dgm:pt modelId="{40375B8D-792A-4191-AFB5-CE73C9C694EE}" type="pres">
      <dgm:prSet presAssocID="{BE0F4DBA-4984-453D-93CA-5D1AD16A44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45723D-5727-4B34-90F0-93DEA4A01C74}" type="pres">
      <dgm:prSet presAssocID="{FA118323-EC69-4E32-AF23-11D860925CE3}" presName="spacer" presStyleCnt="0"/>
      <dgm:spPr/>
    </dgm:pt>
    <dgm:pt modelId="{2207C0CE-FF82-43B1-8584-280E3737D22E}" type="pres">
      <dgm:prSet presAssocID="{32990757-C2DE-4CB1-BB5D-D5B105184F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A52663-0BF8-4E4C-A048-9DB466573BD6}" srcId="{1E7A989C-1B72-4B98-B70B-D838E5E7E420}" destId="{32990757-C2DE-4CB1-BB5D-D5B105184FB9}" srcOrd="2" destOrd="0" parTransId="{B32E9199-2087-4821-AF69-C3430D963D47}" sibTransId="{C25FE665-E3AD-4C09-B4BF-7E4C9C159578}"/>
    <dgm:cxn modelId="{82F9DD48-75B5-468F-95A5-02D989750C33}" srcId="{1E7A989C-1B72-4B98-B70B-D838E5E7E420}" destId="{0C140710-A20C-45DC-8086-BC782DD848BB}" srcOrd="0" destOrd="0" parTransId="{C9367DDA-358F-4516-BFD2-67C6C70C8810}" sibTransId="{E88C8B2C-DE51-4157-8789-684EA6187B1B}"/>
    <dgm:cxn modelId="{BCA59355-DEDD-4DC7-8524-346CED19B8A7}" type="presOf" srcId="{32990757-C2DE-4CB1-BB5D-D5B105184FB9}" destId="{2207C0CE-FF82-43B1-8584-280E3737D22E}" srcOrd="0" destOrd="0" presId="urn:microsoft.com/office/officeart/2005/8/layout/vList2"/>
    <dgm:cxn modelId="{97389B9B-E8AC-4D77-AE17-0DEF3C22D2F5}" srcId="{1E7A989C-1B72-4B98-B70B-D838E5E7E420}" destId="{BE0F4DBA-4984-453D-93CA-5D1AD16A444B}" srcOrd="1" destOrd="0" parTransId="{1891963C-70FA-483A-A066-BCE82CD1C852}" sibTransId="{FA118323-EC69-4E32-AF23-11D860925CE3}"/>
    <dgm:cxn modelId="{6DB90BA3-8EA8-489F-9C57-A6A4E0C44C15}" type="presOf" srcId="{1E7A989C-1B72-4B98-B70B-D838E5E7E420}" destId="{EA836725-C338-4C4C-B1B3-E5B7F2E6704B}" srcOrd="0" destOrd="0" presId="urn:microsoft.com/office/officeart/2005/8/layout/vList2"/>
    <dgm:cxn modelId="{A6DCEBC6-B9D2-4E20-8B4F-64FEDD2BFBA3}" type="presOf" srcId="{0C140710-A20C-45DC-8086-BC782DD848BB}" destId="{7C09684B-27D4-44E9-B69C-023B564CBD77}" srcOrd="0" destOrd="0" presId="urn:microsoft.com/office/officeart/2005/8/layout/vList2"/>
    <dgm:cxn modelId="{50A270DF-E026-4F8D-B24A-4372B8E61B97}" type="presOf" srcId="{BE0F4DBA-4984-453D-93CA-5D1AD16A444B}" destId="{40375B8D-792A-4191-AFB5-CE73C9C694EE}" srcOrd="0" destOrd="0" presId="urn:microsoft.com/office/officeart/2005/8/layout/vList2"/>
    <dgm:cxn modelId="{5ABCB9DD-5476-4AE6-BDEF-4CE1A4CB1D0B}" type="presParOf" srcId="{EA836725-C338-4C4C-B1B3-E5B7F2E6704B}" destId="{7C09684B-27D4-44E9-B69C-023B564CBD77}" srcOrd="0" destOrd="0" presId="urn:microsoft.com/office/officeart/2005/8/layout/vList2"/>
    <dgm:cxn modelId="{D667D100-4E7D-4022-8403-1DE2B3BB9511}" type="presParOf" srcId="{EA836725-C338-4C4C-B1B3-E5B7F2E6704B}" destId="{A654C823-9DE8-475E-90C7-BF9C4DA80060}" srcOrd="1" destOrd="0" presId="urn:microsoft.com/office/officeart/2005/8/layout/vList2"/>
    <dgm:cxn modelId="{ECE8C9EA-EBB8-4E1B-9357-FE51C45F710D}" type="presParOf" srcId="{EA836725-C338-4C4C-B1B3-E5B7F2E6704B}" destId="{40375B8D-792A-4191-AFB5-CE73C9C694EE}" srcOrd="2" destOrd="0" presId="urn:microsoft.com/office/officeart/2005/8/layout/vList2"/>
    <dgm:cxn modelId="{98045CEF-7454-497A-ADF5-3E64079A29E9}" type="presParOf" srcId="{EA836725-C338-4C4C-B1B3-E5B7F2E6704B}" destId="{E245723D-5727-4B34-90F0-93DEA4A01C74}" srcOrd="3" destOrd="0" presId="urn:microsoft.com/office/officeart/2005/8/layout/vList2"/>
    <dgm:cxn modelId="{20973E9A-A47D-4FC8-9E5B-ED155046F36F}" type="presParOf" srcId="{EA836725-C338-4C4C-B1B3-E5B7F2E6704B}" destId="{2207C0CE-FF82-43B1-8584-280E3737D2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A989C-1B72-4B98-B70B-D838E5E7E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140710-A20C-45DC-8086-BC782DD848BB}">
      <dgm:prSet custT="1"/>
      <dgm:spPr/>
      <dgm:t>
        <a:bodyPr/>
        <a:lstStyle/>
        <a:p>
          <a:r>
            <a:rPr lang="zh-CN" altLang="en-US" sz="2800" dirty="0"/>
            <a:t>从未使用过的语言</a:t>
          </a:r>
        </a:p>
      </dgm:t>
    </dgm:pt>
    <dgm:pt modelId="{C9367DDA-358F-4516-BFD2-67C6C70C8810}" type="parTrans" cxnId="{82F9DD48-75B5-468F-95A5-02D989750C33}">
      <dgm:prSet/>
      <dgm:spPr/>
      <dgm:t>
        <a:bodyPr/>
        <a:lstStyle/>
        <a:p>
          <a:endParaRPr lang="zh-CN" altLang="en-US" sz="6000"/>
        </a:p>
      </dgm:t>
    </dgm:pt>
    <dgm:pt modelId="{E88C8B2C-DE51-4157-8789-684EA6187B1B}" type="sibTrans" cxnId="{82F9DD48-75B5-468F-95A5-02D989750C33}">
      <dgm:prSet/>
      <dgm:spPr/>
      <dgm:t>
        <a:bodyPr/>
        <a:lstStyle/>
        <a:p>
          <a:endParaRPr lang="zh-CN" altLang="en-US" sz="6000"/>
        </a:p>
      </dgm:t>
    </dgm:pt>
    <dgm:pt modelId="{BE0F4DBA-4984-453D-93CA-5D1AD16A444B}">
      <dgm:prSet custT="1"/>
      <dgm:spPr/>
      <dgm:t>
        <a:bodyPr/>
        <a:lstStyle/>
        <a:p>
          <a:r>
            <a:rPr lang="zh-CN" altLang="en-US" sz="2800" dirty="0"/>
            <a:t>时间紧张</a:t>
          </a:r>
        </a:p>
      </dgm:t>
    </dgm:pt>
    <dgm:pt modelId="{1891963C-70FA-483A-A066-BCE82CD1C852}" type="parTrans" cxnId="{97389B9B-E8AC-4D77-AE17-0DEF3C22D2F5}">
      <dgm:prSet/>
      <dgm:spPr/>
      <dgm:t>
        <a:bodyPr/>
        <a:lstStyle/>
        <a:p>
          <a:endParaRPr lang="zh-CN" altLang="en-US" sz="6000"/>
        </a:p>
      </dgm:t>
    </dgm:pt>
    <dgm:pt modelId="{FA118323-EC69-4E32-AF23-11D860925CE3}" type="sibTrans" cxnId="{97389B9B-E8AC-4D77-AE17-0DEF3C22D2F5}">
      <dgm:prSet/>
      <dgm:spPr/>
      <dgm:t>
        <a:bodyPr/>
        <a:lstStyle/>
        <a:p>
          <a:endParaRPr lang="zh-CN" altLang="en-US" sz="6000"/>
        </a:p>
      </dgm:t>
    </dgm:pt>
    <dgm:pt modelId="{EA836725-C338-4C4C-B1B3-E5B7F2E6704B}" type="pres">
      <dgm:prSet presAssocID="{1E7A989C-1B72-4B98-B70B-D838E5E7E420}" presName="linear" presStyleCnt="0">
        <dgm:presLayoutVars>
          <dgm:animLvl val="lvl"/>
          <dgm:resizeHandles val="exact"/>
        </dgm:presLayoutVars>
      </dgm:prSet>
      <dgm:spPr/>
    </dgm:pt>
    <dgm:pt modelId="{7C09684B-27D4-44E9-B69C-023B564CBD77}" type="pres">
      <dgm:prSet presAssocID="{0C140710-A20C-45DC-8086-BC782DD848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54C823-9DE8-475E-90C7-BF9C4DA80060}" type="pres">
      <dgm:prSet presAssocID="{E88C8B2C-DE51-4157-8789-684EA6187B1B}" presName="spacer" presStyleCnt="0"/>
      <dgm:spPr/>
    </dgm:pt>
    <dgm:pt modelId="{40375B8D-792A-4191-AFB5-CE73C9C694EE}" type="pres">
      <dgm:prSet presAssocID="{BE0F4DBA-4984-453D-93CA-5D1AD16A444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2F9DD48-75B5-468F-95A5-02D989750C33}" srcId="{1E7A989C-1B72-4B98-B70B-D838E5E7E420}" destId="{0C140710-A20C-45DC-8086-BC782DD848BB}" srcOrd="0" destOrd="0" parTransId="{C9367DDA-358F-4516-BFD2-67C6C70C8810}" sibTransId="{E88C8B2C-DE51-4157-8789-684EA6187B1B}"/>
    <dgm:cxn modelId="{97389B9B-E8AC-4D77-AE17-0DEF3C22D2F5}" srcId="{1E7A989C-1B72-4B98-B70B-D838E5E7E420}" destId="{BE0F4DBA-4984-453D-93CA-5D1AD16A444B}" srcOrd="1" destOrd="0" parTransId="{1891963C-70FA-483A-A066-BCE82CD1C852}" sibTransId="{FA118323-EC69-4E32-AF23-11D860925CE3}"/>
    <dgm:cxn modelId="{6DB90BA3-8EA8-489F-9C57-A6A4E0C44C15}" type="presOf" srcId="{1E7A989C-1B72-4B98-B70B-D838E5E7E420}" destId="{EA836725-C338-4C4C-B1B3-E5B7F2E6704B}" srcOrd="0" destOrd="0" presId="urn:microsoft.com/office/officeart/2005/8/layout/vList2"/>
    <dgm:cxn modelId="{A6DCEBC6-B9D2-4E20-8B4F-64FEDD2BFBA3}" type="presOf" srcId="{0C140710-A20C-45DC-8086-BC782DD848BB}" destId="{7C09684B-27D4-44E9-B69C-023B564CBD77}" srcOrd="0" destOrd="0" presId="urn:microsoft.com/office/officeart/2005/8/layout/vList2"/>
    <dgm:cxn modelId="{50A270DF-E026-4F8D-B24A-4372B8E61B97}" type="presOf" srcId="{BE0F4DBA-4984-453D-93CA-5D1AD16A444B}" destId="{40375B8D-792A-4191-AFB5-CE73C9C694EE}" srcOrd="0" destOrd="0" presId="urn:microsoft.com/office/officeart/2005/8/layout/vList2"/>
    <dgm:cxn modelId="{5ABCB9DD-5476-4AE6-BDEF-4CE1A4CB1D0B}" type="presParOf" srcId="{EA836725-C338-4C4C-B1B3-E5B7F2E6704B}" destId="{7C09684B-27D4-44E9-B69C-023B564CBD77}" srcOrd="0" destOrd="0" presId="urn:microsoft.com/office/officeart/2005/8/layout/vList2"/>
    <dgm:cxn modelId="{D667D100-4E7D-4022-8403-1DE2B3BB9511}" type="presParOf" srcId="{EA836725-C338-4C4C-B1B3-E5B7F2E6704B}" destId="{A654C823-9DE8-475E-90C7-BF9C4DA80060}" srcOrd="1" destOrd="0" presId="urn:microsoft.com/office/officeart/2005/8/layout/vList2"/>
    <dgm:cxn modelId="{ECE8C9EA-EBB8-4E1B-9357-FE51C45F710D}" type="presParOf" srcId="{EA836725-C338-4C4C-B1B3-E5B7F2E6704B}" destId="{40375B8D-792A-4191-AFB5-CE73C9C694E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7A989C-1B72-4B98-B70B-D838E5E7E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140710-A20C-45DC-8086-BC782DD848BB}">
      <dgm:prSet custT="1"/>
      <dgm:spPr/>
      <dgm:t>
        <a:bodyPr/>
        <a:lstStyle/>
        <a:p>
          <a:r>
            <a:rPr lang="zh-CN" altLang="en-US" sz="2800" dirty="0"/>
            <a:t>个性化颜色</a:t>
          </a:r>
        </a:p>
      </dgm:t>
    </dgm:pt>
    <dgm:pt modelId="{C9367DDA-358F-4516-BFD2-67C6C70C8810}" type="parTrans" cxnId="{82F9DD48-75B5-468F-95A5-02D989750C33}">
      <dgm:prSet/>
      <dgm:spPr/>
      <dgm:t>
        <a:bodyPr/>
        <a:lstStyle/>
        <a:p>
          <a:endParaRPr lang="zh-CN" altLang="en-US" sz="6000"/>
        </a:p>
      </dgm:t>
    </dgm:pt>
    <dgm:pt modelId="{E88C8B2C-DE51-4157-8789-684EA6187B1B}" type="sibTrans" cxnId="{82F9DD48-75B5-468F-95A5-02D989750C33}">
      <dgm:prSet/>
      <dgm:spPr/>
      <dgm:t>
        <a:bodyPr/>
        <a:lstStyle/>
        <a:p>
          <a:endParaRPr lang="zh-CN" altLang="en-US" sz="6000"/>
        </a:p>
      </dgm:t>
    </dgm:pt>
    <dgm:pt modelId="{BE0F4DBA-4984-453D-93CA-5D1AD16A444B}">
      <dgm:prSet custT="1"/>
      <dgm:spPr/>
      <dgm:t>
        <a:bodyPr/>
        <a:lstStyle/>
        <a:p>
          <a:r>
            <a:rPr lang="zh-CN" altLang="en-US" sz="2800" dirty="0"/>
            <a:t>通知功能</a:t>
          </a:r>
        </a:p>
      </dgm:t>
    </dgm:pt>
    <dgm:pt modelId="{1891963C-70FA-483A-A066-BCE82CD1C852}" type="parTrans" cxnId="{97389B9B-E8AC-4D77-AE17-0DEF3C22D2F5}">
      <dgm:prSet/>
      <dgm:spPr/>
      <dgm:t>
        <a:bodyPr/>
        <a:lstStyle/>
        <a:p>
          <a:endParaRPr lang="zh-CN" altLang="en-US" sz="6000"/>
        </a:p>
      </dgm:t>
    </dgm:pt>
    <dgm:pt modelId="{FA118323-EC69-4E32-AF23-11D860925CE3}" type="sibTrans" cxnId="{97389B9B-E8AC-4D77-AE17-0DEF3C22D2F5}">
      <dgm:prSet/>
      <dgm:spPr/>
      <dgm:t>
        <a:bodyPr/>
        <a:lstStyle/>
        <a:p>
          <a:endParaRPr lang="zh-CN" altLang="en-US" sz="6000"/>
        </a:p>
      </dgm:t>
    </dgm:pt>
    <dgm:pt modelId="{EF555EEE-9194-4A95-8421-06E8DD711A0A}">
      <dgm:prSet custT="1"/>
      <dgm:spPr/>
      <dgm:t>
        <a:bodyPr/>
        <a:lstStyle/>
        <a:p>
          <a:r>
            <a:rPr lang="zh-CN" altLang="en-US" sz="2800" dirty="0"/>
            <a:t>桌面小组件</a:t>
          </a:r>
        </a:p>
      </dgm:t>
    </dgm:pt>
    <dgm:pt modelId="{AA281B0B-1E44-4E4D-93A7-55F4D96AC4CE}" type="parTrans" cxnId="{560820B8-B44B-490A-B68B-93A3788EA32F}">
      <dgm:prSet/>
      <dgm:spPr/>
      <dgm:t>
        <a:bodyPr/>
        <a:lstStyle/>
        <a:p>
          <a:endParaRPr lang="zh-CN" altLang="en-US"/>
        </a:p>
      </dgm:t>
    </dgm:pt>
    <dgm:pt modelId="{3582DD7A-BEBC-40AB-B33C-ACAD9CDEC007}" type="sibTrans" cxnId="{560820B8-B44B-490A-B68B-93A3788EA32F}">
      <dgm:prSet/>
      <dgm:spPr/>
      <dgm:t>
        <a:bodyPr/>
        <a:lstStyle/>
        <a:p>
          <a:endParaRPr lang="zh-CN" altLang="en-US"/>
        </a:p>
      </dgm:t>
    </dgm:pt>
    <dgm:pt modelId="{B9D10906-F643-4777-AD2E-9965BBFC0000}">
      <dgm:prSet custT="1"/>
      <dgm:spPr/>
      <dgm:t>
        <a:bodyPr/>
        <a:lstStyle/>
        <a:p>
          <a:r>
            <a:rPr lang="en-US" altLang="zh-CN" sz="2800" dirty="0"/>
            <a:t>……</a:t>
          </a:r>
          <a:endParaRPr lang="zh-CN" altLang="en-US" sz="2800" dirty="0"/>
        </a:p>
      </dgm:t>
    </dgm:pt>
    <dgm:pt modelId="{80E38189-602D-46CA-BD60-8002DBCF5DB3}" type="parTrans" cxnId="{BCC9C8B6-F2E1-4AB8-87AC-3D1C6F49CF20}">
      <dgm:prSet/>
      <dgm:spPr/>
      <dgm:t>
        <a:bodyPr/>
        <a:lstStyle/>
        <a:p>
          <a:endParaRPr lang="zh-CN" altLang="en-US"/>
        </a:p>
      </dgm:t>
    </dgm:pt>
    <dgm:pt modelId="{8BD78EBA-D466-4062-9578-460C5E1E9C4C}" type="sibTrans" cxnId="{BCC9C8B6-F2E1-4AB8-87AC-3D1C6F49CF20}">
      <dgm:prSet/>
      <dgm:spPr/>
      <dgm:t>
        <a:bodyPr/>
        <a:lstStyle/>
        <a:p>
          <a:endParaRPr lang="zh-CN" altLang="en-US"/>
        </a:p>
      </dgm:t>
    </dgm:pt>
    <dgm:pt modelId="{EA836725-C338-4C4C-B1B3-E5B7F2E6704B}" type="pres">
      <dgm:prSet presAssocID="{1E7A989C-1B72-4B98-B70B-D838E5E7E420}" presName="linear" presStyleCnt="0">
        <dgm:presLayoutVars>
          <dgm:animLvl val="lvl"/>
          <dgm:resizeHandles val="exact"/>
        </dgm:presLayoutVars>
      </dgm:prSet>
      <dgm:spPr/>
    </dgm:pt>
    <dgm:pt modelId="{7C09684B-27D4-44E9-B69C-023B564CBD77}" type="pres">
      <dgm:prSet presAssocID="{0C140710-A20C-45DC-8086-BC782DD848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54C823-9DE8-475E-90C7-BF9C4DA80060}" type="pres">
      <dgm:prSet presAssocID="{E88C8B2C-DE51-4157-8789-684EA6187B1B}" presName="spacer" presStyleCnt="0"/>
      <dgm:spPr/>
    </dgm:pt>
    <dgm:pt modelId="{40375B8D-792A-4191-AFB5-CE73C9C694EE}" type="pres">
      <dgm:prSet presAssocID="{BE0F4DBA-4984-453D-93CA-5D1AD16A44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45723D-5727-4B34-90F0-93DEA4A01C74}" type="pres">
      <dgm:prSet presAssocID="{FA118323-EC69-4E32-AF23-11D860925CE3}" presName="spacer" presStyleCnt="0"/>
      <dgm:spPr/>
    </dgm:pt>
    <dgm:pt modelId="{9B69499C-0C02-4E6B-93DC-A9FB1320367F}" type="pres">
      <dgm:prSet presAssocID="{EF555EEE-9194-4A95-8421-06E8DD711A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068587-8D9F-4C10-AAEC-1394CB9694EA}" type="pres">
      <dgm:prSet presAssocID="{3582DD7A-BEBC-40AB-B33C-ACAD9CDEC007}" presName="spacer" presStyleCnt="0"/>
      <dgm:spPr/>
    </dgm:pt>
    <dgm:pt modelId="{0A8871D9-E9A6-421A-B2A8-7CDB353A7A3E}" type="pres">
      <dgm:prSet presAssocID="{B9D10906-F643-4777-AD2E-9965BBFC000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3AE2613-98F7-4172-94E2-CB19B87F25CB}" type="presOf" srcId="{EF555EEE-9194-4A95-8421-06E8DD711A0A}" destId="{9B69499C-0C02-4E6B-93DC-A9FB1320367F}" srcOrd="0" destOrd="0" presId="urn:microsoft.com/office/officeart/2005/8/layout/vList2"/>
    <dgm:cxn modelId="{82F9DD48-75B5-468F-95A5-02D989750C33}" srcId="{1E7A989C-1B72-4B98-B70B-D838E5E7E420}" destId="{0C140710-A20C-45DC-8086-BC782DD848BB}" srcOrd="0" destOrd="0" parTransId="{C9367DDA-358F-4516-BFD2-67C6C70C8810}" sibTransId="{E88C8B2C-DE51-4157-8789-684EA6187B1B}"/>
    <dgm:cxn modelId="{97389B9B-E8AC-4D77-AE17-0DEF3C22D2F5}" srcId="{1E7A989C-1B72-4B98-B70B-D838E5E7E420}" destId="{BE0F4DBA-4984-453D-93CA-5D1AD16A444B}" srcOrd="1" destOrd="0" parTransId="{1891963C-70FA-483A-A066-BCE82CD1C852}" sibTransId="{FA118323-EC69-4E32-AF23-11D860925CE3}"/>
    <dgm:cxn modelId="{6DB90BA3-8EA8-489F-9C57-A6A4E0C44C15}" type="presOf" srcId="{1E7A989C-1B72-4B98-B70B-D838E5E7E420}" destId="{EA836725-C338-4C4C-B1B3-E5B7F2E6704B}" srcOrd="0" destOrd="0" presId="urn:microsoft.com/office/officeart/2005/8/layout/vList2"/>
    <dgm:cxn modelId="{BCC9C8B6-F2E1-4AB8-87AC-3D1C6F49CF20}" srcId="{1E7A989C-1B72-4B98-B70B-D838E5E7E420}" destId="{B9D10906-F643-4777-AD2E-9965BBFC0000}" srcOrd="3" destOrd="0" parTransId="{80E38189-602D-46CA-BD60-8002DBCF5DB3}" sibTransId="{8BD78EBA-D466-4062-9578-460C5E1E9C4C}"/>
    <dgm:cxn modelId="{560820B8-B44B-490A-B68B-93A3788EA32F}" srcId="{1E7A989C-1B72-4B98-B70B-D838E5E7E420}" destId="{EF555EEE-9194-4A95-8421-06E8DD711A0A}" srcOrd="2" destOrd="0" parTransId="{AA281B0B-1E44-4E4D-93A7-55F4D96AC4CE}" sibTransId="{3582DD7A-BEBC-40AB-B33C-ACAD9CDEC007}"/>
    <dgm:cxn modelId="{A6DCEBC6-B9D2-4E20-8B4F-64FEDD2BFBA3}" type="presOf" srcId="{0C140710-A20C-45DC-8086-BC782DD848BB}" destId="{7C09684B-27D4-44E9-B69C-023B564CBD77}" srcOrd="0" destOrd="0" presId="urn:microsoft.com/office/officeart/2005/8/layout/vList2"/>
    <dgm:cxn modelId="{50A270DF-E026-4F8D-B24A-4372B8E61B97}" type="presOf" srcId="{BE0F4DBA-4984-453D-93CA-5D1AD16A444B}" destId="{40375B8D-792A-4191-AFB5-CE73C9C694EE}" srcOrd="0" destOrd="0" presId="urn:microsoft.com/office/officeart/2005/8/layout/vList2"/>
    <dgm:cxn modelId="{7C2031FC-AF00-4281-930C-82B2B1F77C69}" type="presOf" srcId="{B9D10906-F643-4777-AD2E-9965BBFC0000}" destId="{0A8871D9-E9A6-421A-B2A8-7CDB353A7A3E}" srcOrd="0" destOrd="0" presId="urn:microsoft.com/office/officeart/2005/8/layout/vList2"/>
    <dgm:cxn modelId="{5ABCB9DD-5476-4AE6-BDEF-4CE1A4CB1D0B}" type="presParOf" srcId="{EA836725-C338-4C4C-B1B3-E5B7F2E6704B}" destId="{7C09684B-27D4-44E9-B69C-023B564CBD77}" srcOrd="0" destOrd="0" presId="urn:microsoft.com/office/officeart/2005/8/layout/vList2"/>
    <dgm:cxn modelId="{D667D100-4E7D-4022-8403-1DE2B3BB9511}" type="presParOf" srcId="{EA836725-C338-4C4C-B1B3-E5B7F2E6704B}" destId="{A654C823-9DE8-475E-90C7-BF9C4DA80060}" srcOrd="1" destOrd="0" presId="urn:microsoft.com/office/officeart/2005/8/layout/vList2"/>
    <dgm:cxn modelId="{ECE8C9EA-EBB8-4E1B-9357-FE51C45F710D}" type="presParOf" srcId="{EA836725-C338-4C4C-B1B3-E5B7F2E6704B}" destId="{40375B8D-792A-4191-AFB5-CE73C9C694EE}" srcOrd="2" destOrd="0" presId="urn:microsoft.com/office/officeart/2005/8/layout/vList2"/>
    <dgm:cxn modelId="{98045CEF-7454-497A-ADF5-3E64079A29E9}" type="presParOf" srcId="{EA836725-C338-4C4C-B1B3-E5B7F2E6704B}" destId="{E245723D-5727-4B34-90F0-93DEA4A01C74}" srcOrd="3" destOrd="0" presId="urn:microsoft.com/office/officeart/2005/8/layout/vList2"/>
    <dgm:cxn modelId="{3872DAEF-050B-4FDE-B8C7-A1BA816F7B58}" type="presParOf" srcId="{EA836725-C338-4C4C-B1B3-E5B7F2E6704B}" destId="{9B69499C-0C02-4E6B-93DC-A9FB1320367F}" srcOrd="4" destOrd="0" presId="urn:microsoft.com/office/officeart/2005/8/layout/vList2"/>
    <dgm:cxn modelId="{C6B61EC8-CC08-4062-B88A-B2549A9549CD}" type="presParOf" srcId="{EA836725-C338-4C4C-B1B3-E5B7F2E6704B}" destId="{72068587-8D9F-4C10-AAEC-1394CB9694EA}" srcOrd="5" destOrd="0" presId="urn:microsoft.com/office/officeart/2005/8/layout/vList2"/>
    <dgm:cxn modelId="{2DEADAC9-9AC5-4E4A-B4BF-27CA20F7F739}" type="presParOf" srcId="{EA836725-C338-4C4C-B1B3-E5B7F2E6704B}" destId="{0A8871D9-E9A6-421A-B2A8-7CDB353A7A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9684B-27D4-44E9-B69C-023B564CBD77}">
      <dsp:nvSpPr>
        <dsp:cNvPr id="0" name=""/>
        <dsp:cNvSpPr/>
      </dsp:nvSpPr>
      <dsp:spPr>
        <a:xfrm>
          <a:off x="0" y="6234"/>
          <a:ext cx="3959259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用户需求</a:t>
          </a:r>
        </a:p>
      </dsp:txBody>
      <dsp:txXfrm>
        <a:off x="34383" y="40617"/>
        <a:ext cx="3890493" cy="635573"/>
      </dsp:txXfrm>
    </dsp:sp>
    <dsp:sp modelId="{40375B8D-792A-4191-AFB5-CE73C9C694EE}">
      <dsp:nvSpPr>
        <dsp:cNvPr id="0" name=""/>
        <dsp:cNvSpPr/>
      </dsp:nvSpPr>
      <dsp:spPr>
        <a:xfrm>
          <a:off x="0" y="730734"/>
          <a:ext cx="3959259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具体功能</a:t>
          </a:r>
        </a:p>
      </dsp:txBody>
      <dsp:txXfrm>
        <a:off x="34383" y="765117"/>
        <a:ext cx="3890493" cy="635573"/>
      </dsp:txXfrm>
    </dsp:sp>
    <dsp:sp modelId="{2207C0CE-FF82-43B1-8584-280E3737D22E}">
      <dsp:nvSpPr>
        <dsp:cNvPr id="0" name=""/>
        <dsp:cNvSpPr/>
      </dsp:nvSpPr>
      <dsp:spPr>
        <a:xfrm>
          <a:off x="0" y="1455234"/>
          <a:ext cx="3959259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UI</a:t>
          </a:r>
          <a:endParaRPr lang="zh-CN" altLang="en-US" sz="2800" kern="1200" dirty="0"/>
        </a:p>
      </dsp:txBody>
      <dsp:txXfrm>
        <a:off x="34383" y="1489617"/>
        <a:ext cx="3890493" cy="635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9684B-27D4-44E9-B69C-023B564CBD77}">
      <dsp:nvSpPr>
        <dsp:cNvPr id="0" name=""/>
        <dsp:cNvSpPr/>
      </dsp:nvSpPr>
      <dsp:spPr>
        <a:xfrm>
          <a:off x="0" y="14424"/>
          <a:ext cx="3959259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从未使用过的语言</a:t>
          </a:r>
        </a:p>
      </dsp:txBody>
      <dsp:txXfrm>
        <a:off x="48433" y="62857"/>
        <a:ext cx="3862393" cy="895294"/>
      </dsp:txXfrm>
    </dsp:sp>
    <dsp:sp modelId="{40375B8D-792A-4191-AFB5-CE73C9C694EE}">
      <dsp:nvSpPr>
        <dsp:cNvPr id="0" name=""/>
        <dsp:cNvSpPr/>
      </dsp:nvSpPr>
      <dsp:spPr>
        <a:xfrm>
          <a:off x="0" y="1159224"/>
          <a:ext cx="3959259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时间紧张</a:t>
          </a:r>
        </a:p>
      </dsp:txBody>
      <dsp:txXfrm>
        <a:off x="48433" y="1207657"/>
        <a:ext cx="3862393" cy="895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9684B-27D4-44E9-B69C-023B564CBD77}">
      <dsp:nvSpPr>
        <dsp:cNvPr id="0" name=""/>
        <dsp:cNvSpPr/>
      </dsp:nvSpPr>
      <dsp:spPr>
        <a:xfrm>
          <a:off x="0" y="820"/>
          <a:ext cx="3959259" cy="63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个性化颜色</a:t>
          </a:r>
        </a:p>
      </dsp:txBody>
      <dsp:txXfrm>
        <a:off x="31190" y="32010"/>
        <a:ext cx="3896879" cy="576549"/>
      </dsp:txXfrm>
    </dsp:sp>
    <dsp:sp modelId="{40375B8D-792A-4191-AFB5-CE73C9C694EE}">
      <dsp:nvSpPr>
        <dsp:cNvPr id="0" name=""/>
        <dsp:cNvSpPr/>
      </dsp:nvSpPr>
      <dsp:spPr>
        <a:xfrm>
          <a:off x="0" y="652856"/>
          <a:ext cx="3959259" cy="63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通知功能</a:t>
          </a:r>
        </a:p>
      </dsp:txBody>
      <dsp:txXfrm>
        <a:off x="31190" y="684046"/>
        <a:ext cx="3896879" cy="576549"/>
      </dsp:txXfrm>
    </dsp:sp>
    <dsp:sp modelId="{9B69499C-0C02-4E6B-93DC-A9FB1320367F}">
      <dsp:nvSpPr>
        <dsp:cNvPr id="0" name=""/>
        <dsp:cNvSpPr/>
      </dsp:nvSpPr>
      <dsp:spPr>
        <a:xfrm>
          <a:off x="0" y="1304892"/>
          <a:ext cx="3959259" cy="63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桌面小组件</a:t>
          </a:r>
        </a:p>
      </dsp:txBody>
      <dsp:txXfrm>
        <a:off x="31190" y="1336082"/>
        <a:ext cx="3896879" cy="576549"/>
      </dsp:txXfrm>
    </dsp:sp>
    <dsp:sp modelId="{0A8871D9-E9A6-421A-B2A8-7CDB353A7A3E}">
      <dsp:nvSpPr>
        <dsp:cNvPr id="0" name=""/>
        <dsp:cNvSpPr/>
      </dsp:nvSpPr>
      <dsp:spPr>
        <a:xfrm>
          <a:off x="0" y="1956928"/>
          <a:ext cx="3959259" cy="63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……</a:t>
          </a:r>
          <a:endParaRPr lang="zh-CN" altLang="en-US" sz="2800" kern="1200" dirty="0"/>
        </a:p>
      </dsp:txBody>
      <dsp:txXfrm>
        <a:off x="31190" y="1988118"/>
        <a:ext cx="3896879" cy="576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C749-4FB1-4504-8A01-4799D4DFEFF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296D-1E8C-4FA1-8ED8-C999B297F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9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76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01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33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2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96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4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1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9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91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8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05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26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6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/>
        </p:nvGrpSpPr>
        <p:grpSpPr>
          <a:xfrm>
            <a:off x="1344489" y="5505426"/>
            <a:ext cx="2236793" cy="297909"/>
            <a:chOff x="8729725" y="4570716"/>
            <a:chExt cx="3587750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0" name="Freeform 35"/>
            <p:cNvSpPr>
              <a:spLocks noEditPoints="1"/>
            </p:cNvSpPr>
            <p:nvPr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Freeform 37"/>
            <p:cNvSpPr>
              <a:spLocks noEditPoints="1"/>
            </p:cNvSpPr>
            <p:nvPr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3" name="Freeform 38"/>
            <p:cNvSpPr>
              <a:spLocks noEditPoints="1"/>
            </p:cNvSpPr>
            <p:nvPr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Freeform 40"/>
            <p:cNvSpPr>
              <a:spLocks noEditPoints="1"/>
            </p:cNvSpPr>
            <p:nvPr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6" name="Freeform 41"/>
            <p:cNvSpPr>
              <a:spLocks/>
            </p:cNvSpPr>
            <p:nvPr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Freeform 42"/>
            <p:cNvSpPr>
              <a:spLocks/>
            </p:cNvSpPr>
            <p:nvPr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8" name="Freeform 43"/>
            <p:cNvSpPr>
              <a:spLocks/>
            </p:cNvSpPr>
            <p:nvPr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0" name="Freeform 45"/>
            <p:cNvSpPr>
              <a:spLocks noEditPoints="1"/>
            </p:cNvSpPr>
            <p:nvPr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1" name="Freeform 46"/>
            <p:cNvSpPr>
              <a:spLocks noEditPoints="1"/>
            </p:cNvSpPr>
            <p:nvPr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2" name="Freeform 47"/>
            <p:cNvSpPr>
              <a:spLocks noEditPoints="1"/>
            </p:cNvSpPr>
            <p:nvPr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3" name="Freeform 48"/>
            <p:cNvSpPr>
              <a:spLocks noEditPoints="1"/>
            </p:cNvSpPr>
            <p:nvPr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4" name="Freeform 49"/>
            <p:cNvSpPr>
              <a:spLocks noEditPoints="1"/>
            </p:cNvSpPr>
            <p:nvPr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5" name="Freeform 50"/>
            <p:cNvSpPr>
              <a:spLocks noEditPoints="1"/>
            </p:cNvSpPr>
            <p:nvPr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6" name="Freeform 51"/>
            <p:cNvSpPr>
              <a:spLocks noEditPoints="1"/>
            </p:cNvSpPr>
            <p:nvPr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7" name="Freeform 52"/>
            <p:cNvSpPr>
              <a:spLocks noEditPoints="1"/>
            </p:cNvSpPr>
            <p:nvPr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8" name="Freeform 53"/>
            <p:cNvSpPr>
              <a:spLocks noEditPoints="1"/>
            </p:cNvSpPr>
            <p:nvPr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9" name="Freeform 54"/>
            <p:cNvSpPr>
              <a:spLocks noEditPoints="1"/>
            </p:cNvSpPr>
            <p:nvPr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30" name="Freeform 55"/>
            <p:cNvSpPr>
              <a:spLocks noEditPoints="1"/>
            </p:cNvSpPr>
            <p:nvPr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E6FDBC0-AFED-ABB9-30CB-062E3197F119}"/>
              </a:ext>
            </a:extLst>
          </p:cNvPr>
          <p:cNvGrpSpPr/>
          <p:nvPr userDrawn="1"/>
        </p:nvGrpSpPr>
        <p:grpSpPr>
          <a:xfrm>
            <a:off x="1344485" y="5505422"/>
            <a:ext cx="1764691" cy="297909"/>
            <a:chOff x="8729725" y="4570716"/>
            <a:chExt cx="2830513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F599892-30AC-C364-AD29-021817F177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0C5B737-C644-AD16-448F-642C3902D6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4F0A2062-0678-9213-C2C8-5879746C43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06F67859-B977-9423-FC30-BEB05AB129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B32A060D-A9CD-CDCA-3206-1EA7240790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EB755980-9A2B-E04E-DBF7-047257ABE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53DF01AA-076C-3E64-24D1-C896915B12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6D64377D-7E90-F199-E11B-5F279EEC7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42960894-E269-785F-3C56-AECEA550F5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9CD3CA2A-EE97-73E4-895F-C5C73847B4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1F9EB6E0-E2FD-62EC-5959-61CC847990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F9D449B6-B731-03F6-CCFD-D1012E95CD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87617CC9-C049-5CE9-24E3-486D3735F5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97FE4B6B-CF85-0F46-22E2-D6CE364833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BFF8F40C-5B42-7139-E459-3CE3609351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5E28B0CF-EADB-671B-6B6E-505F7BD4E5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9FB9F13-0263-821D-F99F-D27017E388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003759D9-C86A-229E-FBA4-3A2B0B6C3D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E43C321F-BC97-87BA-00E4-5AEA80E00E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132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5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59" indent="-447663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773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7" y="503153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61168AF-8EF8-00EB-3B8B-96A0CD305ABC}"/>
              </a:ext>
            </a:extLst>
          </p:cNvPr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548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CB0B0C4-29F7-E202-678C-E5890069CF85}"/>
              </a:ext>
            </a:extLst>
          </p:cNvPr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964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141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1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9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7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38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63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38" indent="-252413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23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5" y="503149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38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63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38" indent="-252413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23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14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2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42" r:id="rId8"/>
    <p:sldLayoutId id="2147483850" r:id="rId9"/>
    <p:sldLayoutId id="2147483849" r:id="rId10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2330" y="2903456"/>
            <a:ext cx="10870539" cy="1897144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tx1">
                    <a:lumMod val="95000"/>
                  </a:schemeClr>
                </a:solidFill>
              </a:rPr>
              <a:t>USTC schedule</a:t>
            </a:r>
            <a:endParaRPr lang="zh-CN" altLang="en-US" sz="6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2330" y="4800600"/>
            <a:ext cx="10446334" cy="522838"/>
          </a:xfrm>
        </p:spPr>
        <p:txBody>
          <a:bodyPr/>
          <a:lstStyle/>
          <a:p>
            <a:r>
              <a:rPr lang="en-US" altLang="zh-CN" dirty="0"/>
              <a:t>2022.06.20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16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9579" y="3429000"/>
            <a:ext cx="6402120" cy="2038546"/>
          </a:xfrm>
        </p:spPr>
        <p:txBody>
          <a:bodyPr>
            <a:normAutofit/>
          </a:bodyPr>
          <a:lstStyle/>
          <a:p>
            <a:br>
              <a:rPr lang="en-US" altLang="zh-CN" sz="6600" dirty="0"/>
            </a:br>
            <a:r>
              <a:rPr lang="zh-CN" altLang="en-US" sz="6600" dirty="0"/>
              <a:t>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9579" y="5467546"/>
            <a:ext cx="6722631" cy="50669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72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860F28-F460-F868-F3E3-972D1D90AC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760912" y="449262"/>
            <a:ext cx="2670175" cy="5959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DE9420E-B786-1F1A-F9D4-6E01AF96E7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49480" y="514786"/>
            <a:ext cx="2654865" cy="5927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48A08AF-6A01-79C9-EE8C-55AB065D1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655" y="416074"/>
            <a:ext cx="2699080" cy="60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4117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07235D0-CE59-F24D-3ADE-90AF0C928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79" y="512726"/>
            <a:ext cx="2654865" cy="59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1F924B-DE70-E1E0-FD8F-CC7B6BCE9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655" y="512726"/>
            <a:ext cx="2654865" cy="59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E49860-A914-11F5-91E8-C3F1D8BFF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222" y="481597"/>
            <a:ext cx="2654865" cy="5927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2857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BAADC0-EB14-309C-1911-6245411A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964" y="512726"/>
            <a:ext cx="2654865" cy="59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32263E-CAC0-2E3A-0A92-0F7989924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760" y="449263"/>
            <a:ext cx="2655788" cy="59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710A42-24FD-2B51-4C3E-8EB74F0E0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479" y="512726"/>
            <a:ext cx="2654865" cy="59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6390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9579" y="3429000"/>
            <a:ext cx="6402120" cy="2038546"/>
          </a:xfrm>
        </p:spPr>
        <p:txBody>
          <a:bodyPr>
            <a:normAutofit/>
          </a:bodyPr>
          <a:lstStyle/>
          <a:p>
            <a:br>
              <a:rPr lang="en-US" altLang="zh-CN" sz="6600" dirty="0"/>
            </a:br>
            <a:r>
              <a:rPr lang="zh-CN" altLang="en-US" sz="6600" dirty="0"/>
              <a:t>展望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9579" y="5467546"/>
            <a:ext cx="6722631" cy="506691"/>
          </a:xfrm>
        </p:spPr>
        <p:txBody>
          <a:bodyPr/>
          <a:lstStyle/>
          <a:p>
            <a:r>
              <a:rPr lang="en-US" altLang="zh-CN" dirty="0"/>
              <a:t>The future</a:t>
            </a:r>
            <a:endParaRPr lang="zh-CN" altLang="en-US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0BEAD77-C7E6-4CC0-B4D9-43A3ECDA8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661626"/>
              </p:ext>
            </p:extLst>
          </p:nvPr>
        </p:nvGraphicFramePr>
        <p:xfrm>
          <a:off x="6155701" y="961529"/>
          <a:ext cx="3959259" cy="259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9441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20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62" y="4403621"/>
            <a:ext cx="4281089" cy="121841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成员简介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F3777-E4B7-4F50-AAC6-6BE947A74DD8}"/>
              </a:ext>
            </a:extLst>
          </p:cNvPr>
          <p:cNvSpPr txBox="1"/>
          <p:nvPr/>
        </p:nvSpPr>
        <p:spPr>
          <a:xfrm>
            <a:off x="5797484" y="1312682"/>
            <a:ext cx="4539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组长：汤皓宇</a:t>
            </a:r>
            <a:endParaRPr lang="en-US" altLang="zh-CN" sz="3200" dirty="0"/>
          </a:p>
          <a:p>
            <a:r>
              <a:rPr lang="zh-CN" altLang="en-US" sz="3200" dirty="0"/>
              <a:t>组员：曹政泽、罗浩铭、何昕、胡璟凡 、孙宇萱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3766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107696"/>
            <a:ext cx="9418320" cy="1156208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纲要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1872" y="1524156"/>
            <a:ext cx="9418320" cy="445008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想法</a:t>
            </a:r>
            <a:endParaRPr lang="en-US" altLang="zh-CN" sz="3200" dirty="0"/>
          </a:p>
          <a:p>
            <a:r>
              <a:rPr lang="zh-CN" altLang="en-US" sz="3200" dirty="0"/>
              <a:t>设计</a:t>
            </a:r>
            <a:endParaRPr lang="en-US" altLang="zh-CN" sz="3200" dirty="0"/>
          </a:p>
          <a:p>
            <a:r>
              <a:rPr lang="zh-CN" altLang="en-US" sz="3200" dirty="0"/>
              <a:t>困难</a:t>
            </a:r>
            <a:endParaRPr lang="en-US" altLang="zh-CN" sz="3200" dirty="0"/>
          </a:p>
          <a:p>
            <a:r>
              <a:rPr lang="zh-CN" altLang="en-US" sz="3200" dirty="0"/>
              <a:t>合作</a:t>
            </a:r>
            <a:endParaRPr lang="en-US" altLang="zh-CN" sz="3200" dirty="0"/>
          </a:p>
          <a:p>
            <a:r>
              <a:rPr lang="zh-CN" altLang="en-US" sz="3200" dirty="0"/>
              <a:t>展望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98030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832" y="4332250"/>
            <a:ext cx="4130260" cy="1293829"/>
          </a:xfrm>
        </p:spPr>
        <p:txBody>
          <a:bodyPr/>
          <a:lstStyle/>
          <a:p>
            <a:r>
              <a:rPr lang="zh-CN" altLang="en-US" dirty="0"/>
              <a:t>想法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8831" y="5626079"/>
            <a:ext cx="5391603" cy="767080"/>
          </a:xfrm>
        </p:spPr>
        <p:txBody>
          <a:bodyPr/>
          <a:lstStyle/>
          <a:p>
            <a:r>
              <a:rPr lang="zh-CN" altLang="en-US" dirty="0"/>
              <a:t>做一个自己的日程、任务、计划管理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91E0ED-8710-3782-C534-CF21D81DE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90" b="10145"/>
          <a:stretch/>
        </p:blipFill>
        <p:spPr>
          <a:xfrm>
            <a:off x="2556195" y="162459"/>
            <a:ext cx="2389891" cy="42452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5B3EE0-C371-59B4-0F07-A43BA99AA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630" y="535801"/>
            <a:ext cx="2401325" cy="43641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C905CC-C128-3AE9-7021-E8E77DDB6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736" y="755505"/>
            <a:ext cx="2401325" cy="46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3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9579" y="3429000"/>
            <a:ext cx="5610268" cy="2038546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9579" y="5467546"/>
            <a:ext cx="6722631" cy="506691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0BEAD77-C7E6-4CC0-B4D9-43A3ECDA8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805973"/>
              </p:ext>
            </p:extLst>
          </p:nvPr>
        </p:nvGraphicFramePr>
        <p:xfrm>
          <a:off x="6155701" y="961530"/>
          <a:ext cx="3959259" cy="2165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8049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方便好用</a:t>
            </a:r>
            <a:endParaRPr lang="en-US" altLang="zh-CN" dirty="0"/>
          </a:p>
          <a:p>
            <a:r>
              <a:rPr lang="zh-CN" altLang="en-US" dirty="0"/>
              <a:t>日程表</a:t>
            </a:r>
            <a:endParaRPr lang="en-US" altLang="zh-CN" dirty="0"/>
          </a:p>
          <a:p>
            <a:r>
              <a:rPr lang="zh-CN" altLang="en-US" dirty="0"/>
              <a:t>倒计时</a:t>
            </a:r>
            <a:endParaRPr lang="en-US" altLang="zh-CN" dirty="0"/>
          </a:p>
          <a:p>
            <a:r>
              <a:rPr lang="zh-CN" altLang="en-US" dirty="0"/>
              <a:t>任务列表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4034526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导入课程表</a:t>
            </a:r>
            <a:endParaRPr lang="en-US" altLang="zh-CN" dirty="0"/>
          </a:p>
          <a:p>
            <a:r>
              <a:rPr lang="zh-CN" altLang="en-US" dirty="0"/>
              <a:t>日、周、月视图设计</a:t>
            </a:r>
            <a:endParaRPr lang="en-US" altLang="zh-CN" dirty="0"/>
          </a:p>
          <a:p>
            <a:r>
              <a:rPr lang="zh-CN" altLang="en-US" dirty="0"/>
              <a:t>显示重要等级</a:t>
            </a:r>
            <a:endParaRPr lang="en-US" altLang="zh-CN" dirty="0"/>
          </a:p>
          <a:p>
            <a:r>
              <a:rPr lang="zh-CN" altLang="en-US" dirty="0"/>
              <a:t>保存常用项模板</a:t>
            </a:r>
            <a:endParaRPr lang="en-US" altLang="zh-CN" dirty="0"/>
          </a:p>
          <a:p>
            <a:r>
              <a:rPr lang="zh-CN" altLang="en-US" dirty="0"/>
              <a:t>防沉迷模式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用户需求</a:t>
            </a:r>
          </a:p>
        </p:txBody>
      </p:sp>
    </p:spTree>
    <p:extLst>
      <p:ext uri="{BB962C8B-B14F-4D97-AF65-F5344CB8AC3E}">
        <p14:creationId xmlns:p14="http://schemas.microsoft.com/office/powerpoint/2010/main" val="871518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尽量简洁</a:t>
            </a:r>
            <a:endParaRPr lang="en-US" altLang="zh-CN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7EC15A-EFAF-1F9D-8706-39F257B6D5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68176" y="954660"/>
            <a:ext cx="6600066" cy="57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1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9579" y="3429000"/>
            <a:ext cx="6402120" cy="2038546"/>
          </a:xfrm>
        </p:spPr>
        <p:txBody>
          <a:bodyPr>
            <a:normAutofit/>
          </a:bodyPr>
          <a:lstStyle/>
          <a:p>
            <a:br>
              <a:rPr lang="en-US" altLang="zh-CN" sz="6600" dirty="0"/>
            </a:br>
            <a:r>
              <a:rPr lang="zh-CN" altLang="en-US" sz="6600" dirty="0"/>
              <a:t>困难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9579" y="5467546"/>
            <a:ext cx="6722631" cy="506691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0BEAD77-C7E6-4CC0-B4D9-43A3ECDA8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073387"/>
              </p:ext>
            </p:extLst>
          </p:nvPr>
        </p:nvGraphicFramePr>
        <p:xfrm>
          <a:off x="6155701" y="961530"/>
          <a:ext cx="3959259" cy="2165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922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主题1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ambria"/>
        <a:ea typeface="楷体"/>
        <a:cs typeface=""/>
      </a:majorFont>
      <a:minorFont>
        <a:latin typeface="Cascadia Mono"/>
        <a:ea typeface="仿宋"/>
        <a:cs typeface="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D90ED05E-CB1F-4AFF-AF91-6F07D2B356CC}" vid="{14EBF89F-C2B6-4AED-9655-37187149696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123</Words>
  <Application>Microsoft Office PowerPoint</Application>
  <PresentationFormat>宽屏</PresentationFormat>
  <Paragraphs>58</Paragraphs>
  <Slides>15</Slides>
  <Notes>15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Wingdings 2</vt:lpstr>
      <vt:lpstr>Cascadia Mono</vt:lpstr>
      <vt:lpstr>微软雅黑</vt:lpstr>
      <vt:lpstr>Times New Roman</vt:lpstr>
      <vt:lpstr>Cambria</vt:lpstr>
      <vt:lpstr>等线</vt:lpstr>
      <vt:lpstr>Wingdings</vt:lpstr>
      <vt:lpstr>Arial</vt:lpstr>
      <vt:lpstr>主题1</vt:lpstr>
      <vt:lpstr>USTC schedule</vt:lpstr>
      <vt:lpstr>成员简介</vt:lpstr>
      <vt:lpstr>纲要</vt:lpstr>
      <vt:lpstr>想法</vt:lpstr>
      <vt:lpstr>设计</vt:lpstr>
      <vt:lpstr>用户需求</vt:lpstr>
      <vt:lpstr>具体功能</vt:lpstr>
      <vt:lpstr>用户UI</vt:lpstr>
      <vt:lpstr> 困难</vt:lpstr>
      <vt:lpstr> 展示</vt:lpstr>
      <vt:lpstr>PowerPoint 演示文稿</vt:lpstr>
      <vt:lpstr>PowerPoint 演示文稿</vt:lpstr>
      <vt:lpstr>PowerPoint 演示文稿</vt:lpstr>
      <vt:lpstr> 展望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St Himalalps</cp:lastModifiedBy>
  <cp:revision>242</cp:revision>
  <dcterms:created xsi:type="dcterms:W3CDTF">2019-09-09T14:12:04Z</dcterms:created>
  <dcterms:modified xsi:type="dcterms:W3CDTF">2022-06-20T06:54:25Z</dcterms:modified>
</cp:coreProperties>
</file>