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434" r:id="rId2"/>
    <p:sldId id="1484" r:id="rId3"/>
    <p:sldId id="1458" r:id="rId4"/>
    <p:sldId id="1459" r:id="rId5"/>
    <p:sldId id="1486" r:id="rId6"/>
    <p:sldId id="1487" r:id="rId7"/>
    <p:sldId id="1153" r:id="rId8"/>
    <p:sldId id="1485" r:id="rId9"/>
    <p:sldId id="1488" r:id="rId10"/>
    <p:sldId id="1431" r:id="rId11"/>
    <p:sldId id="1489" r:id="rId12"/>
    <p:sldId id="1432" r:id="rId13"/>
    <p:sldId id="1490" r:id="rId14"/>
    <p:sldId id="1434" r:id="rId15"/>
    <p:sldId id="1534" r:id="rId16"/>
    <p:sldId id="945" r:id="rId17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C0C0C0"/>
    <a:srgbClr val="969696"/>
    <a:srgbClr val="F8F8F8"/>
    <a:srgbClr val="FFFFFF"/>
    <a:srgbClr val="2FBFFF"/>
    <a:srgbClr val="1C1C1C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6" autoAdjust="0"/>
    <p:restoredTop sz="56707" autoAdjust="0"/>
  </p:normalViewPr>
  <p:slideViewPr>
    <p:cSldViewPr snapToGrid="0">
      <p:cViewPr varScale="1">
        <p:scale>
          <a:sx n="56" d="100"/>
          <a:sy n="56" d="100"/>
        </p:scale>
        <p:origin x="23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26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37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 板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56000"/>
            <a:ext cx="781535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在函数声明中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包含有参数化数据类型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的函数。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函数模板表示的是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对不同数据类型数据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处理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的一类函数。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3132000"/>
            <a:ext cx="75708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函数模板的一般定义形式 ：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函数模板的定义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668620" y="3708000"/>
            <a:ext cx="5582786" cy="248492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template 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T1, class T2, …...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返回值类型  函数名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形式参数表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{   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   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94733" y="1655832"/>
            <a:ext cx="7634597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在调用函数模板时，编译器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根据实参的类型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自动确定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模板实际参数类型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对函数模板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，即生成处理确定类型的函数，并调用它 。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函数模板的调用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234831" y="5633583"/>
            <a:ext cx="6739587" cy="4247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</a:rPr>
              <a:t>函数模板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的调用格式与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普通函数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的调用格式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相同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45432" y="3633823"/>
            <a:ext cx="7239349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 i, j, k;</a:t>
            </a:r>
          </a:p>
          <a:p>
            <a:pPr eaLnBrk="1" hangingPunct="1"/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MY_CLASS obj1, obj2, obj3;</a:t>
            </a:r>
          </a:p>
          <a:p>
            <a:pPr eaLnBrk="1" hangingPunct="1"/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k=Max(i, j);    	</a:t>
            </a:r>
            <a:r>
              <a:rPr lang="fr-F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fr-FR" altLang="zh-CN" sz="2000" dirty="0"/>
              <a:t>//</a:t>
            </a:r>
            <a:r>
              <a:rPr lang="zh-CN" altLang="en-US" sz="2000" dirty="0"/>
              <a:t>实际参数为整数类型</a:t>
            </a:r>
            <a:r>
              <a:rPr lang="fr-FR" altLang="zh-CN" sz="2000" dirty="0"/>
              <a:t>int</a:t>
            </a:r>
          </a:p>
          <a:p>
            <a:pPr eaLnBrk="1" hangingPunct="1"/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obj3=Max(obj1, obj2);   </a:t>
            </a:r>
            <a:r>
              <a:rPr lang="fr-F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zh-CN" sz="2000" dirty="0"/>
              <a:t>//</a:t>
            </a:r>
            <a:r>
              <a:rPr lang="zh-CN" altLang="en-US" sz="2000" dirty="0"/>
              <a:t>实际参数为类型</a:t>
            </a:r>
            <a:r>
              <a:rPr lang="fr-FR" altLang="zh-CN" sz="2000" dirty="0"/>
              <a:t>MY_CLASS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 autoUpdateAnimBg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shilih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856045"/>
            <a:ext cx="868045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22577" y="1266678"/>
            <a:ext cx="350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函数模板实例化的逻辑示意图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FCD67-33C7-4872-96F4-55F3D04A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981" y="5362205"/>
            <a:ext cx="3527265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/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Max(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return (x&gt;y)?x:y;   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例子：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3105" y="917912"/>
            <a:ext cx="6075917" cy="59400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T&gt;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 const T array[],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for(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=0;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&lt;size-1;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&lt;&lt;array[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]&lt;&lt;", ";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&lt;&lt;array[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Student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name;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Student(string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n,int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a):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name(n),age(a){}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friend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operator&lt;&lt;(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o,const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Student&amp; s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o&lt;&lt;s.name&lt;&lt;" 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s.age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return o;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19576" y="912235"/>
            <a:ext cx="4024424" cy="317009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 a[2]={“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aa","bb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"};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print(a, 2);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b[2]={1,2};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print(b,2);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c[2]={Student("cc",20),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Student("dd",21)};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print(c,2);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781388" y="4474087"/>
            <a:ext cx="1820352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nn-NO" altLang="zh-CN" sz="2400" dirty="0">
                <a:solidFill>
                  <a:srgbClr val="000000"/>
                </a:solidFill>
                <a:latin typeface="Times New Roman" pitchFamily="18" charset="0"/>
              </a:rPr>
              <a:t>aa, bb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nn-NO" altLang="zh-CN" sz="2400" dirty="0">
                <a:solidFill>
                  <a:srgbClr val="000000"/>
                </a:solidFill>
                <a:latin typeface="Times New Roman" pitchFamily="18" charset="0"/>
              </a:rPr>
              <a:t>1, 2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nn-NO" altLang="zh-CN" sz="2400" dirty="0">
                <a:solidFill>
                  <a:srgbClr val="000000"/>
                </a:solidFill>
                <a:latin typeface="Times New Roman" pitchFamily="18" charset="0"/>
              </a:rPr>
              <a:t>cc 20, dd 21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52000" y="1163667"/>
            <a:ext cx="7532700" cy="147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编写一个求绝对值的函数模板。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调用该函数模板求整型数据、浮点型数据、复数数据的绝对值。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55688" y="1212828"/>
            <a:ext cx="75327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 编写一个求两个不同类型的数据的最大值的函数模板。</a:t>
            </a:r>
          </a:p>
        </p:txBody>
      </p:sp>
    </p:spTree>
    <p:extLst>
      <p:ext uri="{BB962C8B-B14F-4D97-AF65-F5344CB8AC3E}">
        <p14:creationId xmlns:p14="http://schemas.microsoft.com/office/powerpoint/2010/main" val="3306105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45"/>
          <p:cNvSpPr>
            <a:spLocks noChangeArrowheads="1"/>
          </p:cNvSpPr>
          <p:nvPr/>
        </p:nvSpPr>
        <p:spPr bwMode="gray">
          <a:xfrm>
            <a:off x="4679331" y="3943281"/>
            <a:ext cx="3060000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gray">
          <a:xfrm>
            <a:off x="4641926" y="3015630"/>
            <a:ext cx="3060000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4646198" y="2068099"/>
            <a:ext cx="3060000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977102" y="3292545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77503" y="2403821"/>
            <a:ext cx="732597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837333" y="3909393"/>
            <a:ext cx="839028" cy="267804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904616" y="212180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一、模板的概念</a:t>
            </a: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4474058" y="2318649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4445414" y="319094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4485170" y="407863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806989" y="2070170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456" y="2110"/>
              <a:ext cx="106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864860" y="3092186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二、函数模板</a:t>
            </a: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957625" y="4000028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三、类模板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4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56000"/>
            <a:ext cx="7481899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：排序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实际应用中经常遇到的问题：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对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学生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按照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成绩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排序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对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事件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按照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发生的时间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排序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对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产品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按照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销售量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排序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一、模板的概念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问题的提出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采用的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排序算法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完全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1656000"/>
            <a:ext cx="757078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待排序对象的类型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比较大小的函数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函数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用于对类型为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的一组变量排序。</a:t>
            </a: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函数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用于对类型为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的一组变量排序。</a:t>
            </a: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中，除了被排序数组、存储被排序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数组元素的变量的类型声明不同之外，其它部分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可以完全相同。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讨论：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426218" y="4857407"/>
            <a:ext cx="4485484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解决方案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：使用函数模板！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44000"/>
            <a:ext cx="7481899" cy="30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：数组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考虑一个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数组类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，需要提供的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基本操作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length()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：获得数组的长度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addElement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：插入一个元素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deleteElement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：删除一个元素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searchElement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():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查询一个元素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4287329"/>
            <a:ext cx="7397135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数组是一种常见的数据类型，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元素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可以是：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学生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字符串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这些数组类，除了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元素的类型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之外，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他的操作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完全相同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讨论：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681401" y="2443816"/>
            <a:ext cx="4325996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解决方案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：使用类模板！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8000"/>
            <a:ext cx="748189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模板指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能够将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作为一个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可变化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数据类型形参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进行定义的功能。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模板的概念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2808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模板就是将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456000"/>
            <a:ext cx="748189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模板的类型：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函数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类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8189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举例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：求两数的最大值，一般设计重载函数来实现：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二、函数模板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8594" y="2198428"/>
            <a:ext cx="6739619" cy="83099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ax(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           { return (x&gt;y)?x:y; }</a:t>
            </a:r>
          </a:p>
          <a:p>
            <a:pPr eaLnBrk="1" hangingPunct="1"/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  { return (x&gt;y)?x:y; }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90428" y="3458763"/>
            <a:ext cx="748189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其差异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仅在于操作数的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而已，很自然想到，能不能采用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参数化的类型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来摆脱数据类型的影响呢？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9050" y="1373624"/>
            <a:ext cx="4429917" cy="224676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fr-FR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          </a:t>
            </a:r>
          </a:p>
          <a:p>
            <a:pPr eaLnBrk="1" hangingPunct="1"/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{ return (x&gt;y)?x:y; }</a:t>
            </a:r>
          </a:p>
          <a:p>
            <a:pPr eaLnBrk="1" hangingPunct="1"/>
            <a:endParaRPr lang="fr-FR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fr-FR" altLang="zh-CN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fr-FR" altLang="zh-CN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</a:t>
            </a:r>
          </a:p>
          <a:p>
            <a:pPr eaLnBrk="1" hangingPunct="1"/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return (x&gt;y)?x:y;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03264" y="4284671"/>
            <a:ext cx="4355703" cy="138499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 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/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Max(</a:t>
            </a:r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</a:t>
            </a:r>
          </a:p>
          <a:p>
            <a:pPr eaLnBrk="1" hangingPunct="1"/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return (x&gt;y)?x:y;   }</a:t>
            </a:r>
          </a:p>
        </p:txBody>
      </p:sp>
      <p:sp>
        <p:nvSpPr>
          <p:cNvPr id="8" name="下箭头 7"/>
          <p:cNvSpPr/>
          <p:nvPr/>
        </p:nvSpPr>
        <p:spPr>
          <a:xfrm>
            <a:off x="4123928" y="3641734"/>
            <a:ext cx="357187" cy="642937"/>
          </a:xfrm>
          <a:prstGeom prst="downArrow">
            <a:avLst/>
          </a:prstGeom>
          <a:solidFill>
            <a:schemeClr val="tx2">
              <a:lumMod val="75000"/>
              <a:alpha val="87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E1FFF7"/>
        </a:solidFill>
        <a:ln w="38100">
          <a:solidFill>
            <a:srgbClr val="008000"/>
          </a:solidFill>
          <a:miter lim="800000"/>
          <a:headEnd/>
          <a:tailEnd/>
        </a:ln>
      </a:spPr>
      <a:bodyPr wrap="square">
        <a:spAutoFit/>
      </a:bodyPr>
      <a:lstStyle>
        <a:defPPr eaLnBrk="1" hangingPunct="1">
          <a:buNone/>
          <a:defRPr sz="2000"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38750</TotalTime>
  <Words>938</Words>
  <Application>Microsoft Office PowerPoint</Application>
  <PresentationFormat>全屏显示(4:3)</PresentationFormat>
  <Paragraphs>137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Courier New</vt:lpstr>
      <vt:lpstr>Times New Roman</vt:lpstr>
      <vt:lpstr>Wingdings</vt:lpstr>
      <vt:lpstr>2008最新商务办公系列精品PPT模板</vt:lpstr>
      <vt:lpstr>模 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例子：</vt:lpstr>
      <vt:lpstr>练习：</vt:lpstr>
      <vt:lpstr>练习：</vt:lpstr>
      <vt:lpstr>PowerPoint 演示文稿</vt:lpstr>
    </vt:vector>
  </TitlesOfParts>
  <Company>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yang fang</cp:lastModifiedBy>
  <cp:revision>2925</cp:revision>
  <dcterms:created xsi:type="dcterms:W3CDTF">2008-07-07T07:12:37Z</dcterms:created>
  <dcterms:modified xsi:type="dcterms:W3CDTF">2021-05-31T10:12:10Z</dcterms:modified>
</cp:coreProperties>
</file>