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6"/>
  </p:notesMasterIdLst>
  <p:handoutMasterIdLst>
    <p:handoutMasterId r:id="rId57"/>
  </p:handoutMasterIdLst>
  <p:sldIdLst>
    <p:sldId id="268" r:id="rId2"/>
    <p:sldId id="269" r:id="rId3"/>
    <p:sldId id="271" r:id="rId4"/>
    <p:sldId id="393" r:id="rId5"/>
    <p:sldId id="272" r:id="rId6"/>
    <p:sldId id="273" r:id="rId7"/>
    <p:sldId id="274" r:id="rId8"/>
    <p:sldId id="363" r:id="rId9"/>
    <p:sldId id="371" r:id="rId10"/>
    <p:sldId id="372" r:id="rId11"/>
    <p:sldId id="275" r:id="rId12"/>
    <p:sldId id="373" r:id="rId13"/>
    <p:sldId id="276" r:id="rId14"/>
    <p:sldId id="277" r:id="rId15"/>
    <p:sldId id="278" r:id="rId16"/>
    <p:sldId id="279" r:id="rId17"/>
    <p:sldId id="280" r:id="rId18"/>
    <p:sldId id="374" r:id="rId19"/>
    <p:sldId id="281" r:id="rId20"/>
    <p:sldId id="282" r:id="rId21"/>
    <p:sldId id="362" r:id="rId22"/>
    <p:sldId id="283" r:id="rId23"/>
    <p:sldId id="375" r:id="rId24"/>
    <p:sldId id="284" r:id="rId25"/>
    <p:sldId id="336" r:id="rId26"/>
    <p:sldId id="285" r:id="rId27"/>
    <p:sldId id="286" r:id="rId28"/>
    <p:sldId id="287" r:id="rId29"/>
    <p:sldId id="288" r:id="rId30"/>
    <p:sldId id="289" r:id="rId31"/>
    <p:sldId id="292" r:id="rId32"/>
    <p:sldId id="293" r:id="rId33"/>
    <p:sldId id="291" r:id="rId34"/>
    <p:sldId id="345" r:id="rId35"/>
    <p:sldId id="294" r:id="rId36"/>
    <p:sldId id="295" r:id="rId37"/>
    <p:sldId id="296" r:id="rId38"/>
    <p:sldId id="388" r:id="rId39"/>
    <p:sldId id="344" r:id="rId40"/>
    <p:sldId id="297" r:id="rId41"/>
    <p:sldId id="298" r:id="rId42"/>
    <p:sldId id="299" r:id="rId43"/>
    <p:sldId id="346" r:id="rId44"/>
    <p:sldId id="378" r:id="rId45"/>
    <p:sldId id="377" r:id="rId46"/>
    <p:sldId id="326" r:id="rId47"/>
    <p:sldId id="327" r:id="rId48"/>
    <p:sldId id="328" r:id="rId49"/>
    <p:sldId id="329" r:id="rId50"/>
    <p:sldId id="330" r:id="rId51"/>
    <p:sldId id="331" r:id="rId52"/>
    <p:sldId id="389" r:id="rId53"/>
    <p:sldId id="386" r:id="rId54"/>
    <p:sldId id="387" r:id="rId55"/>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FF7C80"/>
    <a:srgbClr val="CC3300"/>
    <a:srgbClr val="808080"/>
    <a:srgbClr val="DDDDDD"/>
    <a:srgbClr val="AC549B"/>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8013" autoAdjust="0"/>
    <p:restoredTop sz="57195" autoAdjust="0"/>
  </p:normalViewPr>
  <p:slideViewPr>
    <p:cSldViewPr>
      <p:cViewPr varScale="1">
        <p:scale>
          <a:sx n="57" d="100"/>
          <a:sy n="57" d="100"/>
        </p:scale>
        <p:origin x="2504"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38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9.xml"/><Relationship Id="rId18" Type="http://schemas.openxmlformats.org/officeDocument/2006/relationships/slide" Target="slides/slide25.xml"/><Relationship Id="rId26" Type="http://schemas.openxmlformats.org/officeDocument/2006/relationships/slide" Target="slides/slide33.xml"/><Relationship Id="rId39" Type="http://schemas.openxmlformats.org/officeDocument/2006/relationships/slide" Target="slides/slide49.xml"/><Relationship Id="rId3" Type="http://schemas.openxmlformats.org/officeDocument/2006/relationships/slide" Target="slides/slide4.xml"/><Relationship Id="rId21" Type="http://schemas.openxmlformats.org/officeDocument/2006/relationships/slide" Target="slides/slide28.xml"/><Relationship Id="rId34" Type="http://schemas.openxmlformats.org/officeDocument/2006/relationships/slide" Target="slides/slide42.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4.xml"/><Relationship Id="rId25" Type="http://schemas.openxmlformats.org/officeDocument/2006/relationships/slide" Target="slides/slide32.xml"/><Relationship Id="rId33" Type="http://schemas.openxmlformats.org/officeDocument/2006/relationships/slide" Target="slides/slide41.xml"/><Relationship Id="rId38" Type="http://schemas.openxmlformats.org/officeDocument/2006/relationships/slide" Target="slides/slide48.xml"/><Relationship Id="rId2" Type="http://schemas.openxmlformats.org/officeDocument/2006/relationships/slide" Target="slides/slide3.xml"/><Relationship Id="rId16" Type="http://schemas.openxmlformats.org/officeDocument/2006/relationships/slide" Target="slides/slide23.xml"/><Relationship Id="rId20" Type="http://schemas.openxmlformats.org/officeDocument/2006/relationships/slide" Target="slides/slide27.xml"/><Relationship Id="rId29" Type="http://schemas.openxmlformats.org/officeDocument/2006/relationships/slide" Target="slides/slide36.xml"/><Relationship Id="rId41" Type="http://schemas.openxmlformats.org/officeDocument/2006/relationships/slide" Target="slides/slide5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6.xml"/><Relationship Id="rId24" Type="http://schemas.openxmlformats.org/officeDocument/2006/relationships/slide" Target="slides/slide31.xml"/><Relationship Id="rId32" Type="http://schemas.openxmlformats.org/officeDocument/2006/relationships/slide" Target="slides/slide40.xml"/><Relationship Id="rId37" Type="http://schemas.openxmlformats.org/officeDocument/2006/relationships/slide" Target="slides/slide47.xml"/><Relationship Id="rId40" Type="http://schemas.openxmlformats.org/officeDocument/2006/relationships/slide" Target="slides/slide50.xml"/><Relationship Id="rId5" Type="http://schemas.openxmlformats.org/officeDocument/2006/relationships/slide" Target="slides/slide6.xml"/><Relationship Id="rId15" Type="http://schemas.openxmlformats.org/officeDocument/2006/relationships/slide" Target="slides/slide22.xml"/><Relationship Id="rId23" Type="http://schemas.openxmlformats.org/officeDocument/2006/relationships/slide" Target="slides/slide30.xml"/><Relationship Id="rId28" Type="http://schemas.openxmlformats.org/officeDocument/2006/relationships/slide" Target="slides/slide35.xml"/><Relationship Id="rId36" Type="http://schemas.openxmlformats.org/officeDocument/2006/relationships/slide" Target="slides/slide46.xml"/><Relationship Id="rId10" Type="http://schemas.openxmlformats.org/officeDocument/2006/relationships/slide" Target="slides/slide15.xml"/><Relationship Id="rId19" Type="http://schemas.openxmlformats.org/officeDocument/2006/relationships/slide" Target="slides/slide26.xml"/><Relationship Id="rId31" Type="http://schemas.openxmlformats.org/officeDocument/2006/relationships/slide" Target="slides/slide39.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 Id="rId22" Type="http://schemas.openxmlformats.org/officeDocument/2006/relationships/slide" Target="slides/slide29.xml"/><Relationship Id="rId27" Type="http://schemas.openxmlformats.org/officeDocument/2006/relationships/slide" Target="slides/slide34.xml"/><Relationship Id="rId30" Type="http://schemas.openxmlformats.org/officeDocument/2006/relationships/slide" Target="slides/slide37.xml"/><Relationship Id="rId35"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1026">
            <a:extLst>
              <a:ext uri="{FF2B5EF4-FFF2-40B4-BE49-F238E27FC236}">
                <a16:creationId xmlns:a16="http://schemas.microsoft.com/office/drawing/2014/main" id="{8C0FB609-01AB-4BFC-BD1E-3CD0A428176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1027">
            <a:extLst>
              <a:ext uri="{FF2B5EF4-FFF2-40B4-BE49-F238E27FC236}">
                <a16:creationId xmlns:a16="http://schemas.microsoft.com/office/drawing/2014/main" id="{E9F39092-B2B6-4149-8A13-750630DFE5F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1028">
            <a:extLst>
              <a:ext uri="{FF2B5EF4-FFF2-40B4-BE49-F238E27FC236}">
                <a16:creationId xmlns:a16="http://schemas.microsoft.com/office/drawing/2014/main" id="{8ACB29A7-2058-49FC-AD9E-04917C1A29F6}"/>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1029">
            <a:extLst>
              <a:ext uri="{FF2B5EF4-FFF2-40B4-BE49-F238E27FC236}">
                <a16:creationId xmlns:a16="http://schemas.microsoft.com/office/drawing/2014/main" id="{CA4F016C-C435-477D-8F85-B44DEE0E613D}"/>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CEA7DE3-AD3A-4013-9133-199A0908F58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4241799-D88F-4470-A768-623368BC612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BDD13E68-3DDE-43F0-B2D0-DE3F5B967DA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0632C7D5-1D3C-499C-A150-36E88100840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F1A54542-04C9-4601-BCA7-81150EACF81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DEFE402F-6C6C-4216-BE08-961CA85C5E8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E32C168F-62FF-45F9-9200-93A7445737B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E5198D3-7567-4379-9E7E-2B792BAD222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CA75354E-9061-413F-A999-C99B5A7ADFA9}"/>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DF75FC7-E110-42A6-84E7-6B3C39D11F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148" name="灯片编号占位符 3">
            <a:extLst>
              <a:ext uri="{FF2B5EF4-FFF2-40B4-BE49-F238E27FC236}">
                <a16:creationId xmlns:a16="http://schemas.microsoft.com/office/drawing/2014/main" id="{F8EAC78E-A53A-47EE-B8F1-A6DC8E2F9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5B2C00B-2B0D-41D0-9749-8507C61FBD10}" type="slidenum">
              <a:rPr lang="zh-CN" altLang="en-US" sz="1200" smtClean="0"/>
              <a:pPr/>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16</a:t>
            </a:fld>
            <a:endParaRPr lang="en-US" altLang="zh-CN"/>
          </a:p>
        </p:txBody>
      </p:sp>
    </p:spTree>
    <p:extLst>
      <p:ext uri="{BB962C8B-B14F-4D97-AF65-F5344CB8AC3E}">
        <p14:creationId xmlns:p14="http://schemas.microsoft.com/office/powerpoint/2010/main" val="2932409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3E8E93A3-931E-4D40-A058-62EA894A6448}"/>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FFF5120E-124F-4801-8F7E-650FF5C97F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完全二叉树：除了最后一层可以不满外，其他层都是满的。</a:t>
            </a:r>
          </a:p>
        </p:txBody>
      </p:sp>
      <p:sp>
        <p:nvSpPr>
          <p:cNvPr id="25604" name="灯片编号占位符 3">
            <a:extLst>
              <a:ext uri="{FF2B5EF4-FFF2-40B4-BE49-F238E27FC236}">
                <a16:creationId xmlns:a16="http://schemas.microsoft.com/office/drawing/2014/main" id="{96D5AB55-BB25-4100-B8BE-90FF2EF467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852AB49-E8D0-45E4-A34A-4A9654C41C8B}" type="slidenum">
              <a:rPr lang="zh-CN" altLang="en-US" sz="1200" smtClean="0"/>
              <a:pPr/>
              <a:t>17</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k</a:t>
            </a:r>
            <a:r>
              <a:rPr lang="zh-CN" altLang="en-US" dirty="0"/>
              <a:t>是整数</a:t>
            </a:r>
            <a:endParaRPr lang="en-US" altLang="zh-CN" dirty="0"/>
          </a:p>
          <a:p>
            <a:endParaRPr lang="en-US" altLang="zh-CN" dirty="0"/>
          </a:p>
          <a:p>
            <a:r>
              <a:rPr lang="zh-CN" altLang="en-US" dirty="0"/>
              <a:t>把</a:t>
            </a:r>
            <a:r>
              <a:rPr lang="en-US" altLang="zh-CN" dirty="0"/>
              <a:t>1</a:t>
            </a:r>
            <a:r>
              <a:rPr lang="zh-CN" altLang="en-US" dirty="0"/>
              <a:t>去掉是为了方便求</a:t>
            </a:r>
            <a:r>
              <a:rPr lang="en-US" altLang="zh-CN" dirty="0"/>
              <a:t>log</a:t>
            </a:r>
            <a:r>
              <a:rPr lang="zh-CN" altLang="en-US" dirty="0"/>
              <a:t>，注意</a:t>
            </a:r>
            <a:r>
              <a:rPr lang="en-US" altLang="zh-CN" dirty="0"/>
              <a:t>1</a:t>
            </a:r>
            <a:r>
              <a:rPr lang="zh-CN" altLang="en-US" dirty="0"/>
              <a:t>去掉以后符号的变化</a:t>
            </a:r>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19</a:t>
            </a:fld>
            <a:endParaRPr lang="en-US" altLang="zh-CN"/>
          </a:p>
        </p:txBody>
      </p:sp>
    </p:spTree>
    <p:extLst>
      <p:ext uri="{BB962C8B-B14F-4D97-AF65-F5344CB8AC3E}">
        <p14:creationId xmlns:p14="http://schemas.microsoft.com/office/powerpoint/2010/main" val="353223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1&lt;=</a:t>
            </a:r>
            <a:r>
              <a:rPr lang="en-US" altLang="zh-CN" dirty="0" err="1"/>
              <a:t>i</a:t>
            </a:r>
            <a:r>
              <a:rPr lang="en-US" altLang="zh-CN" dirty="0"/>
              <a:t>&lt;=n</a:t>
            </a:r>
          </a:p>
          <a:p>
            <a:endParaRPr lang="en-US" altLang="zh-CN" dirty="0"/>
          </a:p>
          <a:p>
            <a:r>
              <a:rPr lang="en-US" altLang="zh-CN" dirty="0"/>
              <a:t>(1) </a:t>
            </a:r>
            <a:r>
              <a:rPr lang="zh-CN" altLang="en-US" dirty="0"/>
              <a:t>若</a:t>
            </a:r>
            <a:r>
              <a:rPr lang="en-US" altLang="zh-CN" dirty="0" err="1"/>
              <a:t>i</a:t>
            </a:r>
            <a:r>
              <a:rPr lang="en-US" altLang="zh-CN" dirty="0"/>
              <a:t>&gt;1</a:t>
            </a:r>
            <a:r>
              <a:rPr lang="zh-CN" altLang="en-US" dirty="0"/>
              <a:t>，</a:t>
            </a:r>
            <a:r>
              <a:rPr lang="en-US" altLang="zh-CN" dirty="0" err="1"/>
              <a:t>i</a:t>
            </a:r>
            <a:r>
              <a:rPr lang="zh-CN" altLang="en-US" dirty="0"/>
              <a:t>的双亲结点编号是</a:t>
            </a:r>
            <a:r>
              <a:rPr lang="en-US" altLang="zh-CN" baseline="-25000" dirty="0"/>
              <a:t>└</a:t>
            </a:r>
            <a:r>
              <a:rPr lang="en-US" altLang="zh-CN" dirty="0" err="1"/>
              <a:t>i</a:t>
            </a:r>
            <a:r>
              <a:rPr lang="en-US" altLang="zh-CN" dirty="0"/>
              <a:t>/2</a:t>
            </a:r>
            <a:r>
              <a:rPr lang="en-US" altLang="zh-CN" baseline="-25000" dirty="0"/>
              <a:t>┘</a:t>
            </a:r>
          </a:p>
          <a:p>
            <a:r>
              <a:rPr lang="en-US" altLang="zh-CN" baseline="0" dirty="0"/>
              <a:t>(2) </a:t>
            </a:r>
            <a:r>
              <a:rPr lang="zh-CN" altLang="en-US" baseline="0" dirty="0"/>
              <a:t>若</a:t>
            </a:r>
            <a:r>
              <a:rPr lang="en-US" altLang="zh-CN" baseline="0" dirty="0"/>
              <a:t>2i&lt;=n</a:t>
            </a:r>
            <a:r>
              <a:rPr lang="zh-CN" altLang="en-US" baseline="0" dirty="0"/>
              <a:t>，</a:t>
            </a:r>
            <a:r>
              <a:rPr lang="en-US" altLang="zh-CN" baseline="0" dirty="0" err="1"/>
              <a:t>i</a:t>
            </a:r>
            <a:r>
              <a:rPr lang="zh-CN" altLang="en-US" baseline="0" dirty="0"/>
              <a:t>的左孩子结点编号是</a:t>
            </a:r>
            <a:r>
              <a:rPr lang="en-US" altLang="zh-CN" baseline="0" dirty="0"/>
              <a:t>2i</a:t>
            </a:r>
            <a:r>
              <a:rPr lang="zh-CN" altLang="en-US" baseline="0" dirty="0"/>
              <a:t>；否则，结点</a:t>
            </a:r>
            <a:r>
              <a:rPr lang="en-US" altLang="zh-CN" baseline="0" dirty="0" err="1"/>
              <a:t>i</a:t>
            </a:r>
            <a:r>
              <a:rPr lang="zh-CN" altLang="en-US" baseline="0" dirty="0"/>
              <a:t>无左孩子结点</a:t>
            </a:r>
            <a:endParaRPr lang="en-US" altLang="zh-CN" baseline="0" dirty="0"/>
          </a:p>
          <a:p>
            <a:r>
              <a:rPr lang="en-US" altLang="zh-CN" baseline="0" dirty="0"/>
              <a:t>(3) </a:t>
            </a:r>
            <a:r>
              <a:rPr lang="zh-CN" altLang="en-US" baseline="0" dirty="0"/>
              <a:t>若</a:t>
            </a:r>
            <a:r>
              <a:rPr lang="en-US" altLang="zh-CN" baseline="0" dirty="0"/>
              <a:t>2i+1&lt;=n</a:t>
            </a:r>
            <a:r>
              <a:rPr lang="zh-CN" altLang="en-US" baseline="0" dirty="0"/>
              <a:t>，</a:t>
            </a:r>
            <a:r>
              <a:rPr lang="en-US" altLang="zh-CN" baseline="0" dirty="0" err="1"/>
              <a:t>i</a:t>
            </a:r>
            <a:r>
              <a:rPr lang="zh-CN" altLang="en-US" baseline="0" dirty="0"/>
              <a:t>的右孩子编号是</a:t>
            </a:r>
            <a:r>
              <a:rPr lang="en-US" altLang="zh-CN" baseline="0" dirty="0"/>
              <a:t>2i+1</a:t>
            </a:r>
            <a:r>
              <a:rPr lang="zh-CN" altLang="en-US" baseline="0" dirty="0"/>
              <a:t>；否则，结点</a:t>
            </a:r>
            <a:r>
              <a:rPr lang="en-US" altLang="zh-CN" baseline="0" dirty="0" err="1"/>
              <a:t>i</a:t>
            </a:r>
            <a:r>
              <a:rPr lang="zh-CN" altLang="en-US" baseline="0" dirty="0"/>
              <a:t>无右孩子结点</a:t>
            </a:r>
            <a:endParaRPr lang="en-US" altLang="zh-CN" baseline="0" dirty="0"/>
          </a:p>
          <a:p>
            <a:endParaRPr lang="en-US" altLang="zh-CN" baseline="0" dirty="0"/>
          </a:p>
          <a:p>
            <a:r>
              <a:rPr lang="zh-CN" altLang="en-US" baseline="0" dirty="0"/>
              <a:t>注意：根节点的下标是</a:t>
            </a:r>
            <a:r>
              <a:rPr lang="en-US" altLang="zh-CN" baseline="0" dirty="0"/>
              <a:t>1</a:t>
            </a:r>
            <a:r>
              <a:rPr lang="zh-CN" altLang="en-US" baseline="0" dirty="0"/>
              <a:t>，若树用数组来实现，要浪费</a:t>
            </a:r>
            <a:r>
              <a:rPr lang="en-US" altLang="zh-CN" baseline="0" dirty="0"/>
              <a:t>0</a:t>
            </a:r>
            <a:r>
              <a:rPr lang="zh-CN" altLang="en-US" baseline="0"/>
              <a:t>号空间</a:t>
            </a:r>
            <a:endParaRPr lang="zh-CN" altLang="en-US" baseline="0"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20</a:t>
            </a:fld>
            <a:endParaRPr lang="en-US" altLang="zh-CN"/>
          </a:p>
        </p:txBody>
      </p:sp>
    </p:spTree>
    <p:extLst>
      <p:ext uri="{BB962C8B-B14F-4D97-AF65-F5344CB8AC3E}">
        <p14:creationId xmlns:p14="http://schemas.microsoft.com/office/powerpoint/2010/main" val="300672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p>
          <a:p>
            <a:r>
              <a:rPr lang="en-US" altLang="zh-CN" dirty="0"/>
              <a:t>a.</a:t>
            </a:r>
            <a:r>
              <a:rPr lang="zh-CN" altLang="en-US" dirty="0"/>
              <a:t>当深度为</a:t>
            </a:r>
            <a:r>
              <a:rPr lang="en-US" altLang="zh-CN" dirty="0"/>
              <a:t>4</a:t>
            </a:r>
            <a:r>
              <a:rPr lang="zh-CN" altLang="en-US" dirty="0"/>
              <a:t>时，除了根节点，每层只有</a:t>
            </a:r>
            <a:r>
              <a:rPr lang="en-US" altLang="zh-CN" dirty="0"/>
              <a:t>1</a:t>
            </a:r>
            <a:r>
              <a:rPr lang="zh-CN" altLang="en-US" dirty="0"/>
              <a:t>个结点，这个结点有两种选择，左子树或右子树，因此有</a:t>
            </a:r>
            <a:r>
              <a:rPr lang="en-US" altLang="zh-CN" dirty="0"/>
              <a:t>2</a:t>
            </a:r>
            <a:r>
              <a:rPr lang="en-US" altLang="zh-CN" baseline="30000" dirty="0"/>
              <a:t>3</a:t>
            </a:r>
            <a:r>
              <a:rPr lang="en-US" altLang="zh-CN" dirty="0"/>
              <a:t>=8</a:t>
            </a:r>
            <a:r>
              <a:rPr lang="zh-CN" altLang="en-US" dirty="0"/>
              <a:t>种形态</a:t>
            </a:r>
            <a:endParaRPr lang="en-US" altLang="zh-CN" dirty="0"/>
          </a:p>
          <a:p>
            <a:r>
              <a:rPr lang="en-US" altLang="zh-CN" dirty="0"/>
              <a:t>b.</a:t>
            </a:r>
            <a:r>
              <a:rPr lang="zh-CN" altLang="en-US" dirty="0"/>
              <a:t>当深度为</a:t>
            </a:r>
            <a:r>
              <a:rPr lang="en-US" altLang="zh-CN" dirty="0"/>
              <a:t>3</a:t>
            </a:r>
            <a:r>
              <a:rPr lang="zh-CN" altLang="en-US" dirty="0"/>
              <a:t>时</a:t>
            </a:r>
            <a:endParaRPr lang="en-US" altLang="zh-CN" dirty="0"/>
          </a:p>
          <a:p>
            <a:r>
              <a:rPr lang="zh-CN" altLang="en-US" dirty="0"/>
              <a:t>   </a:t>
            </a:r>
            <a:r>
              <a:rPr lang="en-US" altLang="zh-CN" dirty="0"/>
              <a:t>1</a:t>
            </a:r>
            <a:r>
              <a:rPr lang="zh-CN" altLang="en-US" dirty="0"/>
              <a:t>、若第</a:t>
            </a:r>
            <a:r>
              <a:rPr lang="en-US" altLang="zh-CN" dirty="0"/>
              <a:t>2</a:t>
            </a:r>
            <a:r>
              <a:rPr lang="zh-CN" altLang="en-US" dirty="0"/>
              <a:t>层有</a:t>
            </a:r>
            <a:r>
              <a:rPr lang="en-US" altLang="zh-CN" dirty="0"/>
              <a:t>2</a:t>
            </a:r>
            <a:r>
              <a:rPr lang="zh-CN" altLang="en-US" dirty="0"/>
              <a:t>个结点，则第</a:t>
            </a:r>
            <a:r>
              <a:rPr lang="en-US" altLang="zh-CN" dirty="0"/>
              <a:t>3</a:t>
            </a:r>
            <a:r>
              <a:rPr lang="zh-CN" altLang="en-US" dirty="0"/>
              <a:t>层有</a:t>
            </a:r>
            <a:r>
              <a:rPr lang="en-US" altLang="zh-CN" dirty="0"/>
              <a:t>4</a:t>
            </a:r>
            <a:r>
              <a:rPr lang="zh-CN" altLang="en-US" dirty="0"/>
              <a:t>个位置可选，即</a:t>
            </a:r>
            <a:r>
              <a:rPr lang="en-US" altLang="zh-CN" dirty="0"/>
              <a:t>4</a:t>
            </a:r>
            <a:r>
              <a:rPr lang="zh-CN" altLang="en-US" dirty="0"/>
              <a:t>种形态</a:t>
            </a:r>
            <a:endParaRPr lang="en-US" altLang="zh-CN" dirty="0"/>
          </a:p>
          <a:p>
            <a:r>
              <a:rPr lang="en-US" altLang="zh-CN" dirty="0"/>
              <a:t>   2</a:t>
            </a:r>
            <a:r>
              <a:rPr lang="zh-CN" altLang="en-US" dirty="0"/>
              <a:t>、若第</a:t>
            </a:r>
            <a:r>
              <a:rPr lang="en-US" altLang="zh-CN" dirty="0"/>
              <a:t>2</a:t>
            </a:r>
            <a:r>
              <a:rPr lang="zh-CN" altLang="en-US" dirty="0"/>
              <a:t>层有</a:t>
            </a:r>
            <a:r>
              <a:rPr lang="en-US" altLang="zh-CN" dirty="0"/>
              <a:t>1</a:t>
            </a:r>
            <a:r>
              <a:rPr lang="zh-CN" altLang="en-US" dirty="0"/>
              <a:t>个结点，该结点可以有两个位置可选，左子树或右子树，第</a:t>
            </a:r>
            <a:r>
              <a:rPr lang="en-US" altLang="zh-CN" dirty="0"/>
              <a:t>3</a:t>
            </a:r>
            <a:r>
              <a:rPr lang="zh-CN" altLang="en-US" dirty="0"/>
              <a:t>层</a:t>
            </a:r>
            <a:r>
              <a:rPr lang="en-US" altLang="zh-CN" dirty="0"/>
              <a:t>2</a:t>
            </a:r>
            <a:r>
              <a:rPr lang="zh-CN" altLang="en-US" dirty="0"/>
              <a:t>个结点只有</a:t>
            </a:r>
            <a:r>
              <a:rPr lang="en-US" altLang="zh-CN" dirty="0"/>
              <a:t>1</a:t>
            </a:r>
            <a:r>
              <a:rPr lang="zh-CN" altLang="en-US" dirty="0"/>
              <a:t>种情况，因此共</a:t>
            </a:r>
            <a:r>
              <a:rPr lang="en-US" altLang="zh-CN" dirty="0"/>
              <a:t>2</a:t>
            </a:r>
            <a:r>
              <a:rPr lang="zh-CN" altLang="en-US" dirty="0"/>
              <a:t>种形态</a:t>
            </a:r>
            <a:endParaRPr lang="en-US" altLang="zh-CN" dirty="0"/>
          </a:p>
          <a:p>
            <a:r>
              <a:rPr lang="en-US" altLang="zh-CN" dirty="0"/>
              <a:t>8+4+2=14</a:t>
            </a:r>
            <a:r>
              <a:rPr lang="zh-CN" altLang="en-US" dirty="0"/>
              <a:t>种</a:t>
            </a:r>
            <a:endParaRPr lang="en-US" altLang="zh-CN"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21</a:t>
            </a:fld>
            <a:endParaRPr lang="en-US" altLang="zh-CN"/>
          </a:p>
        </p:txBody>
      </p:sp>
    </p:spTree>
    <p:extLst>
      <p:ext uri="{BB962C8B-B14F-4D97-AF65-F5344CB8AC3E}">
        <p14:creationId xmlns:p14="http://schemas.microsoft.com/office/powerpoint/2010/main" val="43268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注意：数组的起始地址为</a:t>
            </a:r>
            <a:r>
              <a:rPr lang="en-US" altLang="zh-CN" dirty="0"/>
              <a:t>0</a:t>
            </a:r>
            <a:r>
              <a:rPr lang="zh-CN" altLang="en-US" dirty="0"/>
              <a:t>，编号为</a:t>
            </a:r>
            <a:r>
              <a:rPr lang="en-US" altLang="zh-CN" dirty="0" err="1"/>
              <a:t>i</a:t>
            </a:r>
            <a:r>
              <a:rPr lang="zh-CN" altLang="en-US" dirty="0"/>
              <a:t>的结点存储在下标为</a:t>
            </a:r>
            <a:r>
              <a:rPr lang="en-US" altLang="zh-CN" dirty="0"/>
              <a:t>i-1</a:t>
            </a:r>
            <a:r>
              <a:rPr lang="zh-CN" altLang="en-US" dirty="0"/>
              <a:t>的单元内；在实际编程中一般直接浪费</a:t>
            </a:r>
            <a:r>
              <a:rPr lang="en-US" altLang="zh-CN" dirty="0"/>
              <a:t>0</a:t>
            </a:r>
            <a:r>
              <a:rPr lang="zh-CN" altLang="en-US" dirty="0"/>
              <a:t>号单元，使得结点编号和数组下标一致。</a:t>
            </a:r>
            <a:endParaRPr lang="en-US" altLang="zh-CN" dirty="0"/>
          </a:p>
          <a:p>
            <a:endParaRPr lang="en-US" altLang="zh-CN" dirty="0"/>
          </a:p>
          <a:p>
            <a:r>
              <a:rPr lang="zh-CN" altLang="en-US" dirty="0"/>
              <a:t>采用顺序存储结构可以直接存取二叉树中的任意数据元素。由于每个数据元素的存储位置暗藏彼此之间的关系，因此可以根据结点的编号直接计算出它的父结点、左右孩子结点的位置。类似地，结点的查找、统计、结点路径的识别都能非常便捷地计算出来。</a:t>
            </a:r>
            <a:endParaRPr lang="en-US" altLang="zh-CN" dirty="0"/>
          </a:p>
          <a:p>
            <a:endParaRPr lang="en-US" altLang="zh-CN" dirty="0"/>
          </a:p>
          <a:p>
            <a:r>
              <a:rPr lang="zh-CN" altLang="en-US" dirty="0"/>
              <a:t>对于满二叉树、完全二叉树来说，顺序存储结构地存储效率是极高地，所有的空间仅仅用来存储数据元素的值，结点之间关系的存储未占用任何空间。</a:t>
            </a:r>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22</a:t>
            </a:fld>
            <a:endParaRPr lang="en-US" altLang="zh-CN"/>
          </a:p>
        </p:txBody>
      </p:sp>
    </p:spTree>
    <p:extLst>
      <p:ext uri="{BB962C8B-B14F-4D97-AF65-F5344CB8AC3E}">
        <p14:creationId xmlns:p14="http://schemas.microsoft.com/office/powerpoint/2010/main" val="862704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注意：对于单分支结点较多、高度变化较大的二叉树而言，顺序存储结构是不合适的。比如：</a:t>
            </a:r>
            <a:endParaRPr lang="en-US" altLang="zh-CN" dirty="0"/>
          </a:p>
          <a:p>
            <a:endParaRPr lang="en-US" altLang="zh-CN" dirty="0"/>
          </a:p>
          <a:p>
            <a:r>
              <a:rPr lang="en-US" altLang="zh-CN" dirty="0"/>
              <a:t>a</a:t>
            </a:r>
          </a:p>
          <a:p>
            <a:r>
              <a:rPr lang="en-US" altLang="zh-CN" dirty="0"/>
              <a:t>  \</a:t>
            </a:r>
          </a:p>
          <a:p>
            <a:r>
              <a:rPr lang="en-US" altLang="zh-CN" dirty="0"/>
              <a:t>    b</a:t>
            </a:r>
          </a:p>
          <a:p>
            <a:r>
              <a:rPr lang="en-US" altLang="zh-CN" dirty="0"/>
              <a:t>     \  </a:t>
            </a:r>
          </a:p>
          <a:p>
            <a:r>
              <a:rPr lang="en-US" altLang="zh-CN" dirty="0"/>
              <a:t>        c</a:t>
            </a:r>
          </a:p>
          <a:p>
            <a:r>
              <a:rPr lang="en-US" altLang="zh-CN" dirty="0"/>
              <a:t>         \</a:t>
            </a:r>
          </a:p>
          <a:p>
            <a:r>
              <a:rPr lang="en-US" altLang="zh-CN" dirty="0"/>
              <a:t>           d</a:t>
            </a:r>
          </a:p>
          <a:p>
            <a:endParaRPr lang="en-US" altLang="zh-CN" dirty="0"/>
          </a:p>
          <a:p>
            <a:r>
              <a:rPr lang="zh-CN" altLang="en-US" dirty="0"/>
              <a:t>数组存储：</a:t>
            </a:r>
            <a:endParaRPr lang="en-US" altLang="zh-CN" dirty="0"/>
          </a:p>
          <a:p>
            <a:r>
              <a:rPr lang="en-US" altLang="zh-CN" b="1" u="sng" dirty="0"/>
              <a:t>0</a:t>
            </a:r>
            <a:r>
              <a:rPr lang="en-US" altLang="zh-CN" dirty="0"/>
              <a:t> 1 </a:t>
            </a:r>
            <a:r>
              <a:rPr lang="en-US" altLang="zh-CN" b="1" u="sng" dirty="0"/>
              <a:t>2</a:t>
            </a:r>
            <a:r>
              <a:rPr lang="en-US" altLang="zh-CN" dirty="0"/>
              <a:t> 3 4 5 </a:t>
            </a:r>
            <a:r>
              <a:rPr lang="en-US" altLang="zh-CN" b="1" u="sng" dirty="0"/>
              <a:t>6</a:t>
            </a:r>
            <a:r>
              <a:rPr lang="en-US" altLang="zh-CN" dirty="0"/>
              <a:t> 7 8 9 10 11 12 13 </a:t>
            </a:r>
            <a:r>
              <a:rPr lang="en-US" altLang="zh-CN" b="1" u="sng" dirty="0"/>
              <a:t>14</a:t>
            </a:r>
          </a:p>
          <a:p>
            <a:r>
              <a:rPr lang="en-US" altLang="zh-CN" dirty="0"/>
              <a:t>a    b          c                               d</a:t>
            </a:r>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23</a:t>
            </a:fld>
            <a:endParaRPr lang="en-US" altLang="zh-CN"/>
          </a:p>
        </p:txBody>
      </p:sp>
    </p:spTree>
    <p:extLst>
      <p:ext uri="{BB962C8B-B14F-4D97-AF65-F5344CB8AC3E}">
        <p14:creationId xmlns:p14="http://schemas.microsoft.com/office/powerpoint/2010/main" val="881086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24</a:t>
            </a:fld>
            <a:endParaRPr lang="en-US" altLang="zh-CN"/>
          </a:p>
        </p:txBody>
      </p:sp>
    </p:spTree>
    <p:extLst>
      <p:ext uri="{BB962C8B-B14F-4D97-AF65-F5344CB8AC3E}">
        <p14:creationId xmlns:p14="http://schemas.microsoft.com/office/powerpoint/2010/main" val="2791565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设二叉树有</a:t>
            </a:r>
            <a:r>
              <a:rPr lang="en-US" altLang="zh-CN" dirty="0"/>
              <a:t>n</a:t>
            </a:r>
            <a:r>
              <a:rPr lang="zh-CN" altLang="en-US" dirty="0"/>
              <a:t>个结点，则有</a:t>
            </a:r>
            <a:r>
              <a:rPr lang="en-US" altLang="zh-CN" dirty="0"/>
              <a:t>2n</a:t>
            </a:r>
            <a:r>
              <a:rPr lang="zh-CN" altLang="en-US" dirty="0"/>
              <a:t>个指针域。由于除根结点外每个结点都有一个指针指向它，即只有</a:t>
            </a:r>
            <a:r>
              <a:rPr lang="en-US" altLang="zh-CN" dirty="0"/>
              <a:t>n-1</a:t>
            </a:r>
            <a:r>
              <a:rPr lang="zh-CN" altLang="en-US" dirty="0"/>
              <a:t>个指针域不为空，因此，共有</a:t>
            </a:r>
            <a:r>
              <a:rPr lang="en-US" altLang="zh-CN" dirty="0"/>
              <a:t>n+1</a:t>
            </a:r>
            <a:r>
              <a:rPr lang="zh-CN" altLang="en-US" dirty="0"/>
              <a:t>个指针域为空。</a:t>
            </a:r>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26</a:t>
            </a:fld>
            <a:endParaRPr lang="en-US" altLang="zh-CN"/>
          </a:p>
        </p:txBody>
      </p:sp>
    </p:spTree>
    <p:extLst>
      <p:ext uri="{BB962C8B-B14F-4D97-AF65-F5344CB8AC3E}">
        <p14:creationId xmlns:p14="http://schemas.microsoft.com/office/powerpoint/2010/main" val="4096847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在二叉链表结构中，检索结点的父结点，只能通过遍历的方式进行，比较麻烦，三叉链表更方便。</a:t>
            </a:r>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27</a:t>
            </a:fld>
            <a:endParaRPr lang="en-US" altLang="zh-CN"/>
          </a:p>
        </p:txBody>
      </p:sp>
    </p:spTree>
    <p:extLst>
      <p:ext uri="{BB962C8B-B14F-4D97-AF65-F5344CB8AC3E}">
        <p14:creationId xmlns:p14="http://schemas.microsoft.com/office/powerpoint/2010/main" val="178618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518646E-A77A-46CC-9DF9-49E805C2C94F}"/>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D6F11411-FD79-4B2D-9742-F787B69870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196" name="灯片编号占位符 3">
            <a:extLst>
              <a:ext uri="{FF2B5EF4-FFF2-40B4-BE49-F238E27FC236}">
                <a16:creationId xmlns:a16="http://schemas.microsoft.com/office/drawing/2014/main" id="{14C98101-5576-4978-BD7C-148E291F62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8FEF9669-D6C6-452C-B400-6520154B78EC}" type="slidenum">
              <a:rPr lang="zh-CN" altLang="en-US" sz="1200" smtClean="0"/>
              <a:pPr/>
              <a:t>2</a:t>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C4C24365-5982-4809-A5A6-A26DFC4D920E}"/>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FA0808ED-4651-4E99-88A8-8C5DFF9783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class </a:t>
            </a:r>
            <a:r>
              <a:rPr lang="en-US" altLang="zh-CN" dirty="0" err="1"/>
              <a:t>BiTreeNode</a:t>
            </a:r>
            <a:r>
              <a:rPr lang="en-US" altLang="zh-CN" dirty="0"/>
              <a:t>{   //</a:t>
            </a:r>
            <a:r>
              <a:rPr lang="zh-CN" altLang="en-US" dirty="0"/>
              <a:t>结点结构</a:t>
            </a:r>
            <a:endParaRPr lang="en-US" altLang="zh-CN" dirty="0"/>
          </a:p>
          <a:p>
            <a:r>
              <a:rPr lang="en-US" altLang="zh-CN" dirty="0"/>
              <a:t>public:</a:t>
            </a:r>
          </a:p>
          <a:p>
            <a:r>
              <a:rPr lang="en-US" altLang="zh-CN" dirty="0"/>
              <a:t>    char data;</a:t>
            </a:r>
          </a:p>
          <a:p>
            <a:r>
              <a:rPr lang="en-US" altLang="zh-CN" dirty="0"/>
              <a:t>    </a:t>
            </a:r>
            <a:r>
              <a:rPr lang="en-US" altLang="zh-CN" dirty="0" err="1"/>
              <a:t>BiTreeNode</a:t>
            </a:r>
            <a:r>
              <a:rPr lang="en-US" altLang="zh-CN" dirty="0"/>
              <a:t> *</a:t>
            </a:r>
            <a:r>
              <a:rPr lang="en-US" altLang="zh-CN" dirty="0" err="1"/>
              <a:t>lc</a:t>
            </a:r>
            <a:r>
              <a:rPr lang="en-US" altLang="zh-CN" dirty="0"/>
              <a:t>;</a:t>
            </a:r>
          </a:p>
          <a:p>
            <a:r>
              <a:rPr lang="en-US" altLang="zh-CN" dirty="0"/>
              <a:t>    </a:t>
            </a:r>
            <a:r>
              <a:rPr lang="en-US" altLang="zh-CN" dirty="0" err="1"/>
              <a:t>BiTreeNode</a:t>
            </a:r>
            <a:r>
              <a:rPr lang="en-US" altLang="zh-CN" dirty="0"/>
              <a:t> *</a:t>
            </a:r>
            <a:r>
              <a:rPr lang="en-US" altLang="zh-CN" dirty="0" err="1"/>
              <a:t>rc</a:t>
            </a:r>
            <a:r>
              <a:rPr lang="en-US" altLang="zh-CN" dirty="0"/>
              <a:t>;</a:t>
            </a:r>
          </a:p>
          <a:p>
            <a:r>
              <a:rPr lang="en-US" altLang="zh-CN" dirty="0"/>
              <a:t>    </a:t>
            </a:r>
            <a:r>
              <a:rPr lang="en-US" altLang="zh-CN" dirty="0" err="1"/>
              <a:t>BiTreeNode</a:t>
            </a:r>
            <a:r>
              <a:rPr lang="en-US" altLang="zh-CN" dirty="0"/>
              <a:t> *fc;</a:t>
            </a:r>
          </a:p>
          <a:p>
            <a:r>
              <a:rPr lang="en-US" altLang="zh-CN" dirty="0"/>
              <a:t>    </a:t>
            </a:r>
            <a:r>
              <a:rPr lang="en-US" altLang="zh-CN" dirty="0" err="1"/>
              <a:t>BiTreeNode</a:t>
            </a:r>
            <a:r>
              <a:rPr lang="en-US" altLang="zh-CN" dirty="0"/>
              <a:t>():</a:t>
            </a:r>
            <a:r>
              <a:rPr lang="en-US" altLang="zh-CN" dirty="0" err="1"/>
              <a:t>lc</a:t>
            </a:r>
            <a:r>
              <a:rPr lang="en-US" altLang="zh-CN" dirty="0"/>
              <a:t>(NULL),</a:t>
            </a:r>
            <a:r>
              <a:rPr lang="en-US" altLang="zh-CN" dirty="0" err="1"/>
              <a:t>rc</a:t>
            </a:r>
            <a:r>
              <a:rPr lang="en-US" altLang="zh-CN" dirty="0"/>
              <a:t>(NULL),fc(NULL){}</a:t>
            </a:r>
          </a:p>
          <a:p>
            <a:r>
              <a:rPr lang="en-US" altLang="zh-CN" dirty="0"/>
              <a:t>};</a:t>
            </a:r>
          </a:p>
          <a:p>
            <a:endParaRPr lang="en-US" altLang="zh-CN" dirty="0"/>
          </a:p>
          <a:p>
            <a:r>
              <a:rPr lang="en-US" altLang="zh-CN" dirty="0" err="1"/>
              <a:t>BiTreeNode</a:t>
            </a:r>
            <a:r>
              <a:rPr lang="en-US" altLang="zh-CN" dirty="0"/>
              <a:t> *</a:t>
            </a:r>
            <a:r>
              <a:rPr lang="en-US" altLang="zh-CN" dirty="0" err="1"/>
              <a:t>CreateBiTree</a:t>
            </a:r>
            <a:r>
              <a:rPr lang="en-US" altLang="zh-CN" dirty="0"/>
              <a:t>(</a:t>
            </a:r>
            <a:r>
              <a:rPr lang="en-US" altLang="zh-CN" dirty="0" err="1"/>
              <a:t>BiTreeNode</a:t>
            </a:r>
            <a:r>
              <a:rPr lang="en-US" altLang="zh-CN" dirty="0"/>
              <a:t> * p) {  //</a:t>
            </a:r>
            <a:r>
              <a:rPr lang="zh-CN" altLang="en-US" dirty="0"/>
              <a:t>用先序序列创建三叉链表</a:t>
            </a:r>
            <a:endParaRPr lang="en-US" altLang="zh-CN" dirty="0"/>
          </a:p>
          <a:p>
            <a:r>
              <a:rPr lang="en-US" altLang="zh-CN" dirty="0"/>
              <a:t>        </a:t>
            </a:r>
            <a:r>
              <a:rPr lang="en-US" altLang="zh-CN" dirty="0" err="1"/>
              <a:t>BiTreeNode</a:t>
            </a:r>
            <a:r>
              <a:rPr lang="en-US" altLang="zh-CN" dirty="0"/>
              <a:t> *T;</a:t>
            </a:r>
          </a:p>
          <a:p>
            <a:r>
              <a:rPr lang="en-US" altLang="zh-CN" dirty="0"/>
              <a:t>        char </a:t>
            </a:r>
            <a:r>
              <a:rPr lang="en-US" altLang="zh-CN" dirty="0" err="1"/>
              <a:t>ch</a:t>
            </a:r>
            <a:r>
              <a:rPr lang="en-US" altLang="zh-CN" dirty="0"/>
              <a:t>;</a:t>
            </a:r>
          </a:p>
          <a:p>
            <a:r>
              <a:rPr lang="en-US" altLang="zh-CN" dirty="0"/>
              <a:t>        cin&gt;&gt;</a:t>
            </a:r>
            <a:r>
              <a:rPr lang="en-US" altLang="zh-CN" dirty="0" err="1"/>
              <a:t>ch</a:t>
            </a:r>
            <a:r>
              <a:rPr lang="en-US" altLang="zh-CN" dirty="0"/>
              <a:t>;</a:t>
            </a:r>
          </a:p>
          <a:p>
            <a:r>
              <a:rPr lang="en-US" altLang="zh-CN" dirty="0"/>
              <a:t>        if(</a:t>
            </a:r>
            <a:r>
              <a:rPr lang="en-US" altLang="zh-CN" dirty="0" err="1"/>
              <a:t>ch</a:t>
            </a:r>
            <a:r>
              <a:rPr lang="en-US" altLang="zh-CN" dirty="0"/>
              <a:t> == '0')</a:t>
            </a:r>
          </a:p>
          <a:p>
            <a:r>
              <a:rPr lang="en-US" altLang="zh-CN" dirty="0"/>
              <a:t>            T = NULL;</a:t>
            </a:r>
          </a:p>
          <a:p>
            <a:r>
              <a:rPr lang="en-US" altLang="zh-CN" dirty="0"/>
              <a:t>        else {</a:t>
            </a:r>
          </a:p>
          <a:p>
            <a:r>
              <a:rPr lang="en-US" altLang="zh-CN" dirty="0"/>
              <a:t>            T = new </a:t>
            </a:r>
            <a:r>
              <a:rPr lang="en-US" altLang="zh-CN" dirty="0" err="1"/>
              <a:t>BiTreeNode</a:t>
            </a:r>
            <a:r>
              <a:rPr lang="en-US" altLang="zh-CN" dirty="0"/>
              <a:t>();</a:t>
            </a:r>
          </a:p>
          <a:p>
            <a:r>
              <a:rPr lang="en-US" altLang="zh-CN" dirty="0"/>
              <a:t>            T-&gt; data = </a:t>
            </a:r>
            <a:r>
              <a:rPr lang="en-US" altLang="zh-CN" dirty="0" err="1"/>
              <a:t>ch</a:t>
            </a:r>
            <a:r>
              <a:rPr lang="en-US" altLang="zh-CN" dirty="0"/>
              <a:t>;</a:t>
            </a:r>
          </a:p>
          <a:p>
            <a:r>
              <a:rPr lang="en-US" altLang="zh-CN" dirty="0"/>
              <a:t>            T-&gt;fc=p;</a:t>
            </a:r>
          </a:p>
          <a:p>
            <a:r>
              <a:rPr lang="en-US" altLang="zh-CN" dirty="0"/>
              <a:t>            T-&gt;</a:t>
            </a:r>
            <a:r>
              <a:rPr lang="en-US" altLang="zh-CN" dirty="0" err="1"/>
              <a:t>lc</a:t>
            </a:r>
            <a:r>
              <a:rPr lang="en-US" altLang="zh-CN" dirty="0"/>
              <a:t> = </a:t>
            </a:r>
            <a:r>
              <a:rPr lang="en-US" altLang="zh-CN" dirty="0" err="1"/>
              <a:t>CreateBiTree</a:t>
            </a:r>
            <a:r>
              <a:rPr lang="en-US" altLang="zh-CN" dirty="0"/>
              <a:t>(T);</a:t>
            </a:r>
          </a:p>
          <a:p>
            <a:r>
              <a:rPr lang="en-US" altLang="zh-CN" dirty="0"/>
              <a:t>            T-&gt;</a:t>
            </a:r>
            <a:r>
              <a:rPr lang="en-US" altLang="zh-CN" dirty="0" err="1"/>
              <a:t>rc</a:t>
            </a:r>
            <a:r>
              <a:rPr lang="en-US" altLang="zh-CN" dirty="0"/>
              <a:t> = </a:t>
            </a:r>
            <a:r>
              <a:rPr lang="en-US" altLang="zh-CN" dirty="0" err="1"/>
              <a:t>CreateBiTree</a:t>
            </a:r>
            <a:r>
              <a:rPr lang="en-US" altLang="zh-CN" dirty="0"/>
              <a:t>(T);</a:t>
            </a:r>
          </a:p>
          <a:p>
            <a:r>
              <a:rPr lang="en-US" altLang="zh-CN" dirty="0"/>
              <a:t>        }</a:t>
            </a:r>
          </a:p>
          <a:p>
            <a:r>
              <a:rPr lang="en-US" altLang="zh-CN" dirty="0"/>
              <a:t>        return T;</a:t>
            </a:r>
          </a:p>
          <a:p>
            <a:r>
              <a:rPr lang="en-US" altLang="zh-CN" dirty="0"/>
              <a:t>    }</a:t>
            </a:r>
            <a:endParaRPr lang="zh-CN" altLang="en-US" dirty="0"/>
          </a:p>
        </p:txBody>
      </p:sp>
      <p:sp>
        <p:nvSpPr>
          <p:cNvPr id="38916" name="灯片编号占位符 3">
            <a:extLst>
              <a:ext uri="{FF2B5EF4-FFF2-40B4-BE49-F238E27FC236}">
                <a16:creationId xmlns:a16="http://schemas.microsoft.com/office/drawing/2014/main" id="{A052A8D5-CCEF-420C-A716-C62384A689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CF9CE4C5-273B-4D64-8037-E965D214A4DE}" type="slidenum">
              <a:rPr lang="zh-CN" altLang="en-US" sz="1200" smtClean="0"/>
              <a:pPr/>
              <a:t>28</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29</a:t>
            </a:fld>
            <a:endParaRPr lang="en-US" altLang="zh-CN"/>
          </a:p>
        </p:txBody>
      </p:sp>
    </p:spTree>
    <p:extLst>
      <p:ext uri="{BB962C8B-B14F-4D97-AF65-F5344CB8AC3E}">
        <p14:creationId xmlns:p14="http://schemas.microsoft.com/office/powerpoint/2010/main" val="1433080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30</a:t>
            </a:fld>
            <a:endParaRPr lang="en-US" altLang="zh-CN"/>
          </a:p>
        </p:txBody>
      </p:sp>
    </p:spTree>
    <p:extLst>
      <p:ext uri="{BB962C8B-B14F-4D97-AF65-F5344CB8AC3E}">
        <p14:creationId xmlns:p14="http://schemas.microsoft.com/office/powerpoint/2010/main" val="1589344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32</a:t>
            </a:fld>
            <a:endParaRPr lang="en-US" altLang="zh-CN"/>
          </a:p>
        </p:txBody>
      </p:sp>
    </p:spTree>
    <p:extLst>
      <p:ext uri="{BB962C8B-B14F-4D97-AF65-F5344CB8AC3E}">
        <p14:creationId xmlns:p14="http://schemas.microsoft.com/office/powerpoint/2010/main" val="2948634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C885B78A-0A1A-473A-B8B0-8CA4D561D6F9}"/>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79AA6036-B7FE-4B43-9163-3F27C765CD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因为</a:t>
            </a:r>
            <a:r>
              <a:rPr lang="en-US" altLang="zh-CN" dirty="0"/>
              <a:t>root</a:t>
            </a:r>
            <a:r>
              <a:rPr lang="zh-CN" altLang="en-US" dirty="0"/>
              <a:t>是私有数据，在</a:t>
            </a:r>
            <a:r>
              <a:rPr lang="en-US" altLang="zh-CN" dirty="0"/>
              <a:t>main</a:t>
            </a:r>
            <a:r>
              <a:rPr lang="zh-CN" altLang="en-US" dirty="0"/>
              <a:t>中不能直接使用。因此，通常将这个函数定义为私有函数，另外再写一个公有无参函数调用这个私有函数。</a:t>
            </a:r>
            <a:endParaRPr lang="en-US" altLang="zh-CN" dirty="0"/>
          </a:p>
          <a:p>
            <a:r>
              <a:rPr lang="en-US" altLang="zh-CN" dirty="0"/>
              <a:t>void </a:t>
            </a:r>
            <a:r>
              <a:rPr lang="en-US" altLang="zh-CN" dirty="0" err="1"/>
              <a:t>PreOrder</a:t>
            </a:r>
            <a:r>
              <a:rPr lang="en-US" altLang="zh-CN" dirty="0"/>
              <a:t>(){</a:t>
            </a:r>
          </a:p>
          <a:p>
            <a:r>
              <a:rPr lang="en-US" altLang="zh-CN" dirty="0"/>
              <a:t>        PreOrderTraverse(root);</a:t>
            </a:r>
          </a:p>
          <a:p>
            <a:r>
              <a:rPr lang="en-US" altLang="zh-CN" dirty="0"/>
              <a:t>}</a:t>
            </a:r>
          </a:p>
          <a:p>
            <a:endParaRPr lang="en-US" altLang="zh-CN" dirty="0"/>
          </a:p>
          <a:p>
            <a:r>
              <a:rPr lang="zh-CN" altLang="en-US" dirty="0"/>
              <a:t>算法分析：仅观察遍历算法递归代码很难计算出它们的时间复杂度和空间复杂度。但从程序流程来观察，因为每个结点访问且仅访问一次，所以假设二叉树中有</a:t>
            </a:r>
            <a:r>
              <a:rPr lang="en-US" altLang="zh-CN" dirty="0"/>
              <a:t>n</a:t>
            </a:r>
            <a:r>
              <a:rPr lang="zh-CN" altLang="en-US" dirty="0"/>
              <a:t>个结点，在若干次嗲用中结点的访问操作必然进行了</a:t>
            </a:r>
            <a:r>
              <a:rPr lang="en-US" altLang="zh-CN" dirty="0"/>
              <a:t>n</a:t>
            </a:r>
            <a:r>
              <a:rPr lang="zh-CN" altLang="en-US" dirty="0"/>
              <a:t>次，因为，遍历算法的时间复杂度为</a:t>
            </a:r>
            <a:r>
              <a:rPr lang="en-US" altLang="zh-CN" dirty="0"/>
              <a:t>O(n)</a:t>
            </a:r>
            <a:r>
              <a:rPr lang="zh-CN" altLang="en-US" dirty="0"/>
              <a:t>。</a:t>
            </a:r>
            <a:endParaRPr lang="en-US" altLang="zh-CN" dirty="0"/>
          </a:p>
          <a:p>
            <a:r>
              <a:rPr lang="zh-CN" altLang="en-US" dirty="0"/>
              <a:t>在遍历的代码中几乎看不到使用的辅助空间，但实际上，每次函数调用都会产生系统内部的函数调用栈的进栈操作。函数调用栈必须保存函数的返回地址、参数、局部变量等信息。因此，函数调用过程中消耗的内存和递归调用的深度成正比关系。遍历中递归调用的深度等于二叉树的高度。因此，若设二叉树的高度为</a:t>
            </a:r>
            <a:r>
              <a:rPr lang="en-US" altLang="zh-CN" dirty="0"/>
              <a:t>h</a:t>
            </a:r>
            <a:r>
              <a:rPr lang="zh-CN" altLang="en-US" dirty="0"/>
              <a:t>，则遍历算法的空间复杂度为</a:t>
            </a:r>
            <a:r>
              <a:rPr lang="en-US" altLang="zh-CN" dirty="0"/>
              <a:t>O(h)</a:t>
            </a:r>
          </a:p>
          <a:p>
            <a:endParaRPr lang="en-US" altLang="zh-CN" dirty="0"/>
          </a:p>
          <a:p>
            <a:r>
              <a:rPr lang="en-US" altLang="zh-CN" dirty="0"/>
              <a:t>////////////////////////////////////////////</a:t>
            </a:r>
          </a:p>
          <a:p>
            <a:r>
              <a:rPr lang="zh-CN" altLang="en-US" dirty="0"/>
              <a:t>递归算法的运行：</a:t>
            </a:r>
            <a:endParaRPr lang="en-US" altLang="zh-CN" dirty="0"/>
          </a:p>
          <a:p>
            <a:r>
              <a:rPr lang="en-US" altLang="zh-CN" dirty="0"/>
              <a:t>1</a:t>
            </a:r>
            <a:r>
              <a:rPr lang="zh-CN" altLang="en-US" dirty="0"/>
              <a:t>、根节点</a:t>
            </a:r>
            <a:r>
              <a:rPr lang="en-US" altLang="zh-CN" dirty="0"/>
              <a:t>A</a:t>
            </a:r>
            <a:r>
              <a:rPr lang="zh-CN" altLang="en-US" dirty="0"/>
              <a:t>进栈</a:t>
            </a:r>
            <a:endParaRPr lang="en-US" altLang="zh-CN" dirty="0"/>
          </a:p>
          <a:p>
            <a:r>
              <a:rPr lang="en-US" altLang="zh-CN" dirty="0"/>
              <a:t>2</a:t>
            </a:r>
            <a:r>
              <a:rPr lang="zh-CN" altLang="en-US" dirty="0"/>
              <a:t>、</a:t>
            </a:r>
            <a:r>
              <a:rPr lang="en-US" altLang="zh-CN" dirty="0"/>
              <a:t>A</a:t>
            </a:r>
            <a:r>
              <a:rPr lang="zh-CN" altLang="en-US" dirty="0"/>
              <a:t>不为</a:t>
            </a:r>
            <a:r>
              <a:rPr lang="en-US" altLang="zh-CN" dirty="0"/>
              <a:t>NULL</a:t>
            </a:r>
            <a:r>
              <a:rPr lang="zh-CN" altLang="en-US" dirty="0"/>
              <a:t>，输出</a:t>
            </a:r>
            <a:r>
              <a:rPr lang="en-US" altLang="zh-CN" dirty="0"/>
              <a:t>A</a:t>
            </a:r>
            <a:r>
              <a:rPr lang="zh-CN" altLang="en-US" dirty="0"/>
              <a:t>，</a:t>
            </a:r>
            <a:r>
              <a:rPr lang="en-US" altLang="zh-CN" dirty="0"/>
              <a:t>A</a:t>
            </a:r>
            <a:r>
              <a:rPr lang="zh-CN" altLang="en-US" dirty="0"/>
              <a:t>的左孩子</a:t>
            </a:r>
            <a:r>
              <a:rPr lang="en-US" altLang="zh-CN" dirty="0"/>
              <a:t>B</a:t>
            </a:r>
            <a:r>
              <a:rPr lang="zh-CN" altLang="en-US" dirty="0"/>
              <a:t>进栈；</a:t>
            </a:r>
            <a:endParaRPr lang="en-US" altLang="zh-CN" dirty="0"/>
          </a:p>
          <a:p>
            <a:r>
              <a:rPr lang="en-US" altLang="zh-CN" dirty="0"/>
              <a:t>3</a:t>
            </a:r>
            <a:r>
              <a:rPr lang="zh-CN" altLang="en-US" dirty="0"/>
              <a:t>、</a:t>
            </a:r>
            <a:r>
              <a:rPr lang="en-US" altLang="zh-CN" dirty="0"/>
              <a:t>B</a:t>
            </a:r>
            <a:r>
              <a:rPr lang="zh-CN" altLang="en-US" dirty="0"/>
              <a:t>不为</a:t>
            </a:r>
            <a:r>
              <a:rPr lang="en-US" altLang="zh-CN" dirty="0"/>
              <a:t>NULL</a:t>
            </a:r>
            <a:r>
              <a:rPr lang="zh-CN" altLang="en-US" dirty="0"/>
              <a:t>，输出</a:t>
            </a:r>
            <a:r>
              <a:rPr lang="en-US" altLang="zh-CN" dirty="0"/>
              <a:t>B</a:t>
            </a:r>
            <a:r>
              <a:rPr lang="zh-CN" altLang="en-US" dirty="0"/>
              <a:t>，</a:t>
            </a:r>
            <a:r>
              <a:rPr lang="en-US" altLang="zh-CN" dirty="0"/>
              <a:t>B</a:t>
            </a:r>
            <a:r>
              <a:rPr lang="zh-CN" altLang="en-US" dirty="0"/>
              <a:t>的左孩子</a:t>
            </a:r>
            <a:r>
              <a:rPr lang="en-US" altLang="zh-CN" dirty="0"/>
              <a:t>D</a:t>
            </a:r>
            <a:r>
              <a:rPr lang="zh-CN" altLang="en-US" dirty="0"/>
              <a:t>进栈；</a:t>
            </a:r>
            <a:endParaRPr lang="en-US" altLang="zh-CN" dirty="0"/>
          </a:p>
          <a:p>
            <a:r>
              <a:rPr lang="en-US" altLang="zh-CN" dirty="0"/>
              <a:t>4</a:t>
            </a:r>
            <a:r>
              <a:rPr lang="zh-CN" altLang="en-US" dirty="0"/>
              <a:t>、</a:t>
            </a:r>
            <a:r>
              <a:rPr lang="en-US" altLang="zh-CN" dirty="0"/>
              <a:t>D</a:t>
            </a:r>
            <a:r>
              <a:rPr lang="zh-CN" altLang="en-US" dirty="0"/>
              <a:t>不为</a:t>
            </a:r>
            <a:r>
              <a:rPr lang="en-US" altLang="zh-CN" dirty="0"/>
              <a:t>NULL</a:t>
            </a:r>
            <a:r>
              <a:rPr lang="zh-CN" altLang="en-US" dirty="0"/>
              <a:t>，输出</a:t>
            </a:r>
            <a:r>
              <a:rPr lang="en-US" altLang="zh-CN" dirty="0"/>
              <a:t>D</a:t>
            </a:r>
            <a:r>
              <a:rPr lang="zh-CN" altLang="en-US" dirty="0"/>
              <a:t>，</a:t>
            </a:r>
            <a:r>
              <a:rPr lang="en-US" altLang="zh-CN" dirty="0"/>
              <a:t>D</a:t>
            </a:r>
            <a:r>
              <a:rPr lang="zh-CN" altLang="en-US" dirty="0"/>
              <a:t>的左孩子</a:t>
            </a:r>
            <a:r>
              <a:rPr lang="en-US" altLang="zh-CN" dirty="0"/>
              <a:t>NULL</a:t>
            </a:r>
            <a:r>
              <a:rPr lang="zh-CN" altLang="en-US" dirty="0"/>
              <a:t>进栈；</a:t>
            </a:r>
            <a:endParaRPr lang="en-US" altLang="zh-CN" dirty="0"/>
          </a:p>
          <a:p>
            <a:r>
              <a:rPr lang="en-US" altLang="zh-CN" dirty="0"/>
              <a:t>5</a:t>
            </a:r>
            <a:r>
              <a:rPr lang="zh-CN" altLang="en-US" dirty="0"/>
              <a:t>、</a:t>
            </a:r>
            <a:r>
              <a:rPr lang="en-US" altLang="zh-CN" dirty="0"/>
              <a:t>D</a:t>
            </a:r>
            <a:r>
              <a:rPr lang="zh-CN" altLang="en-US" dirty="0"/>
              <a:t>的左孩子</a:t>
            </a:r>
            <a:r>
              <a:rPr lang="en-US" altLang="zh-CN" dirty="0"/>
              <a:t>NULL</a:t>
            </a:r>
            <a:r>
              <a:rPr lang="zh-CN" altLang="en-US" dirty="0"/>
              <a:t>出栈，返回上一层，</a:t>
            </a:r>
            <a:r>
              <a:rPr lang="en-US" altLang="zh-CN" dirty="0"/>
              <a:t>D</a:t>
            </a:r>
            <a:r>
              <a:rPr lang="zh-CN" altLang="en-US" dirty="0"/>
              <a:t>的右孩子</a:t>
            </a:r>
            <a:r>
              <a:rPr lang="en-US" altLang="zh-CN" dirty="0"/>
              <a:t>NULL</a:t>
            </a:r>
            <a:r>
              <a:rPr lang="zh-CN" altLang="en-US" dirty="0"/>
              <a:t>进栈；</a:t>
            </a:r>
            <a:endParaRPr lang="en-US" altLang="zh-CN" dirty="0"/>
          </a:p>
          <a:p>
            <a:r>
              <a:rPr lang="en-US" altLang="zh-CN" dirty="0"/>
              <a:t>6</a:t>
            </a:r>
            <a:r>
              <a:rPr lang="zh-CN" altLang="en-US" dirty="0"/>
              <a:t>、</a:t>
            </a:r>
            <a:r>
              <a:rPr lang="en-US" altLang="zh-CN" dirty="0"/>
              <a:t>D</a:t>
            </a:r>
            <a:r>
              <a:rPr lang="zh-CN" altLang="en-US" dirty="0"/>
              <a:t>的右孩子</a:t>
            </a:r>
            <a:r>
              <a:rPr lang="en-US" altLang="zh-CN" dirty="0"/>
              <a:t>NULL</a:t>
            </a:r>
            <a:r>
              <a:rPr lang="zh-CN" altLang="en-US" dirty="0"/>
              <a:t>出栈，返回上一层，</a:t>
            </a:r>
            <a:r>
              <a:rPr lang="en-US" altLang="zh-CN" dirty="0"/>
              <a:t>B</a:t>
            </a:r>
            <a:r>
              <a:rPr lang="zh-CN" altLang="en-US" dirty="0"/>
              <a:t>的右孩子</a:t>
            </a:r>
            <a:r>
              <a:rPr lang="en-US" altLang="zh-CN" dirty="0"/>
              <a:t>E</a:t>
            </a:r>
            <a:r>
              <a:rPr lang="zh-CN" altLang="en-US" dirty="0"/>
              <a:t>进栈；</a:t>
            </a:r>
            <a:endParaRPr lang="en-US" altLang="zh-CN" dirty="0"/>
          </a:p>
          <a:p>
            <a:r>
              <a:rPr lang="zh-CN" altLang="en-US" dirty="0"/>
              <a:t>。。。。</a:t>
            </a:r>
            <a:endParaRPr lang="en-US" altLang="zh-CN" dirty="0"/>
          </a:p>
          <a:p>
            <a:endParaRPr lang="en-US" altLang="zh-CN" dirty="0"/>
          </a:p>
          <a:p>
            <a:endParaRPr lang="en-US" altLang="zh-CN" dirty="0"/>
          </a:p>
          <a:p>
            <a:r>
              <a:rPr lang="en-US" altLang="zh-CN" dirty="0"/>
              <a:t>//////////////////////</a:t>
            </a:r>
          </a:p>
          <a:p>
            <a:r>
              <a:rPr lang="zh-CN" altLang="en-US" dirty="0"/>
              <a:t>非递归写法：</a:t>
            </a:r>
            <a:endParaRPr lang="en-US" altLang="zh-CN" dirty="0"/>
          </a:p>
          <a:p>
            <a:r>
              <a:rPr lang="en-US" altLang="zh-CN" dirty="0"/>
              <a:t> void preorder(</a:t>
            </a:r>
            <a:r>
              <a:rPr lang="en-US" altLang="zh-CN" dirty="0" err="1"/>
              <a:t>treenode</a:t>
            </a:r>
            <a:r>
              <a:rPr lang="en-US" altLang="zh-CN" dirty="0"/>
              <a:t> *t){</a:t>
            </a:r>
          </a:p>
          <a:p>
            <a:r>
              <a:rPr lang="en-US" altLang="zh-CN" dirty="0"/>
              <a:t>        stack&lt;</a:t>
            </a:r>
            <a:r>
              <a:rPr lang="en-US" altLang="zh-CN" dirty="0" err="1"/>
              <a:t>treenode</a:t>
            </a:r>
            <a:r>
              <a:rPr lang="en-US" altLang="zh-CN" dirty="0"/>
              <a:t> *&gt; s;</a:t>
            </a:r>
          </a:p>
          <a:p>
            <a:r>
              <a:rPr lang="en-US" altLang="zh-CN" dirty="0"/>
              <a:t>        </a:t>
            </a:r>
            <a:r>
              <a:rPr lang="en-US" altLang="zh-CN" dirty="0" err="1"/>
              <a:t>treenode</a:t>
            </a:r>
            <a:r>
              <a:rPr lang="en-US" altLang="zh-CN" dirty="0"/>
              <a:t> * p=t;</a:t>
            </a:r>
          </a:p>
          <a:p>
            <a:r>
              <a:rPr lang="en-US" altLang="zh-CN" dirty="0"/>
              <a:t>        while(p || !</a:t>
            </a:r>
            <a:r>
              <a:rPr lang="en-US" altLang="zh-CN" dirty="0" err="1"/>
              <a:t>s.empty</a:t>
            </a:r>
            <a:r>
              <a:rPr lang="en-US" altLang="zh-CN" dirty="0"/>
              <a:t>()){     //</a:t>
            </a:r>
            <a:r>
              <a:rPr lang="zh-CN" altLang="en-US" dirty="0"/>
              <a:t>因为刚开始栈为空，因此要多加一个条件</a:t>
            </a:r>
            <a:r>
              <a:rPr lang="en-US" altLang="zh-CN" dirty="0"/>
              <a:t>p</a:t>
            </a:r>
            <a:r>
              <a:rPr lang="zh-CN" altLang="en-US" dirty="0"/>
              <a:t>不为空</a:t>
            </a:r>
            <a:endParaRPr lang="en-US" altLang="zh-CN" dirty="0"/>
          </a:p>
          <a:p>
            <a:r>
              <a:rPr lang="en-US" altLang="zh-CN" dirty="0"/>
              <a:t>           if(p){        //</a:t>
            </a:r>
            <a:r>
              <a:rPr lang="zh-CN" altLang="en-US" dirty="0"/>
              <a:t>访问当前结点，然后进栈，使左孩子成为新的当前结点</a:t>
            </a:r>
            <a:endParaRPr lang="en-US" altLang="zh-CN" dirty="0"/>
          </a:p>
          <a:p>
            <a:r>
              <a:rPr lang="en-US" altLang="zh-CN" dirty="0"/>
              <a:t>             </a:t>
            </a:r>
            <a:r>
              <a:rPr lang="en-US" altLang="zh-CN" dirty="0" err="1"/>
              <a:t>s.push</a:t>
            </a:r>
            <a:r>
              <a:rPr lang="en-US" altLang="zh-CN" dirty="0"/>
              <a:t>(p);  </a:t>
            </a:r>
          </a:p>
          <a:p>
            <a:r>
              <a:rPr lang="en-US" altLang="zh-CN" dirty="0"/>
              <a:t>             </a:t>
            </a:r>
            <a:r>
              <a:rPr lang="en-US" altLang="zh-CN" dirty="0" err="1"/>
              <a:t>cout</a:t>
            </a:r>
            <a:r>
              <a:rPr lang="en-US" altLang="zh-CN" dirty="0"/>
              <a:t>&lt;&lt;p-&gt;data;</a:t>
            </a:r>
          </a:p>
          <a:p>
            <a:r>
              <a:rPr lang="en-US" altLang="zh-CN" dirty="0"/>
              <a:t>             p=p-&gt;left;</a:t>
            </a:r>
          </a:p>
          <a:p>
            <a:r>
              <a:rPr lang="en-US" altLang="zh-CN" dirty="0"/>
              <a:t>           }</a:t>
            </a:r>
          </a:p>
          <a:p>
            <a:r>
              <a:rPr lang="en-US" altLang="zh-CN" dirty="0"/>
              <a:t>           else{      //</a:t>
            </a:r>
            <a:r>
              <a:rPr lang="zh-CN" altLang="en-US" dirty="0"/>
              <a:t>栈顶元素的右孩子成为新的当前结点，栈顶元素出栈</a:t>
            </a:r>
            <a:endParaRPr lang="en-US" altLang="zh-CN" dirty="0"/>
          </a:p>
          <a:p>
            <a:r>
              <a:rPr lang="en-US" altLang="zh-CN" dirty="0"/>
              <a:t>             p=</a:t>
            </a:r>
            <a:r>
              <a:rPr lang="en-US" altLang="zh-CN" dirty="0" err="1"/>
              <a:t>s.top</a:t>
            </a:r>
            <a:r>
              <a:rPr lang="en-US" altLang="zh-CN" dirty="0"/>
              <a:t>();</a:t>
            </a:r>
          </a:p>
          <a:p>
            <a:r>
              <a:rPr lang="en-US" altLang="zh-CN" dirty="0"/>
              <a:t>             </a:t>
            </a:r>
            <a:r>
              <a:rPr lang="en-US" altLang="zh-CN" dirty="0" err="1"/>
              <a:t>s.pop</a:t>
            </a:r>
            <a:r>
              <a:rPr lang="en-US" altLang="zh-CN" dirty="0"/>
              <a:t>();</a:t>
            </a:r>
          </a:p>
          <a:p>
            <a:r>
              <a:rPr lang="en-US" altLang="zh-CN" dirty="0"/>
              <a:t>             p=p-&gt;right;</a:t>
            </a:r>
          </a:p>
          <a:p>
            <a:r>
              <a:rPr lang="en-US" altLang="zh-CN" dirty="0"/>
              <a:t>           }</a:t>
            </a:r>
          </a:p>
          <a:p>
            <a:r>
              <a:rPr lang="en-US" altLang="zh-CN" dirty="0"/>
              <a:t>        }</a:t>
            </a:r>
          </a:p>
          <a:p>
            <a:r>
              <a:rPr lang="en-US" altLang="zh-CN" dirty="0"/>
              <a:t>     }</a:t>
            </a:r>
          </a:p>
          <a:p>
            <a:endParaRPr lang="en-US" altLang="zh-CN" dirty="0"/>
          </a:p>
          <a:p>
            <a:r>
              <a:rPr lang="zh-CN" altLang="en-US" dirty="0"/>
              <a:t>另一种写法：左孩子不进栈，直接访问；只有右孩子进栈</a:t>
            </a:r>
            <a:endParaRPr lang="en-US" altLang="zh-CN" dirty="0"/>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void PreOrderTraverse (</a:t>
            </a:r>
            <a:r>
              <a:rPr lang="en-US" altLang="zh-CN" sz="1200" b="0" dirty="0">
                <a:latin typeface="黑体" panose="02010609060101010101" pitchFamily="49" charset="-122"/>
                <a:ea typeface="黑体" panose="02010609060101010101" pitchFamily="49" charset="-122"/>
              </a:rPr>
              <a:t>BiNode*</a:t>
            </a:r>
            <a:r>
              <a:rPr lang="en-US" altLang="zh-CN" sz="1200" b="0" dirty="0">
                <a:latin typeface="Times New Roman" panose="02020603050405020304" pitchFamily="18" charset="0"/>
                <a:ea typeface="楷体_GB2312" pitchFamily="49" charset="-122"/>
              </a:rPr>
              <a:t>  T){</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a:t>
            </a:r>
            <a:r>
              <a:rPr lang="zh-CN" altLang="en-US" sz="1200" b="0" dirty="0">
                <a:latin typeface="Times New Roman" panose="02020603050405020304" pitchFamily="18" charset="0"/>
                <a:ea typeface="楷体_GB2312" pitchFamily="49" charset="-122"/>
              </a:rPr>
              <a:t>采用二叉链表存储结构，先序遍历二叉树</a:t>
            </a:r>
            <a:r>
              <a:rPr lang="en-US" altLang="zh-CN" sz="1200" b="0" dirty="0">
                <a:latin typeface="Times New Roman" panose="02020603050405020304" pitchFamily="18" charset="0"/>
                <a:ea typeface="楷体_GB2312" pitchFamily="49" charset="-122"/>
              </a:rPr>
              <a:t>T</a:t>
            </a:r>
            <a:r>
              <a:rPr lang="zh-CN" altLang="en-US" sz="1200" b="0" dirty="0">
                <a:latin typeface="Times New Roman" panose="02020603050405020304" pitchFamily="18" charset="0"/>
                <a:ea typeface="楷体_GB2312" pitchFamily="49" charset="-122"/>
              </a:rPr>
              <a:t>的非递归算法</a:t>
            </a:r>
            <a:endParaRPr lang="en-US" altLang="zh-CN" sz="1200" b="0" dirty="0">
              <a:latin typeface="Times New Roman" panose="02020603050405020304" pitchFamily="18" charset="0"/>
              <a:ea typeface="楷体_GB2312" pitchFamily="49" charset="-122"/>
            </a:endParaRP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stack&lt;BiNode*&gt; S</a:t>
            </a:r>
            <a:r>
              <a:rPr lang="zh-CN" altLang="en-US" sz="1200" b="0" dirty="0">
                <a:latin typeface="Times New Roman" panose="02020603050405020304" pitchFamily="18" charset="0"/>
                <a:ea typeface="楷体_GB2312" pitchFamily="49" charset="-122"/>
              </a:rPr>
              <a:t>；</a:t>
            </a:r>
            <a:r>
              <a:rPr lang="en-US" altLang="zh-CN" sz="1200" b="0" dirty="0">
                <a:latin typeface="Times New Roman" panose="02020603050405020304" pitchFamily="18" charset="0"/>
                <a:ea typeface="楷体_GB2312" pitchFamily="49" charset="-122"/>
              </a:rPr>
              <a:t>p=T</a:t>
            </a:r>
            <a:r>
              <a:rPr lang="zh-CN" altLang="en-US" sz="1200" b="0"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while(p||!</a:t>
            </a:r>
            <a:r>
              <a:rPr lang="en-US" altLang="zh-CN" sz="1200" b="0" dirty="0" err="1">
                <a:latin typeface="Times New Roman" panose="02020603050405020304" pitchFamily="18" charset="0"/>
                <a:ea typeface="楷体_GB2312" pitchFamily="49" charset="-122"/>
              </a:rPr>
              <a:t>s.empty</a:t>
            </a:r>
            <a:r>
              <a:rPr lang="en-US" altLang="zh-CN" sz="1200" b="0"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if(p){</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cout&lt;&lt;p-&gt;data;</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if(p-&gt;right)</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a:t>
            </a:r>
            <a:r>
              <a:rPr lang="en-US" altLang="zh-CN" sz="1200" b="0" dirty="0" err="1">
                <a:latin typeface="Times New Roman" panose="02020603050405020304" pitchFamily="18" charset="0"/>
                <a:ea typeface="楷体_GB2312" pitchFamily="49" charset="-122"/>
              </a:rPr>
              <a:t>s.push</a:t>
            </a:r>
            <a:r>
              <a:rPr lang="en-US" altLang="zh-CN" sz="1200" b="0" dirty="0">
                <a:latin typeface="Times New Roman" panose="02020603050405020304" pitchFamily="18" charset="0"/>
                <a:ea typeface="楷体_GB2312" pitchFamily="49" charset="-122"/>
              </a:rPr>
              <a:t>(p-&gt;right);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dirty="0">
                <a:latin typeface="Times New Roman" panose="02020603050405020304" pitchFamily="18" charset="0"/>
                <a:ea typeface="楷体_GB2312" pitchFamily="49" charset="-122"/>
              </a:rPr>
              <a:t>               p=p-&gt;left;</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else{</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p=</a:t>
            </a:r>
            <a:r>
              <a:rPr lang="en-US" altLang="zh-CN" sz="1200" b="0" dirty="0" err="1">
                <a:latin typeface="Times New Roman" panose="02020603050405020304" pitchFamily="18" charset="0"/>
                <a:ea typeface="楷体_GB2312" pitchFamily="49" charset="-122"/>
              </a:rPr>
              <a:t>s.top</a:t>
            </a:r>
            <a:r>
              <a:rPr lang="en-US" altLang="zh-CN" sz="1200" b="0"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a:t>
            </a:r>
            <a:r>
              <a:rPr lang="en-US" altLang="zh-CN" sz="1200" b="0" dirty="0" err="1">
                <a:latin typeface="Times New Roman" panose="02020603050405020304" pitchFamily="18" charset="0"/>
                <a:ea typeface="楷体_GB2312" pitchFamily="49" charset="-122"/>
              </a:rPr>
              <a:t>s.pop</a:t>
            </a:r>
            <a:r>
              <a:rPr lang="en-US" altLang="zh-CN" sz="1200" b="0"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      }</a:t>
            </a:r>
          </a:p>
          <a:p>
            <a:pPr eaLnBrk="1" hangingPunct="1">
              <a:spcBef>
                <a:spcPct val="0"/>
              </a:spcBef>
              <a:buClrTx/>
              <a:buSzTx/>
              <a:buFontTx/>
              <a:buNone/>
            </a:pPr>
            <a:r>
              <a:rPr lang="en-US" altLang="zh-CN" sz="1200" b="0" dirty="0">
                <a:latin typeface="Times New Roman" panose="02020603050405020304" pitchFamily="18" charset="0"/>
                <a:ea typeface="楷体_GB2312" pitchFamily="49" charset="-122"/>
              </a:rPr>
              <a:t>}//PreOrderTraverse</a:t>
            </a:r>
          </a:p>
          <a:p>
            <a:endParaRPr lang="en-US" altLang="zh-CN" dirty="0"/>
          </a:p>
          <a:p>
            <a:endParaRPr lang="en-US" altLang="zh-CN" dirty="0"/>
          </a:p>
          <a:p>
            <a:endParaRPr lang="en-US" altLang="zh-CN" dirty="0"/>
          </a:p>
          <a:p>
            <a:endParaRPr lang="zh-CN" altLang="en-US" dirty="0"/>
          </a:p>
        </p:txBody>
      </p:sp>
      <p:sp>
        <p:nvSpPr>
          <p:cNvPr id="45060" name="灯片编号占位符 3">
            <a:extLst>
              <a:ext uri="{FF2B5EF4-FFF2-40B4-BE49-F238E27FC236}">
                <a16:creationId xmlns:a16="http://schemas.microsoft.com/office/drawing/2014/main" id="{D62B64BC-D2EB-4FB6-B90E-9B6C19F23C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BBC1E39-F9B4-426C-9597-74AA11890A28}" type="slidenum">
              <a:rPr lang="zh-CN" altLang="en-US" smtClean="0">
                <a:latin typeface="Tahoma" panose="020B0604030504040204" pitchFamily="34" charset="0"/>
              </a:rPr>
              <a:pPr>
                <a:spcBef>
                  <a:spcPct val="0"/>
                </a:spcBef>
              </a:pPr>
              <a:t>33</a:t>
            </a:fld>
            <a:endParaRPr lang="en-US" altLang="zh-CN">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59D58CA8-290E-4112-A464-C3A90D4114FE}"/>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AB978C55-C3C8-42F6-9D67-A2C378FB08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中序遍历非递归算法要点：</a:t>
            </a:r>
            <a:endParaRPr lang="en-US" altLang="zh-CN" dirty="0"/>
          </a:p>
          <a:p>
            <a:r>
              <a:rPr lang="en-US" altLang="zh-CN" dirty="0"/>
              <a:t>p</a:t>
            </a:r>
            <a:r>
              <a:rPr lang="zh-CN" altLang="en-US" dirty="0"/>
              <a:t>不为</a:t>
            </a:r>
            <a:r>
              <a:rPr lang="en-US" altLang="zh-CN" dirty="0"/>
              <a:t>NULL</a:t>
            </a:r>
            <a:r>
              <a:rPr lang="zh-CN" altLang="en-US" dirty="0"/>
              <a:t>，则该结点入栈，同时将它的左孩子设置为当前结点；</a:t>
            </a:r>
            <a:endParaRPr lang="en-US" altLang="zh-CN" dirty="0"/>
          </a:p>
          <a:p>
            <a:r>
              <a:rPr lang="en-US" altLang="zh-CN" dirty="0"/>
              <a:t>p</a:t>
            </a:r>
            <a:r>
              <a:rPr lang="zh-CN" altLang="en-US" dirty="0"/>
              <a:t>为</a:t>
            </a:r>
            <a:r>
              <a:rPr lang="en-US" altLang="zh-CN" dirty="0"/>
              <a:t>NULL</a:t>
            </a:r>
            <a:r>
              <a:rPr lang="zh-CN" altLang="en-US" dirty="0"/>
              <a:t>，意味着左边结点已经都进栈了，该访问元素了。则访问当前栈顶元素，并出栈，同时将出栈元素的右孩子设置为当前结点。</a:t>
            </a:r>
            <a:endParaRPr lang="en-US" altLang="zh-CN" dirty="0"/>
          </a:p>
          <a:p>
            <a:endParaRPr lang="en-US" altLang="zh-CN" dirty="0"/>
          </a:p>
          <a:p>
            <a:endParaRPr lang="en-US" altLang="zh-CN" dirty="0"/>
          </a:p>
          <a:p>
            <a:r>
              <a:rPr lang="zh-CN" altLang="en-US" dirty="0"/>
              <a:t>也可以使用</a:t>
            </a:r>
            <a:r>
              <a:rPr lang="en-US" altLang="zh-CN" dirty="0"/>
              <a:t>do…while</a:t>
            </a:r>
            <a:r>
              <a:rPr lang="zh-CN" altLang="en-US" dirty="0"/>
              <a:t>结构，循环判断条件可以化简</a:t>
            </a:r>
            <a:r>
              <a:rPr lang="en-US" altLang="zh-CN" dirty="0"/>
              <a:t>(</a:t>
            </a:r>
            <a:r>
              <a:rPr lang="zh-CN" altLang="en-US" dirty="0"/>
              <a:t>例子中使用的是</a:t>
            </a:r>
            <a:r>
              <a:rPr lang="en-US" altLang="zh-CN" sz="1200" b="1" dirty="0">
                <a:latin typeface="Times New Roman" panose="02020603050405020304" pitchFamily="18" charset="0"/>
                <a:ea typeface="楷体_GB2312" pitchFamily="49" charset="-122"/>
              </a:rPr>
              <a:t>While (p||!</a:t>
            </a:r>
            <a:r>
              <a:rPr lang="en-US" altLang="zh-CN" sz="1200" b="1" dirty="0" err="1">
                <a:latin typeface="Times New Roman" panose="02020603050405020304" pitchFamily="18" charset="0"/>
                <a:ea typeface="楷体_GB2312" pitchFamily="49" charset="-122"/>
              </a:rPr>
              <a:t>S.empty</a:t>
            </a:r>
            <a:r>
              <a:rPr lang="en-US" altLang="zh-CN" sz="1200" b="1" dirty="0">
                <a:latin typeface="Times New Roman" panose="02020603050405020304" pitchFamily="18" charset="0"/>
                <a:ea typeface="楷体_GB2312" pitchFamily="49" charset="-122"/>
              </a:rPr>
              <a:t>())</a:t>
            </a:r>
            <a:r>
              <a:rPr lang="zh-CN" altLang="en-US" sz="1200" b="1" dirty="0">
                <a:latin typeface="Times New Roman" panose="02020603050405020304" pitchFamily="18" charset="0"/>
                <a:ea typeface="楷体_GB2312" pitchFamily="49" charset="-122"/>
              </a:rPr>
              <a:t>，是因为刚开始栈为空，因此要多加一个条件</a:t>
            </a:r>
            <a:r>
              <a:rPr lang="en-US" altLang="zh-CN" sz="1200" b="1" dirty="0">
                <a:latin typeface="Times New Roman" panose="02020603050405020304" pitchFamily="18" charset="0"/>
                <a:ea typeface="楷体_GB2312" pitchFamily="49" charset="-122"/>
              </a:rPr>
              <a:t>p</a:t>
            </a:r>
            <a:r>
              <a:rPr lang="en-US" altLang="zh-CN" dirty="0"/>
              <a:t>)</a:t>
            </a:r>
          </a:p>
          <a:p>
            <a:pPr eaLnBrk="1" hangingPunct="1">
              <a:spcBef>
                <a:spcPct val="0"/>
              </a:spcBef>
              <a:buClrTx/>
              <a:buSzTx/>
              <a:buFontTx/>
              <a:buNone/>
            </a:pPr>
            <a:r>
              <a:rPr lang="en-US" altLang="zh-CN" sz="1200" b="1" dirty="0">
                <a:latin typeface="Times New Roman" panose="02020603050405020304" pitchFamily="18" charset="0"/>
                <a:ea typeface="楷体_GB2312" pitchFamily="49" charset="-122"/>
              </a:rPr>
              <a:t>void </a:t>
            </a:r>
            <a:r>
              <a:rPr lang="en-US" altLang="zh-CN" sz="1200" b="1" dirty="0" err="1">
                <a:latin typeface="Times New Roman" panose="02020603050405020304" pitchFamily="18" charset="0"/>
                <a:ea typeface="楷体_GB2312" pitchFamily="49" charset="-122"/>
              </a:rPr>
              <a:t>InOrderTraverse</a:t>
            </a:r>
            <a:r>
              <a:rPr lang="en-US" altLang="zh-CN" sz="1200" b="1" dirty="0">
                <a:latin typeface="Times New Roman" panose="02020603050405020304" pitchFamily="18" charset="0"/>
                <a:ea typeface="楷体_GB2312" pitchFamily="49" charset="-122"/>
              </a:rPr>
              <a:t>(</a:t>
            </a:r>
            <a:r>
              <a:rPr lang="en-US" altLang="zh-CN" sz="1200" b="1" dirty="0">
                <a:latin typeface="黑体" panose="02010609060101010101" pitchFamily="49" charset="-122"/>
                <a:ea typeface="黑体" panose="02010609060101010101" pitchFamily="49" charset="-122"/>
              </a:rPr>
              <a:t>BiNode*</a:t>
            </a:r>
            <a:r>
              <a:rPr lang="en-US" altLang="zh-CN" sz="1200" b="1" dirty="0">
                <a:latin typeface="Times New Roman" panose="02020603050405020304" pitchFamily="18" charset="0"/>
                <a:ea typeface="楷体_GB2312" pitchFamily="49" charset="-122"/>
              </a:rPr>
              <a:t>  T){</a:t>
            </a:r>
          </a:p>
          <a:p>
            <a:pPr eaLnBrk="1" hangingPunct="1">
              <a:spcBef>
                <a:spcPct val="0"/>
              </a:spcBef>
              <a:buClrTx/>
              <a:buSzTx/>
              <a:buFontTx/>
              <a:buNone/>
            </a:pPr>
            <a:r>
              <a:rPr lang="en-US" altLang="zh-CN" sz="1200" dirty="0">
                <a:latin typeface="Times New Roman" panose="02020603050405020304" pitchFamily="18" charset="0"/>
                <a:ea typeface="楷体_GB2312" pitchFamily="49" charset="-122"/>
              </a:rPr>
              <a:t>         //</a:t>
            </a:r>
            <a:r>
              <a:rPr lang="zh-CN" altLang="en-US" sz="1200" dirty="0">
                <a:latin typeface="Times New Roman" panose="02020603050405020304" pitchFamily="18" charset="0"/>
                <a:ea typeface="楷体_GB2312" pitchFamily="49" charset="-122"/>
              </a:rPr>
              <a:t>采用二叉链表存储结构，中序遍历二叉树</a:t>
            </a:r>
            <a:r>
              <a:rPr lang="en-US" altLang="zh-CN" sz="1200" dirty="0">
                <a:latin typeface="Times New Roman" panose="02020603050405020304" pitchFamily="18" charset="0"/>
                <a:ea typeface="楷体_GB2312" pitchFamily="49" charset="-122"/>
              </a:rPr>
              <a:t>T</a:t>
            </a:r>
            <a:r>
              <a:rPr lang="zh-CN" altLang="en-US" sz="1200" dirty="0">
                <a:latin typeface="Times New Roman" panose="02020603050405020304" pitchFamily="18" charset="0"/>
                <a:ea typeface="楷体_GB2312" pitchFamily="49" charset="-122"/>
              </a:rPr>
              <a:t>的非递归算法</a:t>
            </a:r>
            <a:endParaRPr lang="en-US" altLang="zh-CN" sz="1200" dirty="0">
              <a:latin typeface="Times New Roman" panose="02020603050405020304" pitchFamily="18" charset="0"/>
              <a:ea typeface="楷体_GB2312" pitchFamily="49" charset="-122"/>
            </a:endParaRPr>
          </a:p>
          <a:p>
            <a:pPr eaLnBrk="1" hangingPunct="1">
              <a:spcBef>
                <a:spcPct val="0"/>
              </a:spcBef>
              <a:buClrTx/>
              <a:buSzTx/>
              <a:buFontTx/>
              <a:buNone/>
            </a:pPr>
            <a:r>
              <a:rPr lang="en-US" altLang="zh-CN" sz="1200" b="1" dirty="0">
                <a:latin typeface="Times New Roman" panose="02020603050405020304" pitchFamily="18" charset="0"/>
                <a:ea typeface="楷体_GB2312" pitchFamily="49" charset="-122"/>
              </a:rPr>
              <a:t> stack&lt;BiNode*&gt; S</a:t>
            </a:r>
            <a:r>
              <a:rPr lang="zh-CN" altLang="en-US" sz="1200" b="1" dirty="0">
                <a:latin typeface="Times New Roman" panose="02020603050405020304" pitchFamily="18" charset="0"/>
                <a:ea typeface="楷体_GB2312" pitchFamily="49" charset="-122"/>
              </a:rPr>
              <a:t>；</a:t>
            </a:r>
            <a:r>
              <a:rPr lang="en-US" altLang="zh-CN" sz="1200" b="1" dirty="0">
                <a:latin typeface="Times New Roman" panose="02020603050405020304" pitchFamily="18" charset="0"/>
                <a:ea typeface="楷体_GB2312" pitchFamily="49" charset="-122"/>
              </a:rPr>
              <a:t>p=T</a:t>
            </a:r>
            <a:r>
              <a:rPr lang="zh-CN" altLang="en-US" sz="12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1200" b="1" dirty="0">
                <a:latin typeface="Times New Roman" panose="02020603050405020304" pitchFamily="18" charset="0"/>
                <a:ea typeface="楷体_GB2312" pitchFamily="49" charset="-122"/>
              </a:rPr>
              <a:t> do{</a:t>
            </a:r>
          </a:p>
          <a:p>
            <a:pPr eaLnBrk="1" hangingPunct="1">
              <a:spcBef>
                <a:spcPct val="0"/>
              </a:spcBef>
              <a:buClrTx/>
              <a:buSzTx/>
              <a:buNone/>
            </a:pPr>
            <a:r>
              <a:rPr lang="en-US" altLang="zh-CN" sz="1200" b="1" dirty="0">
                <a:latin typeface="Times New Roman" panose="02020603050405020304" pitchFamily="18" charset="0"/>
                <a:ea typeface="楷体_GB2312" pitchFamily="49" charset="-122"/>
              </a:rPr>
              <a:t>    if(p){    </a:t>
            </a:r>
            <a:r>
              <a:rPr lang="en-US" altLang="zh-CN" sz="1200" dirty="0">
                <a:latin typeface="Times New Roman" panose="02020603050405020304" pitchFamily="18" charset="0"/>
                <a:ea typeface="楷体_GB2312" pitchFamily="49" charset="-122"/>
              </a:rPr>
              <a:t>//</a:t>
            </a:r>
            <a:r>
              <a:rPr lang="zh-CN" altLang="en-US" sz="1200" dirty="0">
                <a:latin typeface="Times New Roman" panose="02020603050405020304" pitchFamily="18" charset="0"/>
                <a:ea typeface="楷体_GB2312" pitchFamily="49" charset="-122"/>
              </a:rPr>
              <a:t>当前结点入栈，遍历左子树</a:t>
            </a:r>
            <a:endParaRPr lang="en-US" altLang="zh-CN" sz="1200" dirty="0">
              <a:latin typeface="Times New Roman" panose="02020603050405020304" pitchFamily="18" charset="0"/>
              <a:ea typeface="楷体_GB2312" pitchFamily="49" charset="-122"/>
            </a:endParaRPr>
          </a:p>
          <a:p>
            <a:pPr eaLnBrk="1" hangingPunct="1">
              <a:spcBef>
                <a:spcPct val="0"/>
              </a:spcBef>
              <a:buClrTx/>
              <a:buSzTx/>
              <a:buFontTx/>
              <a:buNone/>
            </a:pPr>
            <a:r>
              <a:rPr lang="en-US" altLang="zh-CN" sz="1200" b="1" dirty="0">
                <a:latin typeface="Times New Roman" panose="02020603050405020304" pitchFamily="18" charset="0"/>
                <a:ea typeface="楷体_GB2312" pitchFamily="49" charset="-122"/>
              </a:rPr>
              <a:t>           </a:t>
            </a:r>
            <a:r>
              <a:rPr lang="en-US" altLang="zh-CN" sz="1200" b="1" dirty="0" err="1">
                <a:latin typeface="Times New Roman" panose="02020603050405020304" pitchFamily="18" charset="0"/>
                <a:ea typeface="楷体_GB2312" pitchFamily="49" charset="-122"/>
              </a:rPr>
              <a:t>S.push</a:t>
            </a:r>
            <a:r>
              <a:rPr lang="en-US" altLang="zh-CN" sz="1200" b="1" dirty="0">
                <a:latin typeface="Times New Roman" panose="02020603050405020304" pitchFamily="18" charset="0"/>
                <a:ea typeface="楷体_GB2312" pitchFamily="49" charset="-122"/>
              </a:rPr>
              <a:t>(p); p=p-&gt;</a:t>
            </a:r>
            <a:r>
              <a:rPr lang="en-US" altLang="zh-CN" sz="1200" b="1" dirty="0" err="1">
                <a:latin typeface="Times New Roman" panose="02020603050405020304" pitchFamily="18" charset="0"/>
                <a:ea typeface="楷体_GB2312" pitchFamily="49" charset="-122"/>
              </a:rPr>
              <a:t>lchild</a:t>
            </a:r>
            <a:r>
              <a:rPr lang="en-US" altLang="zh-CN" sz="12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1200" b="1" dirty="0">
                <a:latin typeface="Times New Roman" panose="02020603050405020304" pitchFamily="18" charset="0"/>
                <a:ea typeface="楷体_GB2312" pitchFamily="49" charset="-122"/>
              </a:rPr>
              <a:t>     }</a:t>
            </a:r>
          </a:p>
          <a:p>
            <a:pPr eaLnBrk="1" hangingPunct="1">
              <a:spcBef>
                <a:spcPct val="0"/>
              </a:spcBef>
              <a:buClrTx/>
              <a:buSzTx/>
              <a:buFontTx/>
              <a:buNone/>
            </a:pPr>
            <a:r>
              <a:rPr lang="zh-CN" altLang="en-US" sz="1200" b="1" dirty="0">
                <a:latin typeface="Times New Roman" panose="02020603050405020304" pitchFamily="18" charset="0"/>
                <a:ea typeface="楷体_GB2312" pitchFamily="49" charset="-122"/>
              </a:rPr>
              <a:t>    </a:t>
            </a:r>
            <a:r>
              <a:rPr lang="en-US" altLang="zh-CN" sz="1200" b="1" dirty="0">
                <a:latin typeface="Times New Roman" panose="02020603050405020304" pitchFamily="18" charset="0"/>
                <a:ea typeface="楷体_GB2312" pitchFamily="49" charset="-122"/>
              </a:rPr>
              <a:t>else{    </a:t>
            </a:r>
            <a:r>
              <a:rPr lang="en-US" altLang="zh-CN" sz="1200" dirty="0">
                <a:latin typeface="Times New Roman" panose="02020603050405020304" pitchFamily="18" charset="0"/>
                <a:ea typeface="楷体_GB2312" pitchFamily="49" charset="-122"/>
              </a:rPr>
              <a:t>//</a:t>
            </a:r>
            <a:r>
              <a:rPr lang="zh-CN" altLang="en-US" sz="1200" dirty="0">
                <a:latin typeface="Times New Roman" panose="02020603050405020304" pitchFamily="18" charset="0"/>
                <a:ea typeface="楷体_GB2312" pitchFamily="49" charset="-122"/>
              </a:rPr>
              <a:t>退栈，访问退栈结点，遍历右子树</a:t>
            </a:r>
          </a:p>
          <a:p>
            <a:pPr eaLnBrk="1" hangingPunct="1">
              <a:spcBef>
                <a:spcPct val="0"/>
              </a:spcBef>
              <a:buClrTx/>
              <a:buSzTx/>
              <a:buFontTx/>
              <a:buNone/>
            </a:pPr>
            <a:r>
              <a:rPr lang="zh-CN" altLang="en-US" sz="1200" b="1" dirty="0">
                <a:latin typeface="Times New Roman" panose="02020603050405020304" pitchFamily="18" charset="0"/>
                <a:ea typeface="楷体_GB2312" pitchFamily="49" charset="-122"/>
              </a:rPr>
              <a:t>	</a:t>
            </a:r>
            <a:r>
              <a:rPr lang="en-US" altLang="zh-CN" sz="1200" b="1" dirty="0">
                <a:latin typeface="Times New Roman" panose="02020603050405020304" pitchFamily="18" charset="0"/>
                <a:ea typeface="楷体_GB2312" pitchFamily="49" charset="-122"/>
              </a:rPr>
              <a:t>p=</a:t>
            </a:r>
            <a:r>
              <a:rPr lang="en-US" altLang="zh-CN" sz="1200" b="1" dirty="0" err="1">
                <a:latin typeface="Times New Roman" panose="02020603050405020304" pitchFamily="18" charset="0"/>
                <a:ea typeface="楷体_GB2312" pitchFamily="49" charset="-122"/>
              </a:rPr>
              <a:t>S.top</a:t>
            </a:r>
            <a:r>
              <a:rPr lang="en-US" altLang="zh-CN" sz="1200" b="1" dirty="0">
                <a:latin typeface="Times New Roman" panose="02020603050405020304" pitchFamily="18" charset="0"/>
                <a:ea typeface="楷体_GB2312" pitchFamily="49" charset="-122"/>
              </a:rPr>
              <a:t>();  </a:t>
            </a:r>
            <a:r>
              <a:rPr lang="en-US" altLang="zh-CN" sz="1200" b="1" dirty="0" err="1">
                <a:latin typeface="Times New Roman" panose="02020603050405020304" pitchFamily="18" charset="0"/>
                <a:ea typeface="楷体_GB2312" pitchFamily="49" charset="-122"/>
              </a:rPr>
              <a:t>S.pop</a:t>
            </a:r>
            <a:r>
              <a:rPr lang="en-US" altLang="zh-CN" sz="1200" b="1" dirty="0">
                <a:latin typeface="Times New Roman" panose="02020603050405020304" pitchFamily="18" charset="0"/>
                <a:ea typeface="楷体_GB2312" pitchFamily="49" charset="-122"/>
              </a:rPr>
              <a:t>(); </a:t>
            </a:r>
            <a:r>
              <a:rPr lang="en-US" altLang="zh-CN" sz="1200" b="1" dirty="0" err="1">
                <a:latin typeface="Times New Roman" panose="02020603050405020304" pitchFamily="18" charset="0"/>
                <a:ea typeface="楷体_GB2312" pitchFamily="49" charset="-122"/>
              </a:rPr>
              <a:t>cout</a:t>
            </a:r>
            <a:r>
              <a:rPr lang="en-US" altLang="zh-CN" sz="1200" b="1" dirty="0">
                <a:latin typeface="Times New Roman" panose="02020603050405020304" pitchFamily="18" charset="0"/>
                <a:ea typeface="楷体_GB2312" pitchFamily="49" charset="-122"/>
              </a:rPr>
              <a:t>&lt;&lt;p-&gt;data; p=p-&gt;</a:t>
            </a:r>
            <a:r>
              <a:rPr lang="en-US" altLang="zh-CN" sz="1200" b="1" dirty="0" err="1">
                <a:latin typeface="Times New Roman" panose="02020603050405020304" pitchFamily="18" charset="0"/>
                <a:ea typeface="楷体_GB2312" pitchFamily="49" charset="-122"/>
              </a:rPr>
              <a:t>rchild</a:t>
            </a:r>
            <a:r>
              <a:rPr lang="en-US" altLang="zh-CN" sz="12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1200" b="1" dirty="0">
                <a:latin typeface="Times New Roman" panose="02020603050405020304" pitchFamily="18" charset="0"/>
                <a:ea typeface="楷体_GB2312" pitchFamily="49" charset="-122"/>
              </a:rPr>
              <a:t>    }</a:t>
            </a:r>
          </a:p>
          <a:p>
            <a:pPr eaLnBrk="1" hangingPunct="1">
              <a:spcBef>
                <a:spcPct val="0"/>
              </a:spcBef>
              <a:buClrTx/>
              <a:buSzTx/>
              <a:buFontTx/>
              <a:buNone/>
            </a:pPr>
            <a:r>
              <a:rPr lang="en-US" altLang="zh-CN" sz="1200" b="1" dirty="0">
                <a:latin typeface="Times New Roman" panose="02020603050405020304" pitchFamily="18" charset="0"/>
                <a:ea typeface="楷体_GB2312" pitchFamily="49" charset="-122"/>
              </a:rPr>
              <a:t>  } While (!</a:t>
            </a:r>
            <a:r>
              <a:rPr lang="en-US" altLang="zh-CN" sz="1200" b="1" dirty="0" err="1">
                <a:latin typeface="Times New Roman" panose="02020603050405020304" pitchFamily="18" charset="0"/>
                <a:ea typeface="楷体_GB2312" pitchFamily="49" charset="-122"/>
              </a:rPr>
              <a:t>S.empty</a:t>
            </a:r>
            <a:r>
              <a:rPr lang="en-US" altLang="zh-CN" sz="12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1200" b="1" dirty="0">
                <a:latin typeface="Times New Roman" panose="02020603050405020304" pitchFamily="18" charset="0"/>
                <a:ea typeface="楷体_GB2312" pitchFamily="49" charset="-122"/>
              </a:rPr>
              <a:t>}//</a:t>
            </a:r>
            <a:r>
              <a:rPr lang="en-US" altLang="zh-CN" sz="1200" b="1" dirty="0" err="1">
                <a:latin typeface="Times New Roman" panose="02020603050405020304" pitchFamily="18" charset="0"/>
                <a:ea typeface="楷体_GB2312" pitchFamily="49" charset="-122"/>
              </a:rPr>
              <a:t>InOrderTraverse</a:t>
            </a:r>
            <a:endParaRPr lang="en-US" altLang="zh-CN" sz="1200" b="1" dirty="0">
              <a:latin typeface="Times New Roman" panose="02020603050405020304" pitchFamily="18" charset="0"/>
              <a:ea typeface="楷体_GB2312" pitchFamily="49" charset="-122"/>
            </a:endParaRPr>
          </a:p>
          <a:p>
            <a:endParaRPr lang="en-US" altLang="zh-CN" dirty="0"/>
          </a:p>
          <a:p>
            <a:endParaRPr lang="zh-CN" altLang="en-US" dirty="0"/>
          </a:p>
        </p:txBody>
      </p:sp>
      <p:sp>
        <p:nvSpPr>
          <p:cNvPr id="51204" name="灯片编号占位符 3">
            <a:extLst>
              <a:ext uri="{FF2B5EF4-FFF2-40B4-BE49-F238E27FC236}">
                <a16:creationId xmlns:a16="http://schemas.microsoft.com/office/drawing/2014/main" id="{1F6D74BD-2B54-4EFF-9909-D2846ECDEA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F514E7D-D9D0-4C1C-93EF-C24985534D21}" type="slidenum">
              <a:rPr lang="zh-CN" altLang="en-US" sz="1200" smtClean="0"/>
              <a:pPr/>
              <a:t>38</a:t>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对比先序遍历、中序遍历的非递归算法：</a:t>
            </a:r>
            <a:endParaRPr lang="en-US" altLang="zh-CN" dirty="0"/>
          </a:p>
          <a:p>
            <a:r>
              <a:rPr lang="en-US" altLang="zh-CN" dirty="0"/>
              <a:t>1</a:t>
            </a:r>
            <a:r>
              <a:rPr lang="zh-CN" altLang="en-US" dirty="0"/>
              <a:t>、先序遍历：先访问当前结点，然后入栈</a:t>
            </a:r>
            <a:endParaRPr lang="en-US" altLang="zh-CN" dirty="0"/>
          </a:p>
          <a:p>
            <a:r>
              <a:rPr lang="en-US" altLang="zh-CN" dirty="0"/>
              <a:t>2</a:t>
            </a:r>
            <a:r>
              <a:rPr lang="zh-CN" altLang="en-US" dirty="0"/>
              <a:t>、中序遍历：退栈时访问栈顶元素</a:t>
            </a:r>
            <a:endParaRPr lang="en-US" altLang="zh-CN" dirty="0"/>
          </a:p>
          <a:p>
            <a:endParaRPr lang="en-US" altLang="zh-CN" dirty="0"/>
          </a:p>
          <a:p>
            <a:r>
              <a:rPr lang="zh-CN" altLang="en-US" dirty="0"/>
              <a:t>后序最麻烦</a:t>
            </a:r>
            <a:endParaRPr lang="en-US" altLang="zh-CN" dirty="0"/>
          </a:p>
          <a:p>
            <a:r>
              <a:rPr lang="en-US" altLang="zh-CN" dirty="0"/>
              <a:t>/////////////////////////////////////////</a:t>
            </a:r>
          </a:p>
          <a:p>
            <a:r>
              <a:rPr lang="en-US" altLang="zh-CN" dirty="0"/>
              <a:t>void </a:t>
            </a:r>
            <a:r>
              <a:rPr lang="en-US" altLang="zh-CN" dirty="0" err="1"/>
              <a:t>PostOrder</a:t>
            </a:r>
            <a:r>
              <a:rPr lang="en-US" altLang="zh-CN" dirty="0"/>
              <a:t>(){ //</a:t>
            </a:r>
            <a:r>
              <a:rPr lang="zh-CN" altLang="en-US" dirty="0"/>
              <a:t>后序遍历</a:t>
            </a:r>
          </a:p>
          <a:p>
            <a:r>
              <a:rPr lang="zh-CN" altLang="en-US" dirty="0"/>
              <a:t>        </a:t>
            </a:r>
            <a:r>
              <a:rPr lang="en-US" altLang="zh-CN" dirty="0" err="1"/>
              <a:t>treenode</a:t>
            </a:r>
            <a:r>
              <a:rPr lang="en-US" altLang="zh-CN" dirty="0"/>
              <a:t> *p=root;</a:t>
            </a:r>
          </a:p>
          <a:p>
            <a:r>
              <a:rPr lang="en-US" altLang="zh-CN" dirty="0"/>
              <a:t>        stack&lt;</a:t>
            </a:r>
            <a:r>
              <a:rPr lang="en-US" altLang="zh-CN" dirty="0" err="1"/>
              <a:t>treenode</a:t>
            </a:r>
            <a:r>
              <a:rPr lang="en-US" altLang="zh-CN" dirty="0"/>
              <a:t> *&gt; s;</a:t>
            </a:r>
          </a:p>
          <a:p>
            <a:r>
              <a:rPr lang="en-US" altLang="zh-CN" dirty="0"/>
              <a:t>        stack&lt;int&gt; state;</a:t>
            </a:r>
          </a:p>
          <a:p>
            <a:r>
              <a:rPr lang="en-US" altLang="zh-CN" dirty="0"/>
              <a:t>        do{</a:t>
            </a:r>
          </a:p>
          <a:p>
            <a:r>
              <a:rPr lang="en-US" altLang="zh-CN" dirty="0"/>
              <a:t>            if(p){</a:t>
            </a:r>
          </a:p>
          <a:p>
            <a:r>
              <a:rPr lang="en-US" altLang="zh-CN" dirty="0"/>
              <a:t>                </a:t>
            </a:r>
            <a:r>
              <a:rPr lang="en-US" altLang="zh-CN" dirty="0" err="1"/>
              <a:t>s.push</a:t>
            </a:r>
            <a:r>
              <a:rPr lang="en-US" altLang="zh-CN" dirty="0"/>
              <a:t>(p);</a:t>
            </a:r>
          </a:p>
          <a:p>
            <a:r>
              <a:rPr lang="en-US" altLang="zh-CN" dirty="0"/>
              <a:t>                </a:t>
            </a:r>
            <a:r>
              <a:rPr lang="en-US" altLang="zh-CN" dirty="0" err="1"/>
              <a:t>state.push</a:t>
            </a:r>
            <a:r>
              <a:rPr lang="en-US" altLang="zh-CN" dirty="0"/>
              <a:t>(0);</a:t>
            </a:r>
          </a:p>
          <a:p>
            <a:r>
              <a:rPr lang="en-US" altLang="zh-CN" dirty="0"/>
              <a:t>                p=p-&gt;left;</a:t>
            </a:r>
          </a:p>
          <a:p>
            <a:r>
              <a:rPr lang="en-US" altLang="zh-CN" dirty="0"/>
              <a:t>            }</a:t>
            </a:r>
          </a:p>
          <a:p>
            <a:r>
              <a:rPr lang="en-US" altLang="zh-CN" dirty="0"/>
              <a:t>            else {</a:t>
            </a:r>
          </a:p>
          <a:p>
            <a:r>
              <a:rPr lang="en-US" altLang="zh-CN" dirty="0"/>
              <a:t>                if(</a:t>
            </a:r>
            <a:r>
              <a:rPr lang="en-US" altLang="zh-CN" dirty="0" err="1"/>
              <a:t>state.top</a:t>
            </a:r>
            <a:r>
              <a:rPr lang="en-US" altLang="zh-CN" dirty="0"/>
              <a:t>()==0){</a:t>
            </a:r>
          </a:p>
          <a:p>
            <a:r>
              <a:rPr lang="en-US" altLang="zh-CN" dirty="0"/>
              <a:t>                    </a:t>
            </a:r>
            <a:r>
              <a:rPr lang="en-US" altLang="zh-CN" dirty="0" err="1"/>
              <a:t>state.top</a:t>
            </a:r>
            <a:r>
              <a:rPr lang="en-US" altLang="zh-CN" dirty="0"/>
              <a:t>()=1;</a:t>
            </a:r>
          </a:p>
          <a:p>
            <a:r>
              <a:rPr lang="en-US" altLang="zh-CN" dirty="0"/>
              <a:t>                    p=</a:t>
            </a:r>
            <a:r>
              <a:rPr lang="en-US" altLang="zh-CN" dirty="0" err="1"/>
              <a:t>s.top</a:t>
            </a:r>
            <a:r>
              <a:rPr lang="en-US" altLang="zh-CN" dirty="0"/>
              <a:t>()-&gt;right;</a:t>
            </a:r>
          </a:p>
          <a:p>
            <a:r>
              <a:rPr lang="en-US" altLang="zh-CN" dirty="0"/>
              <a:t>                }</a:t>
            </a:r>
          </a:p>
          <a:p>
            <a:r>
              <a:rPr lang="en-US" altLang="zh-CN" dirty="0"/>
              <a:t>                else{</a:t>
            </a:r>
          </a:p>
          <a:p>
            <a:r>
              <a:rPr lang="en-US" altLang="zh-CN" dirty="0"/>
              <a:t>                    </a:t>
            </a:r>
            <a:r>
              <a:rPr lang="en-US" altLang="zh-CN" dirty="0" err="1"/>
              <a:t>cout</a:t>
            </a:r>
            <a:r>
              <a:rPr lang="en-US" altLang="zh-CN" dirty="0"/>
              <a:t>&lt;&lt;</a:t>
            </a:r>
            <a:r>
              <a:rPr lang="en-US" altLang="zh-CN" dirty="0" err="1"/>
              <a:t>s.top</a:t>
            </a:r>
            <a:r>
              <a:rPr lang="en-US" altLang="zh-CN" dirty="0"/>
              <a:t>()-&gt;data;</a:t>
            </a:r>
          </a:p>
          <a:p>
            <a:r>
              <a:rPr lang="en-US" altLang="zh-CN" dirty="0"/>
              <a:t>                    </a:t>
            </a:r>
            <a:r>
              <a:rPr lang="en-US" altLang="zh-CN" dirty="0" err="1"/>
              <a:t>s.pop</a:t>
            </a:r>
            <a:r>
              <a:rPr lang="en-US" altLang="zh-CN" dirty="0"/>
              <a:t>();</a:t>
            </a:r>
          </a:p>
          <a:p>
            <a:r>
              <a:rPr lang="en-US" altLang="zh-CN" dirty="0"/>
              <a:t>                    </a:t>
            </a:r>
            <a:r>
              <a:rPr lang="en-US" altLang="zh-CN" dirty="0" err="1"/>
              <a:t>state.pop</a:t>
            </a:r>
            <a:r>
              <a:rPr lang="en-US" altLang="zh-CN" dirty="0"/>
              <a:t>();</a:t>
            </a:r>
          </a:p>
          <a:p>
            <a:r>
              <a:rPr lang="en-US" altLang="zh-CN" dirty="0"/>
              <a:t>                    p=NULL;  //</a:t>
            </a:r>
            <a:r>
              <a:rPr lang="zh-CN" altLang="en-US" dirty="0"/>
              <a:t>因为下一趟，轮到栈顶元素访问它的右子树了，这个程序就是当前元素为</a:t>
            </a:r>
            <a:r>
              <a:rPr lang="en-US" altLang="zh-CN" dirty="0"/>
              <a:t>NULL</a:t>
            </a:r>
            <a:r>
              <a:rPr lang="zh-CN" altLang="en-US" dirty="0"/>
              <a:t>且状态位为</a:t>
            </a:r>
            <a:r>
              <a:rPr lang="en-US" altLang="zh-CN" dirty="0"/>
              <a:t>0</a:t>
            </a:r>
            <a:r>
              <a:rPr lang="zh-CN" altLang="en-US" dirty="0"/>
              <a:t>就会访问其右子树</a:t>
            </a:r>
            <a:endParaRPr lang="en-US" altLang="zh-CN" dirty="0"/>
          </a:p>
          <a:p>
            <a:r>
              <a:rPr lang="en-US" altLang="zh-CN" dirty="0"/>
              <a:t>                }</a:t>
            </a:r>
          </a:p>
          <a:p>
            <a:r>
              <a:rPr lang="en-US" altLang="zh-CN" dirty="0"/>
              <a:t>            }</a:t>
            </a:r>
          </a:p>
          <a:p>
            <a:r>
              <a:rPr lang="en-US" altLang="zh-CN" dirty="0"/>
              <a:t>        }while(!</a:t>
            </a:r>
            <a:r>
              <a:rPr lang="en-US" altLang="zh-CN" dirty="0" err="1"/>
              <a:t>s.empty</a:t>
            </a:r>
            <a:r>
              <a:rPr lang="en-US" altLang="zh-CN" dirty="0"/>
              <a:t>());</a:t>
            </a:r>
          </a:p>
          <a:p>
            <a:r>
              <a:rPr lang="en-US" altLang="zh-CN" dirty="0"/>
              <a:t>        </a:t>
            </a:r>
            <a:r>
              <a:rPr lang="en-US" altLang="zh-CN" dirty="0" err="1"/>
              <a:t>cout</a:t>
            </a:r>
            <a:r>
              <a:rPr lang="en-US" altLang="zh-CN" dirty="0"/>
              <a:t>&lt;&lt;</a:t>
            </a:r>
            <a:r>
              <a:rPr lang="en-US" altLang="zh-CN" dirty="0" err="1"/>
              <a:t>endl</a:t>
            </a:r>
            <a:r>
              <a:rPr lang="en-US" altLang="zh-CN" dirty="0"/>
              <a:t>;</a:t>
            </a:r>
          </a:p>
          <a:p>
            <a:r>
              <a:rPr lang="en-US" altLang="zh-CN" dirty="0"/>
              <a:t>   }</a:t>
            </a:r>
          </a:p>
          <a:p>
            <a:endParaRPr lang="en-US" altLang="zh-CN" dirty="0"/>
          </a:p>
          <a:p>
            <a:r>
              <a:rPr lang="zh-CN" altLang="en-US" dirty="0"/>
              <a:t>程序说明：</a:t>
            </a:r>
            <a:endParaRPr lang="en-US" altLang="zh-CN" dirty="0"/>
          </a:p>
          <a:p>
            <a:r>
              <a:rPr lang="en-US" altLang="zh-CN" dirty="0"/>
              <a:t>1</a:t>
            </a:r>
            <a:r>
              <a:rPr lang="zh-CN" altLang="en-US" dirty="0"/>
              <a:t>、当</a:t>
            </a:r>
            <a:r>
              <a:rPr lang="en-US" altLang="zh-CN" dirty="0"/>
              <a:t>p</a:t>
            </a:r>
            <a:r>
              <a:rPr lang="zh-CN" altLang="en-US" dirty="0"/>
              <a:t>不等于</a:t>
            </a:r>
            <a:r>
              <a:rPr lang="en-US" altLang="zh-CN" dirty="0"/>
              <a:t>NULL</a:t>
            </a:r>
            <a:r>
              <a:rPr lang="zh-CN" altLang="en-US" dirty="0"/>
              <a:t>，入栈，状态位为</a:t>
            </a:r>
            <a:r>
              <a:rPr lang="en-US" altLang="zh-CN" dirty="0"/>
              <a:t>0</a:t>
            </a:r>
            <a:r>
              <a:rPr lang="zh-CN" altLang="en-US" dirty="0"/>
              <a:t>，同时它的左孩子成为当前结点；</a:t>
            </a:r>
            <a:endParaRPr lang="en-US" altLang="zh-CN" dirty="0"/>
          </a:p>
          <a:p>
            <a:r>
              <a:rPr lang="en-US" altLang="zh-CN" dirty="0"/>
              <a:t>2</a:t>
            </a:r>
            <a:r>
              <a:rPr lang="zh-CN" altLang="en-US" dirty="0"/>
              <a:t>、当</a:t>
            </a:r>
            <a:r>
              <a:rPr lang="en-US" altLang="zh-CN" dirty="0"/>
              <a:t>p</a:t>
            </a:r>
            <a:r>
              <a:rPr lang="zh-CN" altLang="en-US" dirty="0"/>
              <a:t>等于</a:t>
            </a:r>
            <a:r>
              <a:rPr lang="en-US" altLang="zh-CN" dirty="0"/>
              <a:t>NULL</a:t>
            </a:r>
            <a:r>
              <a:rPr lang="zh-CN" altLang="en-US" dirty="0"/>
              <a:t>时，有两种情况发生：</a:t>
            </a:r>
            <a:endParaRPr lang="en-US" altLang="zh-CN" dirty="0"/>
          </a:p>
          <a:p>
            <a:r>
              <a:rPr lang="zh-CN" altLang="en-US" dirty="0"/>
              <a:t>（</a:t>
            </a:r>
            <a:r>
              <a:rPr lang="en-US" altLang="zh-CN" dirty="0"/>
              <a:t>1</a:t>
            </a:r>
            <a:r>
              <a:rPr lang="zh-CN" altLang="en-US" dirty="0"/>
              <a:t>）若此时状态位为</a:t>
            </a:r>
            <a:r>
              <a:rPr lang="en-US" altLang="zh-CN" dirty="0"/>
              <a:t>0</a:t>
            </a:r>
            <a:r>
              <a:rPr lang="zh-CN" altLang="en-US" dirty="0"/>
              <a:t>，说明左子树已经处理完了，现在轮到处理右子树，因此当前的栈顶元素的有孩子成为当前结点，同时修改状态位为</a:t>
            </a:r>
            <a:r>
              <a:rPr lang="en-US" altLang="zh-CN" dirty="0"/>
              <a:t>1</a:t>
            </a:r>
          </a:p>
          <a:p>
            <a:r>
              <a:rPr lang="zh-CN" altLang="en-US" dirty="0"/>
              <a:t>（</a:t>
            </a:r>
            <a:r>
              <a:rPr lang="en-US" altLang="zh-CN" dirty="0"/>
              <a:t>2</a:t>
            </a:r>
            <a:r>
              <a:rPr lang="zh-CN" altLang="en-US" dirty="0"/>
              <a:t>）若此时状态位为</a:t>
            </a:r>
            <a:r>
              <a:rPr lang="en-US" altLang="zh-CN" dirty="0"/>
              <a:t>1</a:t>
            </a:r>
            <a:r>
              <a:rPr lang="zh-CN" altLang="en-US" dirty="0"/>
              <a:t>，说明不仅左子树处理完了，连右子树都处理完了，轮到访问根结点了，因此访问栈顶元素并出栈，同时状态位也出栈，然后有一个要注意的地方：当元素出栈后，当前的栈顶元素要开始访问它的右子树，因此要将当前结点设置为</a:t>
            </a:r>
            <a:r>
              <a:rPr lang="en-US" altLang="zh-CN" dirty="0"/>
              <a:t>NULL</a:t>
            </a:r>
            <a:r>
              <a:rPr lang="zh-CN" altLang="en-US" dirty="0"/>
              <a:t>，这样在下一趟运行时，可以将当前栈顶元素的状态位设置为</a:t>
            </a:r>
            <a:r>
              <a:rPr lang="en-US" altLang="zh-CN" dirty="0"/>
              <a:t>1</a:t>
            </a:r>
            <a:r>
              <a:rPr lang="zh-CN" altLang="en-US" dirty="0"/>
              <a:t>，使得当它的右子树都访问完后，可以访问它。</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42</a:t>
            </a:fld>
            <a:endParaRPr lang="en-US" altLang="zh-CN"/>
          </a:p>
        </p:txBody>
      </p:sp>
    </p:spTree>
    <p:extLst>
      <p:ext uri="{BB962C8B-B14F-4D97-AF65-F5344CB8AC3E}">
        <p14:creationId xmlns:p14="http://schemas.microsoft.com/office/powerpoint/2010/main" val="2866382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8F26F2A-175F-4B91-AFE5-FCBEAD8B93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FB79E79-4393-4423-974A-6149C00B071A}" type="slidenum">
              <a:rPr lang="en-US" altLang="zh-CN" smtClean="0">
                <a:latin typeface="Tahoma" panose="020B0604030504040204" pitchFamily="34" charset="0"/>
              </a:rPr>
              <a:pPr>
                <a:spcBef>
                  <a:spcPct val="0"/>
                </a:spcBef>
              </a:pPr>
              <a:t>44</a:t>
            </a:fld>
            <a:endParaRPr lang="en-US" altLang="zh-CN">
              <a:latin typeface="Tahoma" panose="020B0604030504040204" pitchFamily="34" charset="0"/>
            </a:endParaRPr>
          </a:p>
        </p:txBody>
      </p:sp>
      <p:sp>
        <p:nvSpPr>
          <p:cNvPr id="59395" name="Rectangle 2">
            <a:extLst>
              <a:ext uri="{FF2B5EF4-FFF2-40B4-BE49-F238E27FC236}">
                <a16:creationId xmlns:a16="http://schemas.microsoft.com/office/drawing/2014/main" id="{93F800C2-74E5-45C1-9666-D6EBA02F6912}"/>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06F7B51-7FEF-4F89-827B-D1CE35A4DF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若已知的先序和后序遍历序列，则求不出该二叉树的形态。</a:t>
            </a:r>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51</a:t>
            </a:fld>
            <a:endParaRPr lang="en-US" altLang="zh-CN"/>
          </a:p>
        </p:txBody>
      </p:sp>
    </p:spTree>
    <p:extLst>
      <p:ext uri="{BB962C8B-B14F-4D97-AF65-F5344CB8AC3E}">
        <p14:creationId xmlns:p14="http://schemas.microsoft.com/office/powerpoint/2010/main" val="1551609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55D3B58C-A7B1-4D05-971D-3804163551E8}"/>
              </a:ext>
            </a:extLst>
          </p:cNvPr>
          <p:cNvSpPr>
            <a:spLocks noGrp="1" noRot="1" noChangeAspect="1" noChangeArrowheads="1" noTextEdit="1"/>
          </p:cNvSpPr>
          <p:nvPr>
            <p:ph type="sldImg"/>
          </p:nvPr>
        </p:nvSpPr>
        <p:spPr>
          <a:ln/>
        </p:spPr>
      </p:sp>
      <p:sp>
        <p:nvSpPr>
          <p:cNvPr id="68611" name="备注占位符 2">
            <a:extLst>
              <a:ext uri="{FF2B5EF4-FFF2-40B4-BE49-F238E27FC236}">
                <a16:creationId xmlns:a16="http://schemas.microsoft.com/office/drawing/2014/main" id="{4FB3E029-5D14-4F80-885E-257DB2E531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latin typeface="黑体" panose="02010609060101010101" pitchFamily="49" charset="-122"/>
                <a:ea typeface="黑体" panose="02010609060101010101" pitchFamily="49" charset="-122"/>
              </a:rPr>
              <a:t>A B C </a:t>
            </a:r>
            <a:r>
              <a:rPr lang="en-US" altLang="zh-CN" b="1" dirty="0">
                <a:latin typeface="黑体" panose="02010609060101010101" pitchFamily="49" charset="-122"/>
                <a:ea typeface="黑体" panose="02010609060101010101" pitchFamily="49" charset="-122"/>
                <a:sym typeface="Symbol" panose="05050102010706020507" pitchFamily="18" charset="2"/>
              </a:rPr>
              <a:t>0</a:t>
            </a:r>
            <a:r>
              <a:rPr lang="en-US" alt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sym typeface="Symbol" panose="05050102010706020507" pitchFamily="18" charset="2"/>
              </a:rPr>
              <a:t>0</a:t>
            </a:r>
            <a:r>
              <a:rPr lang="en-US" altLang="zh-CN" b="1" dirty="0">
                <a:latin typeface="黑体" panose="02010609060101010101" pitchFamily="49" charset="-122"/>
                <a:ea typeface="黑体" panose="02010609060101010101" pitchFamily="49" charset="-122"/>
              </a:rPr>
              <a:t> D E </a:t>
            </a:r>
            <a:r>
              <a:rPr lang="en-US" altLang="zh-CN" b="1" dirty="0">
                <a:latin typeface="黑体" panose="02010609060101010101" pitchFamily="49" charset="-122"/>
                <a:ea typeface="黑体" panose="02010609060101010101" pitchFamily="49" charset="-122"/>
                <a:sym typeface="Symbol" panose="05050102010706020507" pitchFamily="18" charset="2"/>
              </a:rPr>
              <a:t>0</a:t>
            </a:r>
            <a:r>
              <a:rPr lang="en-US" altLang="zh-CN" b="1" dirty="0">
                <a:latin typeface="黑体" panose="02010609060101010101" pitchFamily="49" charset="-122"/>
                <a:ea typeface="黑体" panose="02010609060101010101" pitchFamily="49" charset="-122"/>
              </a:rPr>
              <a:t> G </a:t>
            </a:r>
            <a:r>
              <a:rPr lang="en-US" altLang="zh-CN" b="1" dirty="0">
                <a:latin typeface="黑体" panose="02010609060101010101" pitchFamily="49" charset="-122"/>
                <a:ea typeface="黑体" panose="02010609060101010101" pitchFamily="49" charset="-122"/>
                <a:sym typeface="Symbol" panose="05050102010706020507" pitchFamily="18" charset="2"/>
              </a:rPr>
              <a:t>0</a:t>
            </a:r>
            <a:r>
              <a:rPr lang="en-US" alt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sym typeface="Symbol" panose="05050102010706020507" pitchFamily="18" charset="2"/>
              </a:rPr>
              <a:t>0</a:t>
            </a:r>
            <a:r>
              <a:rPr lang="en-US" altLang="zh-CN" b="1" dirty="0">
                <a:latin typeface="黑体" panose="02010609060101010101" pitchFamily="49" charset="-122"/>
                <a:ea typeface="黑体" panose="02010609060101010101" pitchFamily="49" charset="-122"/>
              </a:rPr>
              <a:t> F </a:t>
            </a:r>
            <a:r>
              <a:rPr lang="en-US" altLang="zh-CN" b="1" dirty="0">
                <a:latin typeface="黑体" panose="02010609060101010101" pitchFamily="49" charset="-122"/>
                <a:ea typeface="黑体" panose="02010609060101010101" pitchFamily="49" charset="-122"/>
                <a:sym typeface="Symbol" panose="05050102010706020507" pitchFamily="18" charset="2"/>
              </a:rPr>
              <a:t>0</a:t>
            </a:r>
            <a:r>
              <a:rPr lang="en-US" alt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sym typeface="Symbol" panose="05050102010706020507" pitchFamily="18" charset="2"/>
              </a:rPr>
              <a:t>0</a:t>
            </a:r>
            <a:r>
              <a:rPr lang="en-US" alt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sym typeface="Symbol" panose="05050102010706020507" pitchFamily="18" charset="2"/>
              </a:rPr>
              <a:t>0 </a:t>
            </a:r>
          </a:p>
          <a:p>
            <a:r>
              <a:rPr lang="zh-CN" altLang="en-US" b="1" dirty="0">
                <a:latin typeface="黑体" panose="02010609060101010101" pitchFamily="49" charset="-122"/>
                <a:ea typeface="黑体" panose="02010609060101010101" pitchFamily="49" charset="-122"/>
                <a:sym typeface="Symbol" panose="05050102010706020507" pitchFamily="18" charset="2"/>
              </a:rPr>
              <a:t>说明：因为采用递归算法来建树，所以要把左孩子右孩子为空的情况补成</a:t>
            </a:r>
            <a:r>
              <a:rPr lang="en-US" altLang="zh-CN" b="1" dirty="0">
                <a:latin typeface="黑体" panose="02010609060101010101" pitchFamily="49" charset="-122"/>
                <a:ea typeface="黑体" panose="02010609060101010101" pitchFamily="49" charset="-122"/>
                <a:sym typeface="Symbol" panose="05050102010706020507" pitchFamily="18" charset="2"/>
              </a:rPr>
              <a:t>’0’</a:t>
            </a:r>
            <a:r>
              <a:rPr lang="zh-CN" altLang="en-US" b="1" dirty="0">
                <a:latin typeface="黑体" panose="02010609060101010101" pitchFamily="49" charset="-122"/>
                <a:ea typeface="黑体" panose="02010609060101010101" pitchFamily="49" charset="-122"/>
                <a:sym typeface="Symbol" panose="05050102010706020507" pitchFamily="18" charset="2"/>
              </a:rPr>
              <a:t>，然后再先序遍历</a:t>
            </a:r>
            <a:endParaRPr lang="en-US" altLang="zh-CN" b="1" dirty="0">
              <a:latin typeface="黑体" panose="02010609060101010101" pitchFamily="49" charset="-122"/>
              <a:ea typeface="黑体" panose="02010609060101010101" pitchFamily="49" charset="-122"/>
              <a:sym typeface="Symbol" panose="05050102010706020507" pitchFamily="18" charset="2"/>
            </a:endParaRPr>
          </a:p>
          <a:p>
            <a:endParaRPr lang="en-US" altLang="zh-CN" b="1" dirty="0">
              <a:latin typeface="黑体" panose="02010609060101010101" pitchFamily="49" charset="-122"/>
              <a:ea typeface="黑体" panose="02010609060101010101" pitchFamily="49" charset="-122"/>
              <a:sym typeface="Symbol" panose="05050102010706020507" pitchFamily="18" charset="2"/>
            </a:endParaRPr>
          </a:p>
          <a:p>
            <a:endParaRPr lang="zh-CN" altLang="en-US" dirty="0"/>
          </a:p>
        </p:txBody>
      </p:sp>
      <p:sp>
        <p:nvSpPr>
          <p:cNvPr id="68612" name="灯片编号占位符 3">
            <a:extLst>
              <a:ext uri="{FF2B5EF4-FFF2-40B4-BE49-F238E27FC236}">
                <a16:creationId xmlns:a16="http://schemas.microsoft.com/office/drawing/2014/main" id="{08B3D39D-DAF8-4145-8C2E-76096B33E3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E8DD185-093E-4B8F-8BAC-48C7709C0802}" type="slidenum">
              <a:rPr lang="zh-CN" altLang="en-US" smtClean="0">
                <a:latin typeface="Tahoma" panose="020B0604030504040204" pitchFamily="34" charset="0"/>
              </a:rPr>
              <a:pPr>
                <a:spcBef>
                  <a:spcPct val="0"/>
                </a:spcBef>
              </a:pPr>
              <a:t>53</a:t>
            </a:fld>
            <a:endParaRPr lang="en-US" altLang="zh-CN">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5</a:t>
            </a:fld>
            <a:endParaRPr lang="en-US" altLang="zh-CN"/>
          </a:p>
        </p:txBody>
      </p:sp>
    </p:spTree>
    <p:extLst>
      <p:ext uri="{BB962C8B-B14F-4D97-AF65-F5344CB8AC3E}">
        <p14:creationId xmlns:p14="http://schemas.microsoft.com/office/powerpoint/2010/main" val="3074995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E4821525-159D-4F38-9A92-2BAEC010FE5F}"/>
              </a:ext>
            </a:extLst>
          </p:cNvPr>
          <p:cNvSpPr>
            <a:spLocks noGrp="1" noRot="1" noChangeAspect="1" noChangeArrowheads="1" noTextEdit="1"/>
          </p:cNvSpPr>
          <p:nvPr>
            <p:ph type="sldImg"/>
          </p:nvPr>
        </p:nvSpPr>
        <p:spPr>
          <a:ln/>
        </p:spPr>
      </p:sp>
      <p:sp>
        <p:nvSpPr>
          <p:cNvPr id="70659" name="备注占位符 2">
            <a:extLst>
              <a:ext uri="{FF2B5EF4-FFF2-40B4-BE49-F238E27FC236}">
                <a16:creationId xmlns:a16="http://schemas.microsoft.com/office/drawing/2014/main" id="{A3BD4799-3F62-410E-8C5E-404313CEED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30000"/>
              </a:spcBef>
              <a:buClrTx/>
              <a:buSzTx/>
              <a:buFontTx/>
              <a:buNone/>
            </a:pPr>
            <a:r>
              <a:rPr lang="zh-CN" altLang="en-US" sz="1200" b="1" dirty="0">
                <a:latin typeface="黑体" panose="02010609060101010101" pitchFamily="49" charset="-122"/>
                <a:ea typeface="黑体" panose="02010609060101010101" pitchFamily="49" charset="-122"/>
              </a:rPr>
              <a:t>用这个简单例子在</a:t>
            </a:r>
            <a:r>
              <a:rPr lang="en-US" altLang="zh-CN" sz="1200" b="1" dirty="0">
                <a:latin typeface="黑体" panose="02010609060101010101" pitchFamily="49" charset="-122"/>
                <a:ea typeface="黑体" panose="02010609060101010101" pitchFamily="49" charset="-122"/>
              </a:rPr>
              <a:t>CB</a:t>
            </a:r>
            <a:r>
              <a:rPr lang="zh-CN" altLang="en-US" sz="1200" b="1" dirty="0">
                <a:latin typeface="黑体" panose="02010609060101010101" pitchFamily="49" charset="-122"/>
                <a:ea typeface="黑体" panose="02010609060101010101" pitchFamily="49" charset="-122"/>
              </a:rPr>
              <a:t>中讲解参数带不带</a:t>
            </a:r>
            <a:r>
              <a:rPr lang="en-US" altLang="zh-CN" sz="1200" b="1" dirty="0">
                <a:latin typeface="黑体" panose="02010609060101010101" pitchFamily="49" charset="-122"/>
                <a:ea typeface="黑体" panose="02010609060101010101" pitchFamily="49" charset="-122"/>
              </a:rPr>
              <a:t>&amp;</a:t>
            </a:r>
            <a:r>
              <a:rPr lang="zh-CN" altLang="en-US" sz="1200" b="1" dirty="0">
                <a:latin typeface="黑体" panose="02010609060101010101" pitchFamily="49" charset="-122"/>
                <a:ea typeface="黑体" panose="02010609060101010101" pitchFamily="49" charset="-122"/>
              </a:rPr>
              <a:t>的区别：</a:t>
            </a:r>
            <a:endParaRPr lang="en-US" altLang="zh-CN" sz="1200" b="1" dirty="0">
              <a:latin typeface="黑体" panose="02010609060101010101" pitchFamily="49" charset="-122"/>
              <a:ea typeface="黑体" panose="02010609060101010101" pitchFamily="49" charset="-122"/>
            </a:endParaRPr>
          </a:p>
          <a:p>
            <a:pPr algn="just" eaLnBrk="1" hangingPunct="1">
              <a:spcBef>
                <a:spcPct val="30000"/>
              </a:spcBef>
              <a:buClrTx/>
              <a:buSzTx/>
              <a:buFontTx/>
              <a:buNone/>
            </a:pPr>
            <a:r>
              <a:rPr lang="en-US" altLang="zh-CN" sz="1200" b="1" dirty="0">
                <a:latin typeface="黑体" panose="02010609060101010101" pitchFamily="49" charset="-122"/>
                <a:ea typeface="黑体" panose="02010609060101010101" pitchFamily="49" charset="-122"/>
              </a:rPr>
              <a:t>      A</a:t>
            </a:r>
          </a:p>
          <a:p>
            <a:pPr algn="just" eaLnBrk="1" hangingPunct="1">
              <a:spcBef>
                <a:spcPct val="30000"/>
              </a:spcBef>
              <a:buClrTx/>
              <a:buSzTx/>
              <a:buFontTx/>
              <a:buNone/>
            </a:pPr>
            <a:r>
              <a:rPr lang="en-US" altLang="zh-CN" sz="1200" b="1" dirty="0">
                <a:latin typeface="黑体" panose="02010609060101010101" pitchFamily="49" charset="-122"/>
                <a:ea typeface="黑体" panose="02010609060101010101" pitchFamily="49" charset="-122"/>
              </a:rPr>
              <a:t> B       D</a:t>
            </a:r>
          </a:p>
          <a:p>
            <a:pPr algn="just" eaLnBrk="1" hangingPunct="1">
              <a:spcBef>
                <a:spcPct val="30000"/>
              </a:spcBef>
              <a:buClrTx/>
              <a:buSzTx/>
              <a:buFontTx/>
              <a:buNone/>
            </a:pPr>
            <a:r>
              <a:rPr lang="en-US" altLang="zh-CN" sz="1200" b="1" dirty="0">
                <a:latin typeface="黑体" panose="02010609060101010101" pitchFamily="49" charset="-122"/>
                <a:ea typeface="黑体" panose="02010609060101010101" pitchFamily="49" charset="-122"/>
              </a:rPr>
              <a:t>    C</a:t>
            </a:r>
          </a:p>
          <a:p>
            <a:pPr algn="just" eaLnBrk="1" hangingPunct="1">
              <a:spcBef>
                <a:spcPct val="30000"/>
              </a:spcBef>
              <a:buClrTx/>
              <a:buSzTx/>
              <a:buFontTx/>
              <a:buNone/>
            </a:pPr>
            <a:endParaRPr lang="en-US" altLang="zh-CN" sz="1200" b="1" dirty="0">
              <a:latin typeface="黑体" panose="02010609060101010101" pitchFamily="49" charset="-122"/>
              <a:ea typeface="黑体" panose="02010609060101010101" pitchFamily="49" charset="-122"/>
            </a:endParaRPr>
          </a:p>
          <a:p>
            <a:pPr algn="just" eaLnBrk="1" hangingPunct="1">
              <a:spcBef>
                <a:spcPct val="30000"/>
              </a:spcBef>
              <a:buClrTx/>
              <a:buSzTx/>
              <a:buFontTx/>
              <a:buNone/>
            </a:pPr>
            <a:r>
              <a:rPr lang="zh-CN" altLang="en-US" sz="1200" b="1" dirty="0">
                <a:latin typeface="黑体" panose="02010609060101010101" pitchFamily="49" charset="-122"/>
                <a:ea typeface="黑体" panose="02010609060101010101" pitchFamily="49" charset="-122"/>
              </a:rPr>
              <a:t>先序遍历：</a:t>
            </a:r>
            <a:r>
              <a:rPr lang="en-US" altLang="zh-CN" sz="1200" b="1" dirty="0">
                <a:latin typeface="黑体" panose="02010609060101010101" pitchFamily="49" charset="-122"/>
                <a:ea typeface="黑体" panose="02010609060101010101" pitchFamily="49" charset="-122"/>
              </a:rPr>
              <a:t>AB#C##D##</a:t>
            </a:r>
          </a:p>
          <a:p>
            <a:pPr algn="just" eaLnBrk="1" hangingPunct="1">
              <a:spcBef>
                <a:spcPct val="30000"/>
              </a:spcBef>
              <a:buClrTx/>
              <a:buSzTx/>
              <a:buFontTx/>
              <a:buNone/>
            </a:pPr>
            <a:endParaRPr lang="en-US" altLang="zh-CN" sz="1200" b="1" dirty="0">
              <a:latin typeface="黑体" panose="02010609060101010101" pitchFamily="49" charset="-122"/>
              <a:ea typeface="黑体" panose="02010609060101010101" pitchFamily="49" charset="-122"/>
            </a:endParaRPr>
          </a:p>
          <a:p>
            <a:pPr algn="just" eaLnBrk="1" hangingPunct="1">
              <a:spcBef>
                <a:spcPct val="30000"/>
              </a:spcBef>
              <a:buClrTx/>
              <a:buSzTx/>
              <a:buFontTx/>
              <a:buNone/>
            </a:pPr>
            <a:r>
              <a:rPr lang="en-US" altLang="zh-CN" sz="1200" b="1" dirty="0">
                <a:latin typeface="黑体" panose="02010609060101010101" pitchFamily="49" charset="-122"/>
                <a:ea typeface="黑体" panose="02010609060101010101" pitchFamily="49" charset="-122"/>
              </a:rPr>
              <a:t>///////////////////////////////////</a:t>
            </a:r>
          </a:p>
          <a:p>
            <a:pPr algn="just" eaLnBrk="1" hangingPunct="1">
              <a:spcBef>
                <a:spcPct val="30000"/>
              </a:spcBef>
              <a:buClrTx/>
              <a:buSzTx/>
              <a:buFontTx/>
              <a:buNone/>
            </a:pPr>
            <a:endParaRPr lang="en-US" altLang="zh-CN" sz="1200" b="1" dirty="0">
              <a:latin typeface="黑体" panose="02010609060101010101" pitchFamily="49" charset="-122"/>
              <a:ea typeface="黑体" panose="02010609060101010101" pitchFamily="49" charset="-122"/>
            </a:endParaRPr>
          </a:p>
          <a:p>
            <a:pPr algn="just" eaLnBrk="1" hangingPunct="1">
              <a:spcBef>
                <a:spcPct val="30000"/>
              </a:spcBef>
              <a:buClrTx/>
              <a:buSzTx/>
              <a:buFontTx/>
              <a:buNone/>
            </a:pPr>
            <a:r>
              <a:rPr lang="zh-CN" altLang="en-US" sz="1200" b="1" dirty="0">
                <a:latin typeface="黑体" panose="02010609060101010101" pitchFamily="49" charset="-122"/>
                <a:ea typeface="黑体" panose="02010609060101010101" pitchFamily="49" charset="-122"/>
              </a:rPr>
              <a:t>注意：</a:t>
            </a:r>
            <a:r>
              <a:rPr lang="en-US" altLang="zh-CN" sz="1200" b="1" dirty="0" err="1">
                <a:latin typeface="黑体" panose="02010609060101010101" pitchFamily="49" charset="-122"/>
                <a:ea typeface="黑体" panose="02010609060101010101" pitchFamily="49" charset="-122"/>
              </a:rPr>
              <a:t>cin</a:t>
            </a:r>
            <a:r>
              <a:rPr lang="en-US" altLang="zh-CN" sz="1200" b="1" dirty="0">
                <a:latin typeface="黑体" panose="02010609060101010101" pitchFamily="49" charset="-122"/>
                <a:ea typeface="黑体" panose="02010609060101010101" pitchFamily="49" charset="-122"/>
              </a:rPr>
              <a:t>&gt;&gt;</a:t>
            </a:r>
            <a:r>
              <a:rPr lang="en-US" altLang="zh-CN" sz="1200" b="1" dirty="0" err="1">
                <a:latin typeface="黑体" panose="02010609060101010101" pitchFamily="49" charset="-122"/>
                <a:ea typeface="黑体" panose="02010609060101010101" pitchFamily="49" charset="-122"/>
              </a:rPr>
              <a:t>ch</a:t>
            </a:r>
            <a:r>
              <a:rPr lang="en-US" altLang="zh-CN" sz="1200" b="1">
                <a:latin typeface="黑体" panose="02010609060101010101" pitchFamily="49" charset="-122"/>
                <a:ea typeface="黑体" panose="02010609060101010101" pitchFamily="49" charset="-122"/>
              </a:rPr>
              <a:t>; </a:t>
            </a:r>
            <a:r>
              <a:rPr lang="zh-CN" altLang="en-US" sz="1200" b="1">
                <a:latin typeface="黑体" panose="02010609060101010101" pitchFamily="49" charset="-122"/>
                <a:ea typeface="黑体" panose="02010609060101010101" pitchFamily="49" charset="-122"/>
              </a:rPr>
              <a:t>如果</a:t>
            </a:r>
            <a:r>
              <a:rPr lang="zh-CN" altLang="en-US" sz="1200" b="1" dirty="0">
                <a:latin typeface="黑体" panose="02010609060101010101" pitchFamily="49" charset="-122"/>
                <a:ea typeface="黑体" panose="02010609060101010101" pitchFamily="49" charset="-122"/>
              </a:rPr>
              <a:t>数据读完了，自动结束</a:t>
            </a:r>
            <a:endParaRPr lang="en-US" altLang="zh-CN" sz="1200" b="1" dirty="0">
              <a:latin typeface="黑体" panose="02010609060101010101" pitchFamily="49" charset="-122"/>
              <a:ea typeface="黑体" panose="02010609060101010101" pitchFamily="49" charset="-122"/>
            </a:endParaRPr>
          </a:p>
          <a:p>
            <a:pPr algn="just" eaLnBrk="1" hangingPunct="1">
              <a:spcBef>
                <a:spcPct val="30000"/>
              </a:spcBef>
              <a:buClrTx/>
              <a:buSzTx/>
              <a:buFontTx/>
              <a:buNone/>
            </a:pPr>
            <a:endParaRPr lang="en-US" altLang="zh-CN" sz="1200" b="1" dirty="0">
              <a:latin typeface="黑体" panose="02010609060101010101" pitchFamily="49" charset="-122"/>
              <a:ea typeface="黑体" panose="02010609060101010101" pitchFamily="49" charset="-122"/>
            </a:endParaRPr>
          </a:p>
          <a:p>
            <a:pPr algn="just" eaLnBrk="1" hangingPunct="1">
              <a:spcBef>
                <a:spcPct val="30000"/>
              </a:spcBef>
              <a:buClrTx/>
              <a:buSzTx/>
              <a:buFontTx/>
              <a:buNone/>
            </a:pPr>
            <a:r>
              <a:rPr lang="en-US" altLang="zh-CN" sz="1200" b="1" dirty="0">
                <a:latin typeface="黑体" panose="02010609060101010101" pitchFamily="49" charset="-122"/>
                <a:ea typeface="黑体" panose="02010609060101010101" pitchFamily="49" charset="-122"/>
              </a:rPr>
              <a:t>/////////////////////////////////</a:t>
            </a:r>
          </a:p>
          <a:p>
            <a:pPr algn="just" eaLnBrk="1" hangingPunct="1">
              <a:spcBef>
                <a:spcPct val="30000"/>
              </a:spcBef>
              <a:buClrTx/>
              <a:buSzTx/>
              <a:buFontTx/>
              <a:buNone/>
            </a:pPr>
            <a:r>
              <a:rPr lang="zh-CN" altLang="en-US" sz="1200" b="1" dirty="0">
                <a:latin typeface="黑体" panose="02010609060101010101" pitchFamily="49" charset="-122"/>
                <a:ea typeface="黑体" panose="02010609060101010101" pitchFamily="49" charset="-122"/>
              </a:rPr>
              <a:t>另一种写法：参数和返回值不同</a:t>
            </a:r>
            <a:endParaRPr lang="en-US" altLang="zh-CN" sz="1200" b="1" dirty="0">
              <a:latin typeface="黑体" panose="02010609060101010101" pitchFamily="49" charset="-122"/>
              <a:ea typeface="黑体" panose="02010609060101010101" pitchFamily="49" charset="-122"/>
            </a:endParaRPr>
          </a:p>
          <a:p>
            <a:pPr algn="just" eaLnBrk="1" hangingPunct="1">
              <a:spcBef>
                <a:spcPct val="30000"/>
              </a:spcBef>
              <a:buClrTx/>
              <a:buSzTx/>
              <a:buFontTx/>
              <a:buNone/>
            </a:pPr>
            <a:r>
              <a:rPr lang="en-US" altLang="zh-CN" sz="1200" b="1" dirty="0">
                <a:latin typeface="黑体" panose="02010609060101010101" pitchFamily="49" charset="-122"/>
                <a:ea typeface="黑体" panose="02010609060101010101" pitchFamily="49" charset="-122"/>
              </a:rPr>
              <a:t>BiNode* </a:t>
            </a:r>
            <a:r>
              <a:rPr lang="en-US" altLang="zh-CN" sz="1200" b="1" dirty="0">
                <a:latin typeface="Times New Roman" panose="02020603050405020304" pitchFamily="18" charset="0"/>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latin typeface="Times New Roman" panose="02020603050405020304" pitchFamily="18" charset="0"/>
                <a:ea typeface="黑体" panose="02010609060101010101" pitchFamily="49" charset="-122"/>
                <a:cs typeface="Times New Roman" panose="02020603050405020304" pitchFamily="18" charset="0"/>
              </a:rPr>
              <a:t>CreateBiTree</a:t>
            </a:r>
            <a:r>
              <a:rPr lang="en-US" altLang="zh-CN" sz="1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b="1" dirty="0">
                <a:latin typeface="Times New Roman" panose="02020603050405020304" pitchFamily="18" charset="0"/>
                <a:ea typeface="黑体" panose="02010609060101010101" pitchFamily="49" charset="-122"/>
              </a:rPr>
              <a:t>){    //</a:t>
            </a:r>
            <a:r>
              <a:rPr lang="zh-CN" altLang="en-US" sz="1200" b="1" dirty="0">
                <a:latin typeface="Times New Roman" panose="02020603050405020304" pitchFamily="18" charset="0"/>
                <a:ea typeface="黑体" panose="02010609060101010101" pitchFamily="49" charset="-122"/>
              </a:rPr>
              <a:t>构造二叉树</a:t>
            </a:r>
            <a:r>
              <a:rPr lang="en-US" altLang="zh-CN" sz="1200" b="1" dirty="0">
                <a:latin typeface="Times New Roman" panose="02020603050405020304" pitchFamily="18" charset="0"/>
                <a:ea typeface="黑体" panose="02010609060101010101" pitchFamily="49" charset="-122"/>
              </a:rPr>
              <a:t>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char </a:t>
            </a:r>
            <a:r>
              <a:rPr lang="en-US" altLang="zh-CN" sz="1200" b="1" dirty="0" err="1">
                <a:latin typeface="Times New Roman" panose="02020603050405020304" pitchFamily="18" charset="0"/>
                <a:ea typeface="黑体" panose="02010609060101010101" pitchFamily="49" charset="-122"/>
              </a:rPr>
              <a:t>ch</a:t>
            </a: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r>
              <a:rPr lang="en-US" altLang="zh-CN" sz="1200" b="1" dirty="0" err="1">
                <a:latin typeface="Times New Roman" panose="02020603050405020304" pitchFamily="18" charset="0"/>
                <a:ea typeface="黑体" panose="02010609060101010101" pitchFamily="49" charset="-122"/>
              </a:rPr>
              <a:t>cin</a:t>
            </a:r>
            <a:r>
              <a:rPr lang="en-US" altLang="zh-CN" sz="1200" b="1" dirty="0">
                <a:latin typeface="Times New Roman" panose="02020603050405020304" pitchFamily="18" charset="0"/>
                <a:ea typeface="黑体" panose="02010609060101010101" pitchFamily="49" charset="-122"/>
              </a:rPr>
              <a:t>&gt;&gt;</a:t>
            </a:r>
            <a:r>
              <a:rPr lang="en-US" altLang="zh-CN" sz="1200" b="1" dirty="0" err="1">
                <a:latin typeface="Times New Roman" panose="02020603050405020304" pitchFamily="18" charset="0"/>
                <a:ea typeface="黑体" panose="02010609060101010101" pitchFamily="49" charset="-122"/>
              </a:rPr>
              <a:t>ch</a:t>
            </a: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BiNode* </a:t>
            </a:r>
            <a:r>
              <a:rPr lang="en-US" altLang="zh-CN" sz="1200" b="1" dirty="0">
                <a:latin typeface="Times New Roman" panose="02020603050405020304" pitchFamily="18" charset="0"/>
                <a:ea typeface="黑体" panose="02010609060101010101" pitchFamily="49" charset="-122"/>
              </a:rPr>
              <a:t> 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if(</a:t>
            </a:r>
            <a:r>
              <a:rPr lang="en-US" altLang="zh-CN" sz="1200" b="1" dirty="0" err="1">
                <a:latin typeface="Times New Roman" panose="02020603050405020304" pitchFamily="18" charset="0"/>
                <a:ea typeface="黑体" panose="02010609060101010101" pitchFamily="49" charset="-122"/>
              </a:rPr>
              <a:t>ch</a:t>
            </a:r>
            <a:r>
              <a:rPr lang="en-US" altLang="zh-CN" sz="1200" b="1" dirty="0">
                <a:latin typeface="Times New Roman" panose="02020603050405020304" pitchFamily="18" charset="0"/>
                <a:ea typeface="黑体" panose="02010609060101010101" pitchFamily="49" charset="-122"/>
              </a:rPr>
              <a:t>==‘ 0’)</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T=NULL; </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else{</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T=new </a:t>
            </a:r>
            <a:r>
              <a:rPr lang="en-US" altLang="zh-CN" sz="1200" b="1" dirty="0" err="1">
                <a:latin typeface="Times New Roman" panose="02020603050405020304" pitchFamily="18" charset="0"/>
                <a:ea typeface="黑体" panose="02010609060101010101" pitchFamily="49" charset="-122"/>
              </a:rPr>
              <a:t>BiTNode</a:t>
            </a: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T-&gt;data=</a:t>
            </a:r>
            <a:r>
              <a:rPr lang="en-US" altLang="zh-CN" sz="1200" b="1" dirty="0" err="1">
                <a:latin typeface="Times New Roman" panose="02020603050405020304" pitchFamily="18" charset="0"/>
                <a:ea typeface="黑体" panose="02010609060101010101" pitchFamily="49" charset="-122"/>
              </a:rPr>
              <a:t>ch</a:t>
            </a:r>
            <a:r>
              <a:rPr lang="en-US" altLang="zh-CN" sz="1200" b="1" dirty="0">
                <a:latin typeface="Times New Roman" panose="02020603050405020304" pitchFamily="18" charset="0"/>
                <a:ea typeface="黑体" panose="02010609060101010101" pitchFamily="49" charset="-122"/>
              </a:rPr>
              <a:t>;                           //</a:t>
            </a:r>
            <a:r>
              <a:rPr lang="zh-CN" altLang="en-US" sz="1200" b="1" dirty="0">
                <a:latin typeface="Times New Roman" panose="02020603050405020304" pitchFamily="18" charset="0"/>
                <a:ea typeface="黑体" panose="02010609060101010101" pitchFamily="49" charset="-122"/>
              </a:rPr>
              <a:t>生成新结点</a:t>
            </a: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rPr>
              <a:t>T-&gt;</a:t>
            </a:r>
            <a:r>
              <a:rPr lang="en-US" altLang="zh-CN" sz="1200" b="1" dirty="0" err="1">
                <a:latin typeface="Times New Roman" panose="02020603050405020304" pitchFamily="18" charset="0"/>
                <a:ea typeface="黑体" panose="02010609060101010101" pitchFamily="49" charset="-122"/>
              </a:rPr>
              <a:t>lchild</a:t>
            </a:r>
            <a:r>
              <a:rPr lang="en-US" altLang="zh-CN" sz="1200" b="1" dirty="0">
                <a:latin typeface="Times New Roman" panose="02020603050405020304" pitchFamily="18" charset="0"/>
                <a:ea typeface="黑体" panose="02010609060101010101" pitchFamily="49" charset="-122"/>
              </a:rPr>
              <a:t>=</a:t>
            </a:r>
            <a:r>
              <a:rPr lang="en-US" altLang="zh-CN" sz="1200" b="1" dirty="0" err="1">
                <a:latin typeface="Times New Roman" panose="02020603050405020304" pitchFamily="18" charset="0"/>
                <a:ea typeface="黑体" panose="02010609060101010101" pitchFamily="49" charset="-122"/>
              </a:rPr>
              <a:t>CreateBiTree</a:t>
            </a:r>
            <a:r>
              <a:rPr lang="en-US" altLang="zh-CN" sz="1200" b="1" dirty="0">
                <a:latin typeface="Times New Roman" panose="02020603050405020304" pitchFamily="18" charset="0"/>
                <a:ea typeface="黑体" panose="02010609060101010101" pitchFamily="49" charset="-122"/>
              </a:rPr>
              <a:t>();     //</a:t>
            </a:r>
            <a:r>
              <a:rPr lang="zh-CN" altLang="en-US" sz="1200" b="1" dirty="0">
                <a:latin typeface="Times New Roman" panose="02020603050405020304" pitchFamily="18" charset="0"/>
                <a:ea typeface="黑体" panose="02010609060101010101" pitchFamily="49" charset="-122"/>
              </a:rPr>
              <a:t>构造左子树</a:t>
            </a: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rPr>
              <a:t>T-&gt;</a:t>
            </a:r>
            <a:r>
              <a:rPr lang="en-US" altLang="zh-CN" sz="1200" b="1" dirty="0" err="1">
                <a:latin typeface="Times New Roman" panose="02020603050405020304" pitchFamily="18" charset="0"/>
                <a:ea typeface="黑体" panose="02010609060101010101" pitchFamily="49" charset="-122"/>
              </a:rPr>
              <a:t>rchild</a:t>
            </a:r>
            <a:r>
              <a:rPr lang="en-US" altLang="zh-CN" sz="1200" b="1" dirty="0">
                <a:latin typeface="Times New Roman" panose="02020603050405020304" pitchFamily="18" charset="0"/>
                <a:ea typeface="黑体" panose="02010609060101010101" pitchFamily="49" charset="-122"/>
              </a:rPr>
              <a:t>=</a:t>
            </a:r>
            <a:r>
              <a:rPr lang="en-US" altLang="zh-CN" sz="1200" b="1" dirty="0" err="1">
                <a:latin typeface="Times New Roman" panose="02020603050405020304" pitchFamily="18" charset="0"/>
                <a:ea typeface="黑体" panose="02010609060101010101" pitchFamily="49" charset="-122"/>
              </a:rPr>
              <a:t>CreateBiTree</a:t>
            </a:r>
            <a:r>
              <a:rPr lang="en-US" altLang="zh-CN" sz="1200" b="1" dirty="0">
                <a:latin typeface="Times New Roman" panose="02020603050405020304" pitchFamily="18" charset="0"/>
                <a:ea typeface="黑体" panose="02010609060101010101" pitchFamily="49" charset="-122"/>
              </a:rPr>
              <a:t>();     //</a:t>
            </a:r>
            <a:r>
              <a:rPr lang="zh-CN" altLang="en-US" sz="1200" b="1" dirty="0">
                <a:latin typeface="Times New Roman" panose="02020603050405020304" pitchFamily="18" charset="0"/>
                <a:ea typeface="黑体" panose="02010609060101010101" pitchFamily="49" charset="-122"/>
              </a:rPr>
              <a:t>构造右子树</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 </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return 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r>
              <a:rPr lang="en-US" altLang="zh-CN" sz="1200" b="1" dirty="0" err="1">
                <a:latin typeface="Times New Roman" panose="02020603050405020304" pitchFamily="18" charset="0"/>
                <a:ea typeface="黑体" panose="02010609060101010101" pitchFamily="49" charset="-122"/>
              </a:rPr>
              <a:t>CreateBiTree</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二叉树的析构</a:t>
            </a:r>
            <a:r>
              <a:rPr lang="en-US" altLang="zh-CN" sz="1200" b="1" dirty="0">
                <a:latin typeface="Times New Roman" panose="02020603050405020304" pitchFamily="18" charset="0"/>
                <a:ea typeface="黑体" panose="02010609060101010101" pitchFamily="49" charset="-122"/>
              </a:rPr>
              <a:t>//</a:t>
            </a:r>
            <a:r>
              <a:rPr lang="zh-CN" altLang="en-US" sz="1200" b="1" dirty="0">
                <a:latin typeface="Times New Roman" panose="02020603050405020304" pitchFamily="18" charset="0"/>
                <a:ea typeface="黑体" panose="02010609060101010101" pitchFamily="49" charset="-122"/>
              </a:rPr>
              <a:t>按后序遍历的方式析构</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void</a:t>
            </a:r>
            <a:r>
              <a:rPr lang="en-US" altLang="zh-CN" sz="1200" b="1" dirty="0">
                <a:latin typeface="黑体" panose="02010609060101010101" pitchFamily="49" charset="-122"/>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cs typeface="Times New Roman" panose="02020603050405020304" pitchFamily="18" charset="0"/>
              </a:rPr>
              <a:t>Free(</a:t>
            </a:r>
            <a:r>
              <a:rPr lang="en-US" altLang="zh-CN" sz="1200" b="1" dirty="0">
                <a:latin typeface="黑体" panose="02010609060101010101" pitchFamily="49" charset="-122"/>
                <a:ea typeface="黑体" panose="02010609060101010101" pitchFamily="49" charset="-122"/>
              </a:rPr>
              <a:t>BiNode*  p</a:t>
            </a:r>
            <a:r>
              <a:rPr lang="en-US" altLang="zh-CN" sz="1200" b="1" dirty="0">
                <a:latin typeface="Times New Roman" panose="02020603050405020304" pitchFamily="18" charset="0"/>
                <a:ea typeface="黑体" panose="02010609060101010101" pitchFamily="49" charset="-122"/>
              </a:rPr>
              <a:t>){    //</a:t>
            </a:r>
            <a:r>
              <a:rPr lang="zh-CN" altLang="en-US" sz="1200" b="1" dirty="0">
                <a:latin typeface="Times New Roman" panose="02020603050405020304" pitchFamily="18" charset="0"/>
                <a:ea typeface="黑体" panose="02010609060101010101" pitchFamily="49" charset="-122"/>
              </a:rPr>
              <a:t>构造二叉树</a:t>
            </a:r>
            <a:r>
              <a:rPr lang="en-US" altLang="zh-CN" sz="1200" b="1" dirty="0">
                <a:latin typeface="Times New Roman" panose="02020603050405020304" pitchFamily="18" charset="0"/>
                <a:ea typeface="黑体" panose="02010609060101010101" pitchFamily="49" charset="-122"/>
              </a:rPr>
              <a:t>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if(p)</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Free(p-&gt;</a:t>
            </a:r>
            <a:r>
              <a:rPr lang="en-US" altLang="zh-CN" sz="1200" b="1" dirty="0" err="1">
                <a:latin typeface="Times New Roman" panose="02020603050405020304" pitchFamily="18" charset="0"/>
                <a:ea typeface="黑体" panose="02010609060101010101" pitchFamily="49" charset="-122"/>
              </a:rPr>
              <a:t>lchild</a:t>
            </a: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Free(p-&gt;</a:t>
            </a:r>
            <a:r>
              <a:rPr lang="en-US" altLang="zh-CN" sz="1200" b="1" dirty="0" err="1">
                <a:latin typeface="Times New Roman" panose="02020603050405020304" pitchFamily="18" charset="0"/>
                <a:ea typeface="黑体" panose="02010609060101010101" pitchFamily="49" charset="-122"/>
              </a:rPr>
              <a:t>rchild</a:t>
            </a: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delete p;</a:t>
            </a:r>
            <a:endParaRPr lang="zh-CN" altLang="en-US"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 </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说明：按后序遍历是因为，当删除当前结点时，其左子树和右子树必须已经删干净了；否则删除了该结点后，其左子树右子树也访问不到了，不能删了。</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拷贝构造方法：</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BiNode*   </a:t>
            </a:r>
            <a:r>
              <a:rPr lang="en-US" altLang="zh-CN" sz="1200" b="1" dirty="0" err="1">
                <a:latin typeface="Times New Roman" panose="02020603050405020304" pitchFamily="18" charset="0"/>
                <a:ea typeface="黑体" panose="02010609060101010101" pitchFamily="49" charset="-122"/>
              </a:rPr>
              <a:t>CreateBiTree</a:t>
            </a:r>
            <a:r>
              <a:rPr lang="en-US" altLang="zh-CN" sz="1200" b="1" dirty="0">
                <a:latin typeface="Times New Roman" panose="02020603050405020304" pitchFamily="18" charset="0"/>
                <a:ea typeface="黑体" panose="02010609060101010101" pitchFamily="49" charset="-122"/>
              </a:rPr>
              <a:t>(BiNode* p){    //</a:t>
            </a:r>
            <a:r>
              <a:rPr lang="zh-CN" altLang="en-US" sz="1200" b="1" dirty="0">
                <a:latin typeface="Times New Roman" panose="02020603050405020304" pitchFamily="18" charset="0"/>
                <a:ea typeface="黑体" panose="02010609060101010101" pitchFamily="49" charset="-122"/>
              </a:rPr>
              <a:t>构造二叉树</a:t>
            </a:r>
            <a:r>
              <a:rPr lang="en-US" altLang="zh-CN" sz="1200" b="1" dirty="0">
                <a:latin typeface="Times New Roman" panose="02020603050405020304" pitchFamily="18" charset="0"/>
                <a:ea typeface="黑体" panose="02010609060101010101" pitchFamily="49" charset="-122"/>
              </a:rPr>
              <a:t>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BiNode*  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if(!p)</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T=NULL;</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else{</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T=new </a:t>
            </a:r>
            <a:r>
              <a:rPr lang="en-US" altLang="zh-CN" sz="1200" b="1" dirty="0" err="1">
                <a:latin typeface="Times New Roman" panose="02020603050405020304" pitchFamily="18" charset="0"/>
                <a:ea typeface="黑体" panose="02010609060101010101" pitchFamily="49" charset="-122"/>
              </a:rPr>
              <a:t>BiTNode</a:t>
            </a: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T-&gt;data=p-&gt;data;                   //</a:t>
            </a:r>
            <a:r>
              <a:rPr lang="zh-CN" altLang="en-US" sz="1200" b="1" dirty="0">
                <a:latin typeface="Times New Roman" panose="02020603050405020304" pitchFamily="18" charset="0"/>
                <a:ea typeface="黑体" panose="02010609060101010101" pitchFamily="49" charset="-122"/>
              </a:rPr>
              <a:t>生成根结点</a:t>
            </a: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rPr>
              <a:t>T-&gt;</a:t>
            </a:r>
            <a:r>
              <a:rPr lang="en-US" altLang="zh-CN" sz="1200" b="1" dirty="0" err="1">
                <a:latin typeface="Times New Roman" panose="02020603050405020304" pitchFamily="18" charset="0"/>
                <a:ea typeface="黑体" panose="02010609060101010101" pitchFamily="49" charset="-122"/>
              </a:rPr>
              <a:t>lchild</a:t>
            </a:r>
            <a:r>
              <a:rPr lang="en-US" altLang="zh-CN" sz="1200" b="1" dirty="0">
                <a:latin typeface="Times New Roman" panose="02020603050405020304" pitchFamily="18" charset="0"/>
                <a:ea typeface="黑体" panose="02010609060101010101" pitchFamily="49" charset="-122"/>
              </a:rPr>
              <a:t>=</a:t>
            </a:r>
            <a:r>
              <a:rPr lang="en-US" altLang="zh-CN" sz="1200" b="1" dirty="0" err="1">
                <a:latin typeface="Times New Roman" panose="02020603050405020304" pitchFamily="18" charset="0"/>
                <a:ea typeface="黑体" panose="02010609060101010101" pitchFamily="49" charset="-122"/>
              </a:rPr>
              <a:t>CreateBiTree</a:t>
            </a:r>
            <a:r>
              <a:rPr lang="en-US" altLang="zh-CN" sz="1200" b="1" dirty="0">
                <a:latin typeface="Times New Roman" panose="02020603050405020304" pitchFamily="18" charset="0"/>
                <a:ea typeface="黑体" panose="02010609060101010101" pitchFamily="49" charset="-122"/>
              </a:rPr>
              <a:t>(p-&gt;</a:t>
            </a:r>
            <a:r>
              <a:rPr lang="en-US" altLang="zh-CN" sz="1200" b="1" dirty="0" err="1">
                <a:latin typeface="Times New Roman" panose="02020603050405020304" pitchFamily="18" charset="0"/>
                <a:ea typeface="黑体" panose="02010609060101010101" pitchFamily="49" charset="-122"/>
              </a:rPr>
              <a:t>lchild</a:t>
            </a:r>
            <a:r>
              <a:rPr lang="en-US" altLang="zh-CN" sz="1200" b="1" dirty="0">
                <a:latin typeface="Times New Roman" panose="02020603050405020304" pitchFamily="18" charset="0"/>
                <a:ea typeface="黑体" panose="02010609060101010101" pitchFamily="49" charset="-122"/>
              </a:rPr>
              <a:t>);     //</a:t>
            </a:r>
            <a:r>
              <a:rPr lang="zh-CN" altLang="en-US" sz="1200" b="1" dirty="0">
                <a:latin typeface="Times New Roman" panose="02020603050405020304" pitchFamily="18" charset="0"/>
                <a:ea typeface="黑体" panose="02010609060101010101" pitchFamily="49" charset="-122"/>
              </a:rPr>
              <a:t>构造左子树</a:t>
            </a: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rPr>
              <a:t>T-&gt;</a:t>
            </a:r>
            <a:r>
              <a:rPr lang="en-US" altLang="zh-CN" sz="1200" b="1" dirty="0" err="1">
                <a:latin typeface="Times New Roman" panose="02020603050405020304" pitchFamily="18" charset="0"/>
                <a:ea typeface="黑体" panose="02010609060101010101" pitchFamily="49" charset="-122"/>
              </a:rPr>
              <a:t>rchild</a:t>
            </a:r>
            <a:r>
              <a:rPr lang="en-US" altLang="zh-CN" sz="1200" b="1" dirty="0">
                <a:latin typeface="Times New Roman" panose="02020603050405020304" pitchFamily="18" charset="0"/>
                <a:ea typeface="黑体" panose="02010609060101010101" pitchFamily="49" charset="-122"/>
              </a:rPr>
              <a:t>=</a:t>
            </a:r>
            <a:r>
              <a:rPr lang="en-US" altLang="zh-CN" sz="1200" b="1" dirty="0" err="1">
                <a:latin typeface="Times New Roman" panose="02020603050405020304" pitchFamily="18" charset="0"/>
                <a:ea typeface="黑体" panose="02010609060101010101" pitchFamily="49" charset="-122"/>
              </a:rPr>
              <a:t>CreateBiTree</a:t>
            </a:r>
            <a:r>
              <a:rPr lang="en-US" altLang="zh-CN" sz="1200" b="1" dirty="0">
                <a:latin typeface="Times New Roman" panose="02020603050405020304" pitchFamily="18" charset="0"/>
                <a:ea typeface="黑体" panose="02010609060101010101" pitchFamily="49" charset="-122"/>
              </a:rPr>
              <a:t>(p-&gt;</a:t>
            </a:r>
            <a:r>
              <a:rPr lang="en-US" altLang="zh-CN" sz="1200" b="1" dirty="0" err="1">
                <a:latin typeface="Times New Roman" panose="02020603050405020304" pitchFamily="18" charset="0"/>
                <a:ea typeface="黑体" panose="02010609060101010101" pitchFamily="49" charset="-122"/>
              </a:rPr>
              <a:t>rchild</a:t>
            </a:r>
            <a:r>
              <a:rPr lang="en-US" altLang="zh-CN" sz="1200" b="1" dirty="0">
                <a:latin typeface="Times New Roman" panose="02020603050405020304" pitchFamily="18" charset="0"/>
                <a:ea typeface="黑体" panose="02010609060101010101" pitchFamily="49" charset="-122"/>
              </a:rPr>
              <a:t>);     //</a:t>
            </a:r>
            <a:r>
              <a:rPr lang="zh-CN" altLang="en-US" sz="1200" b="1" dirty="0">
                <a:latin typeface="Times New Roman" panose="02020603050405020304" pitchFamily="18" charset="0"/>
                <a:ea typeface="黑体" panose="02010609060101010101" pitchFamily="49" charset="-122"/>
              </a:rPr>
              <a:t>构造右子树</a:t>
            </a: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return 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r>
              <a:rPr lang="en-US" altLang="zh-CN" sz="1200" b="1" dirty="0" err="1">
                <a:latin typeface="Times New Roman" panose="02020603050405020304" pitchFamily="18" charset="0"/>
                <a:ea typeface="黑体" panose="02010609060101010101" pitchFamily="49" charset="-122"/>
              </a:rPr>
              <a:t>CreateBiTree</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这个例子的写法需要为叶子结点补充</a:t>
            </a:r>
            <a:r>
              <a:rPr lang="en-US" altLang="zh-CN" sz="1200" b="1" dirty="0">
                <a:latin typeface="Times New Roman" panose="02020603050405020304" pitchFamily="18" charset="0"/>
                <a:ea typeface="黑体" panose="02010609060101010101" pitchFamily="49" charset="-122"/>
              </a:rPr>
              <a:t>0</a:t>
            </a:r>
            <a:r>
              <a:rPr lang="zh-CN" altLang="en-US" sz="1200" b="1" dirty="0">
                <a:latin typeface="Times New Roman" panose="02020603050405020304" pitchFamily="18" charset="0"/>
                <a:ea typeface="黑体" panose="02010609060101010101" pitchFamily="49" charset="-122"/>
              </a:rPr>
              <a:t>，若已知中序和先序遍历序列或中序和后序遍历序列，则可以直接构造二叉树，不需要补充。</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比如：由先序序列和中序序列构造二叉树的算法。</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void </a:t>
            </a:r>
            <a:r>
              <a:rPr lang="en-US" altLang="zh-CN" sz="1200" b="1" dirty="0" err="1">
                <a:latin typeface="Times New Roman" panose="02020603050405020304" pitchFamily="18" charset="0"/>
                <a:ea typeface="黑体" panose="02010609060101010101" pitchFamily="49" charset="-122"/>
              </a:rPr>
              <a:t>creatbitree</a:t>
            </a:r>
            <a:r>
              <a:rPr lang="en-US" altLang="zh-CN" sz="1200" b="1" dirty="0">
                <a:latin typeface="Times New Roman" panose="02020603050405020304" pitchFamily="18" charset="0"/>
                <a:ea typeface="黑体" panose="02010609060101010101" pitchFamily="49" charset="-122"/>
              </a:rPr>
              <a:t>(treenode* &amp;t, string pre, string in, int s1,int e1,int s2,int e2){  //pre,s1,e1</a:t>
            </a:r>
            <a:r>
              <a:rPr lang="zh-CN" altLang="en-US" sz="1200" b="1" dirty="0">
                <a:latin typeface="Times New Roman" panose="02020603050405020304" pitchFamily="18" charset="0"/>
                <a:ea typeface="黑体" panose="02010609060101010101" pitchFamily="49" charset="-122"/>
              </a:rPr>
              <a:t>处理先序序列，</a:t>
            </a:r>
            <a:r>
              <a:rPr lang="en-US" altLang="zh-CN" sz="1200" b="1" dirty="0">
                <a:latin typeface="Times New Roman" panose="02020603050405020304" pitchFamily="18" charset="0"/>
                <a:ea typeface="黑体" panose="02010609060101010101" pitchFamily="49" charset="-122"/>
              </a:rPr>
              <a:t>in,s2,e2</a:t>
            </a:r>
            <a:r>
              <a:rPr lang="zh-CN" altLang="en-US" sz="1200" b="1" dirty="0">
                <a:latin typeface="Times New Roman" panose="02020603050405020304" pitchFamily="18" charset="0"/>
                <a:ea typeface="黑体" panose="02010609060101010101" pitchFamily="49" charset="-122"/>
              </a:rPr>
              <a:t>处理中序序列</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if(s1&lt;=e1){</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t=new treenode;</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t-&gt;data=pre[s1];</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t-&gt;left=t-&gt;right=NULL;  //</a:t>
            </a:r>
            <a:r>
              <a:rPr lang="zh-CN" altLang="en-US" sz="1200" b="1" dirty="0">
                <a:latin typeface="Times New Roman" panose="02020603050405020304" pitchFamily="18" charset="0"/>
                <a:ea typeface="黑体" panose="02010609060101010101" pitchFamily="49" charset="-122"/>
              </a:rPr>
              <a:t>因为如果</a:t>
            </a:r>
            <a:r>
              <a:rPr lang="en-US" altLang="zh-CN" sz="1200" b="1" dirty="0">
                <a:latin typeface="Times New Roman" panose="02020603050405020304" pitchFamily="18" charset="0"/>
                <a:ea typeface="黑体" panose="02010609060101010101" pitchFamily="49" charset="-122"/>
              </a:rPr>
              <a:t>s1&gt;e1</a:t>
            </a:r>
            <a:r>
              <a:rPr lang="zh-CN" altLang="en-US" sz="1200" b="1" dirty="0">
                <a:latin typeface="Times New Roman" panose="02020603050405020304" pitchFamily="18" charset="0"/>
                <a:ea typeface="黑体" panose="02010609060101010101" pitchFamily="49" charset="-122"/>
              </a:rPr>
              <a:t>，则说明</a:t>
            </a:r>
            <a:r>
              <a:rPr lang="en-US" altLang="zh-CN" sz="1200" b="1" dirty="0">
                <a:latin typeface="Times New Roman" panose="02020603050405020304" pitchFamily="18" charset="0"/>
                <a:ea typeface="黑体" panose="02010609060101010101" pitchFamily="49" charset="-122"/>
              </a:rPr>
              <a:t>t</a:t>
            </a:r>
            <a:r>
              <a:rPr lang="zh-CN" altLang="en-US" sz="1200" b="1" dirty="0">
                <a:latin typeface="Times New Roman" panose="02020603050405020304" pitchFamily="18" charset="0"/>
                <a:ea typeface="黑体" panose="02010609060101010101" pitchFamily="49" charset="-122"/>
              </a:rPr>
              <a:t>是叶子结点，就不会进来执行程序，因此先将左孩子右孩子设置为</a:t>
            </a:r>
            <a:r>
              <a:rPr lang="en-US" altLang="zh-CN" sz="1200" b="1" dirty="0">
                <a:latin typeface="Times New Roman" panose="02020603050405020304" pitchFamily="18" charset="0"/>
                <a:ea typeface="黑体" panose="02010609060101010101" pitchFamily="49" charset="-122"/>
              </a:rPr>
              <a:t>NULL</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int </a:t>
            </a:r>
            <a:r>
              <a:rPr lang="en-US" altLang="zh-CN" sz="1200" b="1" dirty="0" err="1">
                <a:latin typeface="Times New Roman" panose="02020603050405020304" pitchFamily="18" charset="0"/>
                <a:ea typeface="黑体" panose="02010609060101010101" pitchFamily="49" charset="-122"/>
              </a:rPr>
              <a:t>i</a:t>
            </a: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for(</a:t>
            </a:r>
            <a:r>
              <a:rPr lang="en-US" altLang="zh-CN" sz="1200" b="1" dirty="0" err="1">
                <a:latin typeface="Times New Roman" panose="02020603050405020304" pitchFamily="18" charset="0"/>
                <a:ea typeface="黑体" panose="02010609060101010101" pitchFamily="49" charset="-122"/>
              </a:rPr>
              <a:t>i</a:t>
            </a:r>
            <a:r>
              <a:rPr lang="en-US" altLang="zh-CN" sz="1200" b="1" dirty="0">
                <a:latin typeface="Times New Roman" panose="02020603050405020304" pitchFamily="18" charset="0"/>
                <a:ea typeface="黑体" panose="02010609060101010101" pitchFamily="49" charset="-122"/>
              </a:rPr>
              <a:t>=s2;i&lt;=e2;i++)</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if(in[</a:t>
            </a:r>
            <a:r>
              <a:rPr lang="en-US" altLang="zh-CN" sz="1200" b="1" dirty="0" err="1">
                <a:latin typeface="Times New Roman" panose="02020603050405020304" pitchFamily="18" charset="0"/>
                <a:ea typeface="黑体" panose="02010609060101010101" pitchFamily="49" charset="-122"/>
              </a:rPr>
              <a:t>i</a:t>
            </a:r>
            <a:r>
              <a:rPr lang="en-US" altLang="zh-CN" sz="1200" b="1" dirty="0">
                <a:latin typeface="Times New Roman" panose="02020603050405020304" pitchFamily="18" charset="0"/>
                <a:ea typeface="黑体" panose="02010609060101010101" pitchFamily="49" charset="-122"/>
              </a:rPr>
              <a:t>]==pre[s1])</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break;</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r>
              <a:rPr lang="en-US" altLang="zh-CN" sz="1200" b="1" dirty="0" err="1">
                <a:latin typeface="Times New Roman" panose="02020603050405020304" pitchFamily="18" charset="0"/>
                <a:ea typeface="黑体" panose="02010609060101010101" pitchFamily="49" charset="-122"/>
              </a:rPr>
              <a:t>creatbitree</a:t>
            </a:r>
            <a:r>
              <a:rPr lang="en-US" altLang="zh-CN" sz="1200" b="1" dirty="0">
                <a:latin typeface="Times New Roman" panose="02020603050405020304" pitchFamily="18" charset="0"/>
                <a:ea typeface="黑体" panose="02010609060101010101" pitchFamily="49" charset="-122"/>
              </a:rPr>
              <a:t>(t-&gt;left,pre,in,s1+1,s1+i-s2,s2,i-1);</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r>
              <a:rPr lang="en-US" altLang="zh-CN" sz="1200" b="1" dirty="0" err="1">
                <a:latin typeface="Times New Roman" panose="02020603050405020304" pitchFamily="18" charset="0"/>
                <a:ea typeface="黑体" panose="02010609060101010101" pitchFamily="49" charset="-122"/>
              </a:rPr>
              <a:t>creatbitree</a:t>
            </a:r>
            <a:r>
              <a:rPr lang="en-US" altLang="zh-CN" sz="1200" b="1" dirty="0">
                <a:latin typeface="Times New Roman" panose="02020603050405020304" pitchFamily="18" charset="0"/>
                <a:ea typeface="黑体" panose="02010609060101010101" pitchFamily="49" charset="-122"/>
              </a:rPr>
              <a:t>(t-&gt;right,pre,in,s1+i-s2+1,e1,i+1,e2);</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二叉树的一些常规操作：</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1</a:t>
            </a:r>
            <a:r>
              <a:rPr lang="zh-CN" altLang="en-US" sz="1200" b="1" dirty="0">
                <a:latin typeface="Times New Roman" panose="02020603050405020304" pitchFamily="18" charset="0"/>
                <a:ea typeface="黑体" panose="02010609060101010101" pitchFamily="49" charset="-122"/>
              </a:rPr>
              <a:t>、计算二叉树的结点数</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int Count(BiNode*  t){ //</a:t>
            </a:r>
            <a:r>
              <a:rPr lang="zh-CN" altLang="en-US" sz="1200" b="1" dirty="0">
                <a:latin typeface="Times New Roman" panose="02020603050405020304" pitchFamily="18" charset="0"/>
                <a:ea typeface="黑体" panose="02010609060101010101" pitchFamily="49" charset="-122"/>
              </a:rPr>
              <a:t>按后序遍历的次序来计算</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if(t){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int left=Count(t-&gt;left);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int right=Count(t-&gt;right);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return left+right+1;</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else</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return 0;</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也可以写成这样：</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int count=0;</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void Count(BiNode*  t){ //</a:t>
            </a:r>
            <a:r>
              <a:rPr lang="zh-CN" altLang="en-US" sz="1200" b="1" dirty="0">
                <a:latin typeface="Times New Roman" panose="02020603050405020304" pitchFamily="18" charset="0"/>
                <a:ea typeface="黑体" panose="02010609060101010101" pitchFamily="49" charset="-122"/>
              </a:rPr>
              <a:t>按先序遍历的次序来计算</a:t>
            </a:r>
          </a:p>
          <a:p>
            <a:pPr algn="just" eaLnBrk="1" hangingPunct="1">
              <a:spcBef>
                <a:spcPct val="30000"/>
              </a:spcBef>
              <a:buClrTx/>
              <a:buSzTx/>
              <a:buFontTx/>
              <a:buNone/>
            </a:pPr>
            <a:r>
              <a:rPr lang="zh-CN" altLang="en-US" sz="1200" b="1" dirty="0">
                <a:latin typeface="Times New Roman" panose="02020603050405020304" pitchFamily="18" charset="0"/>
                <a:ea typeface="黑体" panose="02010609060101010101" pitchFamily="49" charset="-122"/>
              </a:rPr>
              <a:t>        </a:t>
            </a:r>
            <a:r>
              <a:rPr lang="en-US" altLang="zh-CN" sz="1200" b="1" dirty="0">
                <a:latin typeface="Times New Roman" panose="02020603050405020304" pitchFamily="18" charset="0"/>
                <a:ea typeface="黑体" panose="02010609060101010101" pitchFamily="49" charset="-122"/>
              </a:rPr>
              <a:t>if(t){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count++;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Count(t-&gt;left);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Count(t-&gt;right);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2</a:t>
            </a:r>
            <a:r>
              <a:rPr lang="zh-CN" altLang="en-US" sz="1200" b="1" dirty="0">
                <a:latin typeface="Times New Roman" panose="02020603050405020304" pitchFamily="18" charset="0"/>
                <a:ea typeface="黑体" panose="02010609060101010101" pitchFamily="49" charset="-122"/>
              </a:rPr>
              <a:t>、计算二叉树的高度</a:t>
            </a:r>
            <a:endParaRPr lang="en-US" altLang="zh-CN" sz="1200" b="1" dirty="0">
              <a:latin typeface="Times New Roman" panose="02020603050405020304" pitchFamily="18" charset="0"/>
              <a:ea typeface="黑体" panose="02010609060101010101" pitchFamily="49" charset="-122"/>
            </a:endParaRP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int Height(BiNode *t){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if(t){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int left=Height(t-&gt;left);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int right=Height(t-&gt;right);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if(left&gt;right)</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return left+1;</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else</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return right+1;</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else</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return 0;</a:t>
            </a:r>
          </a:p>
          <a:p>
            <a:pPr algn="just" eaLnBrk="1" hangingPunct="1">
              <a:spcBef>
                <a:spcPct val="30000"/>
              </a:spcBef>
              <a:buClrTx/>
              <a:buSzTx/>
              <a:buFontTx/>
              <a:buNone/>
            </a:pPr>
            <a:r>
              <a:rPr lang="en-US" altLang="zh-CN" sz="1200" b="1" dirty="0">
                <a:latin typeface="Times New Roman" panose="02020603050405020304" pitchFamily="18" charset="0"/>
                <a:ea typeface="黑体" panose="02010609060101010101" pitchFamily="49" charset="-122"/>
              </a:rPr>
              <a:t>     }</a:t>
            </a:r>
          </a:p>
          <a:p>
            <a:pPr algn="just" eaLnBrk="1" hangingPunct="1">
              <a:spcBef>
                <a:spcPct val="30000"/>
              </a:spcBef>
              <a:buClrTx/>
              <a:buSzTx/>
              <a:buFontTx/>
              <a:buNone/>
            </a:pPr>
            <a:endParaRPr lang="en-US" altLang="zh-CN" sz="1200" b="1" dirty="0">
              <a:latin typeface="Times New Roman" panose="02020603050405020304" pitchFamily="18" charset="0"/>
              <a:ea typeface="黑体" panose="02010609060101010101" pitchFamily="49" charset="-122"/>
            </a:endParaRPr>
          </a:p>
          <a:p>
            <a:endParaRPr lang="zh-CN" altLang="en-US" dirty="0"/>
          </a:p>
        </p:txBody>
      </p:sp>
      <p:sp>
        <p:nvSpPr>
          <p:cNvPr id="70660" name="灯片编号占位符 3">
            <a:extLst>
              <a:ext uri="{FF2B5EF4-FFF2-40B4-BE49-F238E27FC236}">
                <a16:creationId xmlns:a16="http://schemas.microsoft.com/office/drawing/2014/main" id="{0983F64F-BD98-487C-B577-2D1E0E4F9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D647550-61BE-435D-82E7-EED853ECAD62}" type="slidenum">
              <a:rPr lang="zh-CN" altLang="en-US" sz="1200" smtClean="0"/>
              <a:pPr/>
              <a:t>54</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8D10FF-D6B5-4194-84BA-541DCC72D751}"/>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D16F3047-269E-4291-B63B-6368E3744F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2292" name="灯片编号占位符 3">
            <a:extLst>
              <a:ext uri="{FF2B5EF4-FFF2-40B4-BE49-F238E27FC236}">
                <a16:creationId xmlns:a16="http://schemas.microsoft.com/office/drawing/2014/main" id="{A5E17939-E42A-4898-A3B1-426A6879B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F348A90-C0F7-4330-9A57-846F1D9AD8F1}" type="slidenum">
              <a:rPr lang="zh-CN" altLang="en-US" sz="1200" smtClean="0"/>
              <a:pPr/>
              <a:t>6</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71FBAF25-D945-4F60-8A2D-D2FC5D515D13}"/>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38CFDC06-5E05-4190-BCB8-16C086BCCA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a:extLst>
              <a:ext uri="{FF2B5EF4-FFF2-40B4-BE49-F238E27FC236}">
                <a16:creationId xmlns:a16="http://schemas.microsoft.com/office/drawing/2014/main" id="{EF52D514-150B-4A4F-8742-8DD952940F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4A7A1A10-F831-483D-8E2F-45549BEF3ADE}" type="slidenum">
              <a:rPr lang="zh-CN" altLang="en-US" sz="1200" smtClean="0"/>
              <a:pPr/>
              <a:t>7</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二叉树的特点：每个结点的度只可能是</a:t>
            </a:r>
            <a:r>
              <a:rPr lang="en-US" altLang="zh-CN" dirty="0"/>
              <a:t>0</a:t>
            </a:r>
            <a:r>
              <a:rPr lang="zh-CN" altLang="en-US" dirty="0"/>
              <a:t>或</a:t>
            </a:r>
            <a:r>
              <a:rPr lang="en-US" altLang="zh-CN" dirty="0"/>
              <a:t>1</a:t>
            </a:r>
            <a:r>
              <a:rPr lang="zh-CN" altLang="en-US" dirty="0"/>
              <a:t>或</a:t>
            </a:r>
            <a:r>
              <a:rPr lang="en-US" altLang="zh-CN" dirty="0"/>
              <a:t>2</a:t>
            </a:r>
            <a:r>
              <a:rPr lang="zh-CN" altLang="en-US" dirty="0"/>
              <a:t>。</a:t>
            </a:r>
            <a:endParaRPr lang="en-US" altLang="zh-CN"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11</a:t>
            </a:fld>
            <a:endParaRPr lang="en-US" altLang="zh-CN"/>
          </a:p>
        </p:txBody>
      </p:sp>
    </p:spTree>
    <p:extLst>
      <p:ext uri="{BB962C8B-B14F-4D97-AF65-F5344CB8AC3E}">
        <p14:creationId xmlns:p14="http://schemas.microsoft.com/office/powerpoint/2010/main" val="4238000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用数学归纳法</a:t>
            </a:r>
            <a:endParaRPr lang="en-US" altLang="zh-CN" dirty="0"/>
          </a:p>
          <a:p>
            <a:endParaRPr lang="en-US" altLang="zh-CN" dirty="0"/>
          </a:p>
          <a:p>
            <a:r>
              <a:rPr lang="zh-CN" altLang="en-US" dirty="0"/>
              <a:t>推广：当一棵二叉树的第</a:t>
            </a:r>
            <a:r>
              <a:rPr lang="en-US" altLang="zh-CN" dirty="0" err="1"/>
              <a:t>i</a:t>
            </a:r>
            <a:r>
              <a:rPr lang="zh-CN" altLang="en-US" dirty="0"/>
              <a:t>层上有</a:t>
            </a:r>
            <a:r>
              <a:rPr lang="zh-CN" altLang="en-US" b="0" dirty="0">
                <a:solidFill>
                  <a:schemeClr val="hlink"/>
                </a:solidFill>
                <a:latin typeface="黑体" panose="02010609060101010101" pitchFamily="49" charset="-122"/>
                <a:ea typeface="黑体" panose="02010609060101010101" pitchFamily="49" charset="-122"/>
              </a:rPr>
              <a:t>2</a:t>
            </a:r>
            <a:r>
              <a:rPr lang="en-US" altLang="zh-CN" b="0" baseline="30000" dirty="0">
                <a:solidFill>
                  <a:schemeClr val="hlink"/>
                </a:solidFill>
                <a:latin typeface="黑体" panose="02010609060101010101" pitchFamily="49" charset="-122"/>
                <a:ea typeface="黑体" panose="02010609060101010101" pitchFamily="49" charset="-122"/>
              </a:rPr>
              <a:t>i-1</a:t>
            </a:r>
            <a:r>
              <a:rPr lang="zh-CN" altLang="en-US" b="0" dirty="0">
                <a:solidFill>
                  <a:schemeClr val="hlink"/>
                </a:solidFill>
                <a:latin typeface="黑体" panose="02010609060101010101" pitchFamily="49" charset="-122"/>
                <a:ea typeface="黑体" panose="02010609060101010101" pitchFamily="49" charset="-122"/>
              </a:rPr>
              <a:t>个结点时，称该层是满的。若一棵二叉树的每一层都是满的，则称其为满二叉树。显然，在所有高度相同的二叉树中，满二叉树的结点总数是最多的。</a:t>
            </a:r>
            <a:endParaRPr lang="en-US" altLang="zh-CN" b="0" dirty="0">
              <a:solidFill>
                <a:schemeClr val="hlink"/>
              </a:solidFill>
              <a:latin typeface="黑体" panose="02010609060101010101" pitchFamily="49" charset="-122"/>
              <a:ea typeface="黑体" panose="02010609060101010101" pitchFamily="49" charset="-122"/>
            </a:endParaRPr>
          </a:p>
          <a:p>
            <a:endParaRPr lang="en-US" altLang="zh-CN" b="0" dirty="0">
              <a:solidFill>
                <a:schemeClr val="hlink"/>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dirty="0">
                <a:solidFill>
                  <a:schemeClr val="hlink"/>
                </a:solidFill>
                <a:latin typeface="黑体" panose="02010609060101010101" pitchFamily="49" charset="-122"/>
                <a:ea typeface="黑体" panose="02010609060101010101" pitchFamily="49" charset="-122"/>
              </a:rPr>
              <a:t>同理，</a:t>
            </a:r>
            <a:r>
              <a:rPr lang="en-US" altLang="zh-CN" b="0" dirty="0">
                <a:solidFill>
                  <a:schemeClr val="hlink"/>
                </a:solidFill>
                <a:latin typeface="黑体" panose="02010609060101010101" pitchFamily="49" charset="-122"/>
                <a:ea typeface="黑体" panose="02010609060101010101" pitchFamily="49" charset="-122"/>
              </a:rPr>
              <a:t>m</a:t>
            </a:r>
            <a:r>
              <a:rPr lang="zh-CN" altLang="en-US" b="0" dirty="0">
                <a:solidFill>
                  <a:schemeClr val="hlink"/>
                </a:solidFill>
                <a:latin typeface="黑体" panose="02010609060101010101" pitchFamily="49" charset="-122"/>
                <a:ea typeface="黑体" panose="02010609060101010101" pitchFamily="49" charset="-122"/>
              </a:rPr>
              <a:t>叉树中，第</a:t>
            </a:r>
            <a:r>
              <a:rPr lang="en-US" altLang="zh-CN" b="0" dirty="0" err="1">
                <a:solidFill>
                  <a:schemeClr val="hlink"/>
                </a:solidFill>
                <a:latin typeface="黑体" panose="02010609060101010101" pitchFamily="49" charset="-122"/>
                <a:ea typeface="黑体" panose="02010609060101010101" pitchFamily="49" charset="-122"/>
              </a:rPr>
              <a:t>i</a:t>
            </a:r>
            <a:r>
              <a:rPr lang="zh-CN" altLang="en-US" b="0" dirty="0">
                <a:solidFill>
                  <a:schemeClr val="hlink"/>
                </a:solidFill>
                <a:latin typeface="黑体" panose="02010609060101010101" pitchFamily="49" charset="-122"/>
                <a:ea typeface="黑体" panose="02010609060101010101" pitchFamily="49" charset="-122"/>
              </a:rPr>
              <a:t>层上最多有</a:t>
            </a:r>
            <a:r>
              <a:rPr lang="en-US" altLang="zh-CN" b="1" dirty="0">
                <a:solidFill>
                  <a:schemeClr val="hlink"/>
                </a:solidFill>
                <a:latin typeface="黑体" panose="02010609060101010101" pitchFamily="49" charset="-122"/>
                <a:ea typeface="黑体" panose="02010609060101010101" pitchFamily="49" charset="-122"/>
              </a:rPr>
              <a:t>m</a:t>
            </a:r>
            <a:r>
              <a:rPr lang="en-US" altLang="zh-CN" b="1" baseline="30000" dirty="0">
                <a:solidFill>
                  <a:schemeClr val="hlink"/>
                </a:solidFill>
                <a:latin typeface="黑体" panose="02010609060101010101" pitchFamily="49" charset="-122"/>
                <a:ea typeface="黑体" panose="02010609060101010101" pitchFamily="49" charset="-122"/>
              </a:rPr>
              <a:t>i-1</a:t>
            </a:r>
            <a:r>
              <a:rPr lang="zh-CN" altLang="en-US" b="1" dirty="0">
                <a:solidFill>
                  <a:schemeClr val="hlink"/>
                </a:solidFill>
                <a:latin typeface="黑体" panose="02010609060101010101" pitchFamily="49" charset="-122"/>
                <a:ea typeface="黑体" panose="02010609060101010101" pitchFamily="49" charset="-122"/>
              </a:rPr>
              <a:t>个结点</a:t>
            </a:r>
          </a:p>
          <a:p>
            <a:endParaRPr lang="zh-CN" altLang="en-US" b="0"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13</a:t>
            </a:fld>
            <a:endParaRPr lang="en-US" altLang="zh-CN"/>
          </a:p>
        </p:txBody>
      </p:sp>
    </p:spTree>
    <p:extLst>
      <p:ext uri="{BB962C8B-B14F-4D97-AF65-F5344CB8AC3E}">
        <p14:creationId xmlns:p14="http://schemas.microsoft.com/office/powerpoint/2010/main" val="408170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由性质</a:t>
            </a:r>
            <a:r>
              <a:rPr lang="en-US" altLang="zh-CN" dirty="0"/>
              <a:t>1</a:t>
            </a:r>
            <a:r>
              <a:rPr lang="zh-CN" altLang="en-US" dirty="0"/>
              <a:t>可得</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推广：</a:t>
            </a:r>
            <a:r>
              <a:rPr lang="zh-CN" altLang="en-US" b="1" dirty="0">
                <a:solidFill>
                  <a:schemeClr val="hlink"/>
                </a:solidFill>
                <a:latin typeface="黑体" panose="02010609060101010101" pitchFamily="49" charset="-122"/>
                <a:ea typeface="黑体" panose="02010609060101010101" pitchFamily="49" charset="-122"/>
              </a:rPr>
              <a:t>深度为</a:t>
            </a:r>
            <a:r>
              <a:rPr lang="en-US" altLang="zh-CN" b="1" dirty="0">
                <a:solidFill>
                  <a:schemeClr val="hlink"/>
                </a:solidFill>
                <a:latin typeface="黑体" panose="02010609060101010101" pitchFamily="49" charset="-122"/>
                <a:ea typeface="黑体" panose="02010609060101010101" pitchFamily="49" charset="-122"/>
              </a:rPr>
              <a:t>k</a:t>
            </a:r>
            <a:r>
              <a:rPr lang="zh-CN" altLang="en-US" b="1" dirty="0">
                <a:solidFill>
                  <a:schemeClr val="hlink"/>
                </a:solidFill>
                <a:latin typeface="黑体" panose="02010609060101010101" pitchFamily="49" charset="-122"/>
                <a:ea typeface="黑体" panose="02010609060101010101" pitchFamily="49" charset="-122"/>
              </a:rPr>
              <a:t>的</a:t>
            </a:r>
            <a:r>
              <a:rPr lang="en-US" altLang="zh-CN" b="1" dirty="0">
                <a:solidFill>
                  <a:schemeClr val="hlink"/>
                </a:solidFill>
                <a:latin typeface="黑体" panose="02010609060101010101" pitchFamily="49" charset="-122"/>
                <a:ea typeface="黑体" panose="02010609060101010101" pitchFamily="49" charset="-122"/>
              </a:rPr>
              <a:t>m</a:t>
            </a:r>
            <a:r>
              <a:rPr lang="zh-CN" altLang="en-US" b="1" dirty="0">
                <a:solidFill>
                  <a:schemeClr val="hlink"/>
                </a:solidFill>
                <a:latin typeface="黑体" panose="02010609060101010101" pitchFamily="49" charset="-122"/>
                <a:ea typeface="黑体" panose="02010609060101010101" pitchFamily="49" charset="-122"/>
              </a:rPr>
              <a:t>叉树至多有</a:t>
            </a:r>
            <a:r>
              <a:rPr lang="en-US" altLang="zh-CN" b="1" dirty="0">
                <a:solidFill>
                  <a:schemeClr val="hlink"/>
                </a:solidFill>
                <a:latin typeface="黑体" panose="02010609060101010101" pitchFamily="49" charset="-122"/>
                <a:ea typeface="黑体" panose="02010609060101010101" pitchFamily="49" charset="-122"/>
              </a:rPr>
              <a:t>(m</a:t>
            </a:r>
            <a:r>
              <a:rPr lang="en-US" altLang="zh-CN" b="1" baseline="30000" dirty="0">
                <a:solidFill>
                  <a:schemeClr val="hlink"/>
                </a:solidFill>
                <a:latin typeface="黑体" panose="02010609060101010101" pitchFamily="49" charset="-122"/>
                <a:ea typeface="黑体" panose="02010609060101010101" pitchFamily="49" charset="-122"/>
              </a:rPr>
              <a:t>k</a:t>
            </a:r>
            <a:r>
              <a:rPr lang="en-US" altLang="zh-CN" b="1" dirty="0">
                <a:solidFill>
                  <a:schemeClr val="hlink"/>
                </a:solidFill>
                <a:latin typeface="黑体" panose="02010609060101010101" pitchFamily="49" charset="-122"/>
                <a:ea typeface="黑体" panose="02010609060101010101" pitchFamily="49" charset="-122"/>
              </a:rPr>
              <a:t>-1)/(m-1)</a:t>
            </a:r>
            <a:r>
              <a:rPr lang="zh-CN" altLang="en-US" b="1" dirty="0">
                <a:solidFill>
                  <a:schemeClr val="hlink"/>
                </a:solidFill>
                <a:latin typeface="黑体" panose="02010609060101010101" pitchFamily="49" charset="-122"/>
                <a:ea typeface="黑体" panose="02010609060101010101" pitchFamily="49" charset="-122"/>
              </a:rPr>
              <a:t>个结点</a:t>
            </a:r>
            <a:endParaRPr lang="en-US" altLang="zh-CN" b="1" dirty="0">
              <a:solidFill>
                <a:schemeClr val="hlink"/>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chemeClr val="hlink"/>
              </a:solidFill>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chemeClr val="hlink"/>
                </a:solidFill>
                <a:latin typeface="黑体" panose="02010609060101010101" pitchFamily="49" charset="-122"/>
                <a:ea typeface="黑体" panose="02010609060101010101" pitchFamily="49" charset="-122"/>
              </a:rPr>
              <a:t>推广：当一棵高度为</a:t>
            </a:r>
            <a:r>
              <a:rPr lang="en-US" altLang="zh-CN" b="1" dirty="0">
                <a:solidFill>
                  <a:schemeClr val="hlink"/>
                </a:solidFill>
                <a:latin typeface="黑体" panose="02010609060101010101" pitchFamily="49" charset="-122"/>
                <a:ea typeface="黑体" panose="02010609060101010101" pitchFamily="49" charset="-122"/>
              </a:rPr>
              <a:t>k</a:t>
            </a:r>
            <a:r>
              <a:rPr lang="zh-CN" altLang="en-US" b="1" dirty="0">
                <a:solidFill>
                  <a:schemeClr val="hlink"/>
                </a:solidFill>
                <a:latin typeface="黑体" panose="02010609060101010101" pitchFamily="49" charset="-122"/>
                <a:ea typeface="黑体" panose="02010609060101010101" pitchFamily="49" charset="-122"/>
              </a:rPr>
              <a:t>的</a:t>
            </a:r>
            <a:r>
              <a:rPr lang="en-US" altLang="zh-CN" b="1" dirty="0">
                <a:solidFill>
                  <a:schemeClr val="hlink"/>
                </a:solidFill>
                <a:latin typeface="黑体" panose="02010609060101010101" pitchFamily="49" charset="-122"/>
                <a:ea typeface="黑体" panose="02010609060101010101" pitchFamily="49" charset="-122"/>
              </a:rPr>
              <a:t>m</a:t>
            </a:r>
            <a:r>
              <a:rPr lang="zh-CN" altLang="en-US" b="1" dirty="0">
                <a:solidFill>
                  <a:schemeClr val="hlink"/>
                </a:solidFill>
                <a:latin typeface="黑体" panose="02010609060101010101" pitchFamily="49" charset="-122"/>
                <a:ea typeface="黑体" panose="02010609060101010101" pitchFamily="49" charset="-122"/>
              </a:rPr>
              <a:t>叉树的结点数等于</a:t>
            </a:r>
            <a:r>
              <a:rPr lang="en-US" altLang="zh-CN" b="1" dirty="0">
                <a:solidFill>
                  <a:schemeClr val="hlink"/>
                </a:solidFill>
                <a:latin typeface="黑体" panose="02010609060101010101" pitchFamily="49" charset="-122"/>
                <a:ea typeface="黑体" panose="02010609060101010101" pitchFamily="49" charset="-122"/>
              </a:rPr>
              <a:t>(m</a:t>
            </a:r>
            <a:r>
              <a:rPr lang="en-US" altLang="zh-CN" b="1" baseline="30000" dirty="0">
                <a:solidFill>
                  <a:schemeClr val="hlink"/>
                </a:solidFill>
                <a:latin typeface="黑体" panose="02010609060101010101" pitchFamily="49" charset="-122"/>
                <a:ea typeface="黑体" panose="02010609060101010101" pitchFamily="49" charset="-122"/>
              </a:rPr>
              <a:t>k</a:t>
            </a:r>
            <a:r>
              <a:rPr lang="en-US" altLang="zh-CN" b="1" dirty="0">
                <a:solidFill>
                  <a:schemeClr val="hlink"/>
                </a:solidFill>
                <a:latin typeface="黑体" panose="02010609060101010101" pitchFamily="49" charset="-122"/>
                <a:ea typeface="黑体" panose="02010609060101010101" pitchFamily="49" charset="-122"/>
              </a:rPr>
              <a:t>-1)/(m-1)</a:t>
            </a:r>
            <a:r>
              <a:rPr lang="zh-CN" altLang="en-US" b="1" dirty="0">
                <a:solidFill>
                  <a:schemeClr val="hlink"/>
                </a:solidFill>
                <a:latin typeface="黑体" panose="02010609060101010101" pitchFamily="49" charset="-122"/>
                <a:ea typeface="黑体" panose="02010609060101010101" pitchFamily="49" charset="-122"/>
              </a:rPr>
              <a:t>时，称该数为满</a:t>
            </a:r>
            <a:r>
              <a:rPr lang="en-US" altLang="zh-CN" b="1" dirty="0">
                <a:solidFill>
                  <a:schemeClr val="hlink"/>
                </a:solidFill>
                <a:latin typeface="黑体" panose="02010609060101010101" pitchFamily="49" charset="-122"/>
                <a:ea typeface="黑体" panose="02010609060101010101" pitchFamily="49" charset="-122"/>
              </a:rPr>
              <a:t>m</a:t>
            </a:r>
            <a:r>
              <a:rPr lang="zh-CN" altLang="en-US" b="1" dirty="0">
                <a:solidFill>
                  <a:schemeClr val="hlink"/>
                </a:solidFill>
                <a:latin typeface="黑体" panose="02010609060101010101" pitchFamily="49" charset="-122"/>
                <a:ea typeface="黑体" panose="02010609060101010101" pitchFamily="49" charset="-122"/>
              </a:rPr>
              <a:t>叉树</a:t>
            </a:r>
          </a:p>
          <a:p>
            <a:endParaRPr lang="zh-CN" altLang="en-US"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14</a:t>
            </a:fld>
            <a:endParaRPr lang="en-US" altLang="zh-CN"/>
          </a:p>
        </p:txBody>
      </p:sp>
    </p:spTree>
    <p:extLst>
      <p:ext uri="{BB962C8B-B14F-4D97-AF65-F5344CB8AC3E}">
        <p14:creationId xmlns:p14="http://schemas.microsoft.com/office/powerpoint/2010/main" val="237616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结点总数目</a:t>
            </a:r>
            <a:r>
              <a:rPr lang="en-US" altLang="zh-CN" dirty="0"/>
              <a:t>=</a:t>
            </a:r>
            <a:r>
              <a:rPr lang="zh-CN" altLang="en-US" dirty="0"/>
              <a:t>所有结点之和</a:t>
            </a:r>
            <a:r>
              <a:rPr lang="en-US" altLang="zh-CN" dirty="0"/>
              <a:t>=</a:t>
            </a:r>
            <a:r>
              <a:rPr lang="zh-CN" altLang="en-US" dirty="0"/>
              <a:t>所有分叉之和（即度数）</a:t>
            </a:r>
            <a:r>
              <a:rPr lang="en-US" altLang="zh-CN" dirty="0"/>
              <a:t>+1</a:t>
            </a:r>
          </a:p>
          <a:p>
            <a:endParaRPr lang="en-US" altLang="zh-CN" dirty="0"/>
          </a:p>
          <a:p>
            <a:r>
              <a:rPr lang="zh-CN" altLang="en-US" dirty="0"/>
              <a:t>该性质展现了根结点在树结构中的特殊性</a:t>
            </a:r>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15</a:t>
            </a:fld>
            <a:endParaRPr lang="en-US" altLang="zh-CN"/>
          </a:p>
        </p:txBody>
      </p:sp>
    </p:spTree>
    <p:extLst>
      <p:ext uri="{BB962C8B-B14F-4D97-AF65-F5344CB8AC3E}">
        <p14:creationId xmlns:p14="http://schemas.microsoft.com/office/powerpoint/2010/main" val="103352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333C851-4D4B-4A25-902E-BC586F13D0D4}"/>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51C05348-69CD-4308-ABAB-9B1DC147D43D}"/>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960A6BD6-C9F2-405F-BBD4-03630C5442C3}"/>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7E6C131B-D5D3-4545-BDCC-C2C10B0182F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197A9F53-7A16-4A11-BC51-EDF2CCD85EB4}"/>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B731D3FF-6A7A-4F89-84C8-857CF89C2B12}"/>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88160AFB-EAAA-4BFE-B314-D6C99014CDC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9C1521BB-235C-4419-BDC4-AA918AF5FB5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574371FA-1AFE-4B30-B62A-913BD969A441}"/>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D890BEDD-F549-428A-BC26-4594AFA79EB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8EEDAF7B-F26D-4303-B738-F723A24ABB60}"/>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227774E6-58F9-48F5-8080-3B0D7F2705AD}"/>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A7D453C8-68A9-422A-BE9C-4F0A1EF9FBDA}"/>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9D1C74D2-A276-4CAA-B172-5EEBAF0733AB}" type="slidenum">
              <a:rPr lang="zh-CN" altLang="en-US"/>
              <a:pPr>
                <a:defRPr/>
              </a:pPr>
              <a:t>‹#›</a:t>
            </a:fld>
            <a:endParaRPr lang="en-US" altLang="zh-CN"/>
          </a:p>
        </p:txBody>
      </p:sp>
    </p:spTree>
    <p:extLst>
      <p:ext uri="{BB962C8B-B14F-4D97-AF65-F5344CB8AC3E}">
        <p14:creationId xmlns:p14="http://schemas.microsoft.com/office/powerpoint/2010/main" val="350462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86CB88FC-F1F7-4FB7-97F4-290E7AC2A53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2737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DE89650F-81D8-4130-B1C8-44A3A9C606F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319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C6D20D69-A0EC-4297-A575-32AD39AA516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3796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E42A9C8E-BCB3-4888-B913-823D3176CBB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315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142B43F2-FAFF-4A94-9F4C-8E3FC583F2E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6727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4C36F199-7236-4203-9B78-69CE1778805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4140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60E7455B-E004-4433-B155-FABD30D244DB}"/>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0417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9880C17-CA78-47D9-8C6E-A420F11D502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6054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7DCB4971-2DD9-402B-B4A6-3467C19EF5D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4915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85F522DF-1070-4838-848D-14287969201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7015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10C3CFE-93CB-4FA4-8EB8-3A134CC8E207}"/>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1ED763B7-6FCD-4147-B7B0-4E41A4509599}"/>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27DE0927-8934-4C90-9CA5-9E0FB8AC800C}"/>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05F64468-799B-4AEB-8683-D9EF0B7900D0}"/>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5B887921-7410-4FC5-91DB-22B856D62C4C}"/>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3280DCFA-F9D9-4524-A50E-ED0581FA23F2}"/>
              </a:ext>
            </a:extLst>
          </p:cNvPr>
          <p:cNvGraphicFramePr>
            <a:graphicFrameLocks noChangeAspect="1"/>
          </p:cNvGraphicFramePr>
          <p:nvPr userDrawn="1"/>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027" name="位图图像" r:id="rId14" imgW="1162212" imgH="619211" progId="PBrush">
                  <p:embed/>
                </p:oleObj>
              </mc:Choice>
              <mc:Fallback>
                <p:oleObj name="位图图像" r:id="rId14" imgW="1162212" imgH="619211" progId="PBrush">
                  <p:embed/>
                  <p:pic>
                    <p:nvPicPr>
                      <p:cNvPr id="0" name="Picture 2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C636CAA6-BC9A-4C78-895B-21F379082C36}"/>
              </a:ext>
            </a:extLst>
          </p:cNvPr>
          <p:cNvSpPr>
            <a:spLocks noChangeArrowheads="1"/>
          </p:cNvSpPr>
          <p:nvPr userDrawn="1"/>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2791F7AB-9D6B-4E17-B51F-E00424700FA9}"/>
              </a:ext>
            </a:extLst>
          </p:cNvPr>
          <p:cNvSpPr>
            <a:spLocks noChangeArrowheads="1"/>
          </p:cNvSpPr>
          <p:nvPr userDrawn="1"/>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61478D5A-12AB-47FA-8611-49F825D62BE7}"/>
              </a:ext>
            </a:extLst>
          </p:cNvPr>
          <p:cNvSpPr>
            <a:spLocks noChangeArrowheads="1"/>
          </p:cNvSpPr>
          <p:nvPr userDrawn="1"/>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pic>
        <p:nvPicPr>
          <p:cNvPr id="1035" name="Picture 24">
            <a:extLst>
              <a:ext uri="{FF2B5EF4-FFF2-40B4-BE49-F238E27FC236}">
                <a16:creationId xmlns:a16="http://schemas.microsoft.com/office/drawing/2014/main" id="{3472DA3E-DFB5-4708-A14B-86304EDE9B8B}"/>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0"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4E4DF0A0-36FB-464E-A33A-198F1708DE5F}"/>
              </a:ext>
            </a:extLst>
          </p:cNvPr>
          <p:cNvSpPr>
            <a:spLocks noGrp="1" noChangeArrowheads="1"/>
          </p:cNvSpPr>
          <p:nvPr>
            <p:ph type="title"/>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itchFamily="49" charset="-122"/>
              </a:rPr>
              <a:t>第六章</a:t>
            </a:r>
            <a:br>
              <a:rPr lang="zh-CN" altLang="en-US" sz="7200" dirty="0">
                <a:solidFill>
                  <a:schemeClr val="tx1"/>
                </a:solidFill>
                <a:latin typeface="隶书" pitchFamily="49" charset="-122"/>
              </a:rPr>
            </a:br>
            <a:r>
              <a:rPr lang="zh-CN" altLang="en-US" sz="5400" dirty="0">
                <a:solidFill>
                  <a:schemeClr val="tx1"/>
                </a:solidFill>
                <a:effectLst>
                  <a:outerShdw blurRad="38100" dist="38100" dir="2700000" algn="tl">
                    <a:srgbClr val="C0C0C0"/>
                  </a:outerShdw>
                </a:effectLst>
                <a:latin typeface="隶书" pitchFamily="49" charset="-122"/>
              </a:rPr>
              <a:t>树与二叉树</a:t>
            </a:r>
            <a:endParaRPr lang="en-US" altLang="zh-CN" sz="2800" dirty="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912DF3C6-2DDF-454B-B8EF-8FFA2804A53A}"/>
              </a:ext>
            </a:extLst>
          </p:cNvPr>
          <p:cNvSpPr>
            <a:spLocks noChangeArrowheads="1"/>
          </p:cNvSpPr>
          <p:nvPr/>
        </p:nvSpPr>
        <p:spPr bwMode="gray">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358035BD-7C3D-4CDA-A668-C081E4BDAE0F}"/>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56A7C4ED-6744-4AD3-B3B3-71ADA16C8039}"/>
              </a:ext>
            </a:extLst>
          </p:cNvPr>
          <p:cNvSpPr>
            <a:spLocks noChangeArrowheads="1"/>
          </p:cNvSpPr>
          <p:nvPr/>
        </p:nvSpPr>
        <p:spPr bwMode="auto">
          <a:xfrm>
            <a:off x="609600" y="1066800"/>
            <a:ext cx="7869238" cy="10064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B0E95D04-17BB-4410-8FE9-20094295B242}"/>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71571B56-96C0-4497-A60A-4F6FD884CA29}" type="slidenum">
              <a:rPr lang="en-US" altLang="zh-CN" sz="2400"/>
              <a:pPr eaLnBrk="1" hangingPunct="1">
                <a:spcBef>
                  <a:spcPct val="0"/>
                </a:spcBef>
                <a:buClrTx/>
                <a:buSzTx/>
                <a:buFontTx/>
                <a:buNone/>
              </a:pPr>
              <a:t>10</a:t>
            </a:fld>
            <a:endParaRPr lang="en-US" altLang="zh-CN" sz="2400"/>
          </a:p>
        </p:txBody>
      </p:sp>
      <p:sp>
        <p:nvSpPr>
          <p:cNvPr id="498691" name="Rectangle 3">
            <a:extLst>
              <a:ext uri="{FF2B5EF4-FFF2-40B4-BE49-F238E27FC236}">
                <a16:creationId xmlns:a16="http://schemas.microsoft.com/office/drawing/2014/main" id="{DE67839C-5088-41A5-BC6A-746DB510C30F}"/>
              </a:ext>
            </a:extLst>
          </p:cNvPr>
          <p:cNvSpPr>
            <a:spLocks noGrp="1" noChangeArrowheads="1"/>
          </p:cNvSpPr>
          <p:nvPr>
            <p:ph type="body" idx="1"/>
          </p:nvPr>
        </p:nvSpPr>
        <p:spPr>
          <a:xfrm>
            <a:off x="562073" y="1340768"/>
            <a:ext cx="7929563" cy="647402"/>
          </a:xfrm>
          <a:noFill/>
        </p:spPr>
        <p:txBody>
          <a:bodyPr/>
          <a:lstStyle/>
          <a:p>
            <a:pPr marL="476250" indent="-476250" eaLnBrk="1" hangingPunct="1">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为何要重点研究每结点最多只有两个“叉”的树？</a:t>
            </a:r>
          </a:p>
        </p:txBody>
      </p:sp>
      <p:sp>
        <p:nvSpPr>
          <p:cNvPr id="4" name="Rectangle 3">
            <a:extLst>
              <a:ext uri="{FF2B5EF4-FFF2-40B4-BE49-F238E27FC236}">
                <a16:creationId xmlns:a16="http://schemas.microsoft.com/office/drawing/2014/main" id="{35D09B80-3EED-42A0-900A-9D9672BCCC29}"/>
              </a:ext>
            </a:extLst>
          </p:cNvPr>
          <p:cNvSpPr txBox="1">
            <a:spLocks noChangeArrowheads="1"/>
          </p:cNvSpPr>
          <p:nvPr/>
        </p:nvSpPr>
        <p:spPr bwMode="auto">
          <a:xfrm>
            <a:off x="607218" y="1988170"/>
            <a:ext cx="79295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476250" indent="-476250" eaLnBrk="1" hangingPunct="1"/>
            <a:r>
              <a:rPr lang="zh-CN" altLang="en-US" sz="2800" b="1" kern="0" dirty="0">
                <a:latin typeface="黑体" panose="02010609060101010101" pitchFamily="49" charset="-122"/>
                <a:ea typeface="黑体" panose="02010609060101010101" pitchFamily="49" charset="-122"/>
              </a:rPr>
              <a:t>二叉树的结构最简单，规律性最强；</a:t>
            </a:r>
          </a:p>
        </p:txBody>
      </p:sp>
      <p:sp>
        <p:nvSpPr>
          <p:cNvPr id="5" name="Rectangle 3">
            <a:extLst>
              <a:ext uri="{FF2B5EF4-FFF2-40B4-BE49-F238E27FC236}">
                <a16:creationId xmlns:a16="http://schemas.microsoft.com/office/drawing/2014/main" id="{85928107-350B-4F0B-9EDF-573CE938DF6D}"/>
              </a:ext>
            </a:extLst>
          </p:cNvPr>
          <p:cNvSpPr txBox="1">
            <a:spLocks noChangeArrowheads="1"/>
          </p:cNvSpPr>
          <p:nvPr/>
        </p:nvSpPr>
        <p:spPr bwMode="auto">
          <a:xfrm>
            <a:off x="607218" y="2708920"/>
            <a:ext cx="7929563" cy="10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476250" indent="-476250" eaLnBrk="1" hangingPunct="1"/>
            <a:r>
              <a:rPr lang="zh-CN" altLang="en-US" sz="2800" b="1" kern="0" dirty="0">
                <a:latin typeface="黑体" panose="02010609060101010101" pitchFamily="49" charset="-122"/>
                <a:ea typeface="黑体" panose="02010609060101010101" pitchFamily="49" charset="-122"/>
              </a:rPr>
              <a:t>可以证明，所有树都能转为唯一对应的二叉树，不失一般性。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4FB2324-EA4B-4FD2-BB5D-8ABD41EC8B73}"/>
              </a:ext>
            </a:extLst>
          </p:cNvPr>
          <p:cNvSpPr>
            <a:spLocks noGrp="1" noChangeArrowheads="1"/>
          </p:cNvSpPr>
          <p:nvPr>
            <p:ph type="title"/>
          </p:nvPr>
        </p:nvSpPr>
        <p:spPr>
          <a:xfrm>
            <a:off x="457200" y="1981200"/>
            <a:ext cx="5715000" cy="685800"/>
          </a:xfrm>
        </p:spPr>
        <p:txBody>
          <a:bodyPr/>
          <a:lstStyle/>
          <a:p>
            <a:pPr algn="l" eaLnBrk="1" hangingPunct="1"/>
            <a:r>
              <a:rPr lang="zh-CN" altLang="en-US" sz="3600">
                <a:latin typeface="黑体" panose="02010609060101010101" pitchFamily="49" charset="-122"/>
                <a:ea typeface="黑体" panose="02010609060101010101" pitchFamily="49" charset="-122"/>
              </a:rPr>
              <a:t>一、二叉树(</a:t>
            </a:r>
            <a:r>
              <a:rPr lang="en-US" altLang="zh-CN" sz="3600">
                <a:latin typeface="黑体" panose="02010609060101010101" pitchFamily="49" charset="-122"/>
                <a:ea typeface="黑体" panose="02010609060101010101" pitchFamily="49" charset="-122"/>
              </a:rPr>
              <a:t>Binary Tree)</a:t>
            </a:r>
          </a:p>
        </p:txBody>
      </p:sp>
      <p:sp>
        <p:nvSpPr>
          <p:cNvPr id="18435" name="Text Box 3">
            <a:extLst>
              <a:ext uri="{FF2B5EF4-FFF2-40B4-BE49-F238E27FC236}">
                <a16:creationId xmlns:a16="http://schemas.microsoft.com/office/drawing/2014/main" id="{62585722-646B-4FA1-BE81-BFB168F2FAE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0BC942-E69C-44D2-984A-CB69E61FC211}" type="slidenum">
              <a:rPr lang="zh-CN" altLang="en-US" sz="2400"/>
              <a:pPr algn="r" eaLnBrk="1" hangingPunct="1">
                <a:spcBef>
                  <a:spcPct val="50000"/>
                </a:spcBef>
                <a:buClrTx/>
                <a:buSzTx/>
                <a:buFontTx/>
                <a:buNone/>
              </a:pPr>
              <a:t>11</a:t>
            </a:fld>
            <a:endParaRPr lang="en-US" altLang="zh-CN" sz="2400"/>
          </a:p>
        </p:txBody>
      </p:sp>
      <p:sp>
        <p:nvSpPr>
          <p:cNvPr id="18436" name="Text Box 4">
            <a:extLst>
              <a:ext uri="{FF2B5EF4-FFF2-40B4-BE49-F238E27FC236}">
                <a16:creationId xmlns:a16="http://schemas.microsoft.com/office/drawing/2014/main" id="{5D9BE2E8-69F7-4A94-A9C6-6AB750D22D7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18437" name="Rectangle 5">
            <a:extLst>
              <a:ext uri="{FF2B5EF4-FFF2-40B4-BE49-F238E27FC236}">
                <a16:creationId xmlns:a16="http://schemas.microsoft.com/office/drawing/2014/main" id="{0744E4B6-6F52-42CA-929F-4E7DFF50FC31}"/>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每个结点最多有２棵子树</a:t>
            </a:r>
          </a:p>
          <a:p>
            <a:pPr eaLnBrk="1" hangingPunct="1">
              <a:spcBef>
                <a:spcPct val="30000"/>
              </a:spcBef>
            </a:pPr>
            <a:r>
              <a:rPr lang="zh-CN" altLang="en-US" b="1">
                <a:latin typeface="黑体" panose="02010609060101010101" pitchFamily="49" charset="-122"/>
                <a:ea typeface="黑体" panose="02010609060101010101" pitchFamily="49" charset="-122"/>
              </a:rPr>
              <a:t>二叉树的子树有左右之分</a:t>
            </a:r>
          </a:p>
        </p:txBody>
      </p:sp>
      <p:sp>
        <p:nvSpPr>
          <p:cNvPr id="18438" name="Rectangle 6">
            <a:extLst>
              <a:ext uri="{FF2B5EF4-FFF2-40B4-BE49-F238E27FC236}">
                <a16:creationId xmlns:a16="http://schemas.microsoft.com/office/drawing/2014/main" id="{4ABB50D0-97EF-401F-B6AD-BEF7553DE4B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18439" name="Group 73">
            <a:extLst>
              <a:ext uri="{FF2B5EF4-FFF2-40B4-BE49-F238E27FC236}">
                <a16:creationId xmlns:a16="http://schemas.microsoft.com/office/drawing/2014/main" id="{02CADD1F-70EF-4CF4-9E71-C62A7967079B}"/>
              </a:ext>
            </a:extLst>
          </p:cNvPr>
          <p:cNvGrpSpPr>
            <a:grpSpLocks/>
          </p:cNvGrpSpPr>
          <p:nvPr/>
        </p:nvGrpSpPr>
        <p:grpSpPr bwMode="auto">
          <a:xfrm>
            <a:off x="304800" y="5029200"/>
            <a:ext cx="8534400" cy="1676400"/>
            <a:chOff x="96" y="3120"/>
            <a:chExt cx="5376" cy="1056"/>
          </a:xfrm>
        </p:grpSpPr>
        <p:sp>
          <p:nvSpPr>
            <p:cNvPr id="18440" name="AutoShape 58">
              <a:extLst>
                <a:ext uri="{FF2B5EF4-FFF2-40B4-BE49-F238E27FC236}">
                  <a16:creationId xmlns:a16="http://schemas.microsoft.com/office/drawing/2014/main" id="{FF17E89F-9812-4C3F-B9DE-9526A867400D}"/>
                </a:ext>
              </a:extLst>
            </p:cNvPr>
            <p:cNvSpPr>
              <a:spLocks noChangeArrowheads="1"/>
            </p:cNvSpPr>
            <p:nvPr/>
          </p:nvSpPr>
          <p:spPr bwMode="auto">
            <a:xfrm>
              <a:off x="4992" y="3504"/>
              <a:ext cx="288" cy="336"/>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8441" name="AutoShape 59">
              <a:extLst>
                <a:ext uri="{FF2B5EF4-FFF2-40B4-BE49-F238E27FC236}">
                  <a16:creationId xmlns:a16="http://schemas.microsoft.com/office/drawing/2014/main" id="{DBAF3597-D728-41F1-85BB-37E6284C134F}"/>
                </a:ext>
              </a:extLst>
            </p:cNvPr>
            <p:cNvSpPr>
              <a:spLocks noChangeArrowheads="1"/>
            </p:cNvSpPr>
            <p:nvPr/>
          </p:nvSpPr>
          <p:spPr bwMode="auto">
            <a:xfrm>
              <a:off x="3510" y="3504"/>
              <a:ext cx="288" cy="336"/>
            </a:xfrm>
            <a:prstGeom prst="wedgeRoundRectCallout">
              <a:avLst>
                <a:gd name="adj1" fmla="val -118403"/>
                <a:gd name="adj2" fmla="val -118750"/>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8442" name="AutoShape 60">
              <a:extLst>
                <a:ext uri="{FF2B5EF4-FFF2-40B4-BE49-F238E27FC236}">
                  <a16:creationId xmlns:a16="http://schemas.microsoft.com/office/drawing/2014/main" id="{410C7D16-337E-45FD-9F57-7EC1FA4B6B10}"/>
                </a:ext>
              </a:extLst>
            </p:cNvPr>
            <p:cNvSpPr>
              <a:spLocks noChangeArrowheads="1"/>
            </p:cNvSpPr>
            <p:nvPr/>
          </p:nvSpPr>
          <p:spPr bwMode="auto">
            <a:xfrm>
              <a:off x="4464" y="3504"/>
              <a:ext cx="288" cy="336"/>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8443" name="AutoShape 61">
              <a:extLst>
                <a:ext uri="{FF2B5EF4-FFF2-40B4-BE49-F238E27FC236}">
                  <a16:creationId xmlns:a16="http://schemas.microsoft.com/office/drawing/2014/main" id="{B05BF31F-3845-4A96-87C4-6EDD1F135FDC}"/>
                </a:ext>
              </a:extLst>
            </p:cNvPr>
            <p:cNvSpPr>
              <a:spLocks noChangeArrowheads="1"/>
            </p:cNvSpPr>
            <p:nvPr/>
          </p:nvSpPr>
          <p:spPr bwMode="auto">
            <a:xfrm>
              <a:off x="2064" y="3504"/>
              <a:ext cx="288" cy="336"/>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8444" name="Oval 62">
              <a:extLst>
                <a:ext uri="{FF2B5EF4-FFF2-40B4-BE49-F238E27FC236}">
                  <a16:creationId xmlns:a16="http://schemas.microsoft.com/office/drawing/2014/main" id="{DFAEF1CB-8AD0-40CF-A7A5-2154B72F161D}"/>
                </a:ext>
              </a:extLst>
            </p:cNvPr>
            <p:cNvSpPr>
              <a:spLocks noChangeArrowheads="1"/>
            </p:cNvSpPr>
            <p:nvPr/>
          </p:nvSpPr>
          <p:spPr bwMode="auto">
            <a:xfrm>
              <a:off x="336" y="3168"/>
              <a:ext cx="144" cy="192"/>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CC3300"/>
                </a:solidFill>
                <a:latin typeface="Times New Roman" panose="02020603050405020304" pitchFamily="18" charset="0"/>
              </a:endParaRPr>
            </a:p>
          </p:txBody>
        </p:sp>
        <p:sp>
          <p:nvSpPr>
            <p:cNvPr id="18445" name="Line 63">
              <a:extLst>
                <a:ext uri="{FF2B5EF4-FFF2-40B4-BE49-F238E27FC236}">
                  <a16:creationId xmlns:a16="http://schemas.microsoft.com/office/drawing/2014/main" id="{A6892C1E-BA81-4030-9F38-B1E118347D59}"/>
                </a:ext>
              </a:extLst>
            </p:cNvPr>
            <p:cNvSpPr>
              <a:spLocks noChangeShapeType="1"/>
            </p:cNvSpPr>
            <p:nvPr/>
          </p:nvSpPr>
          <p:spPr bwMode="auto">
            <a:xfrm flipH="1">
              <a:off x="336" y="3168"/>
              <a:ext cx="144" cy="19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Oval 64">
              <a:extLst>
                <a:ext uri="{FF2B5EF4-FFF2-40B4-BE49-F238E27FC236}">
                  <a16:creationId xmlns:a16="http://schemas.microsoft.com/office/drawing/2014/main" id="{3E9BCD40-E9C1-42D3-977B-691B4708F30F}"/>
                </a:ext>
              </a:extLst>
            </p:cNvPr>
            <p:cNvSpPr>
              <a:spLocks noChangeArrowheads="1"/>
            </p:cNvSpPr>
            <p:nvPr/>
          </p:nvSpPr>
          <p:spPr bwMode="auto">
            <a:xfrm>
              <a:off x="1200" y="3120"/>
              <a:ext cx="240" cy="24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447" name="Oval 65">
              <a:extLst>
                <a:ext uri="{FF2B5EF4-FFF2-40B4-BE49-F238E27FC236}">
                  <a16:creationId xmlns:a16="http://schemas.microsoft.com/office/drawing/2014/main" id="{5CAC0FC6-32A3-465A-AE51-3EE7CA22DC69}"/>
                </a:ext>
              </a:extLst>
            </p:cNvPr>
            <p:cNvSpPr>
              <a:spLocks noChangeArrowheads="1"/>
            </p:cNvSpPr>
            <p:nvPr/>
          </p:nvSpPr>
          <p:spPr bwMode="auto">
            <a:xfrm>
              <a:off x="2352" y="3120"/>
              <a:ext cx="240" cy="24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448" name="Oval 66">
              <a:extLst>
                <a:ext uri="{FF2B5EF4-FFF2-40B4-BE49-F238E27FC236}">
                  <a16:creationId xmlns:a16="http://schemas.microsoft.com/office/drawing/2014/main" id="{D955A0CB-259A-466D-B580-E711EDDCC744}"/>
                </a:ext>
              </a:extLst>
            </p:cNvPr>
            <p:cNvSpPr>
              <a:spLocks noChangeArrowheads="1"/>
            </p:cNvSpPr>
            <p:nvPr/>
          </p:nvSpPr>
          <p:spPr bwMode="auto">
            <a:xfrm>
              <a:off x="3270" y="3120"/>
              <a:ext cx="240" cy="24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449" name="Oval 67">
              <a:extLst>
                <a:ext uri="{FF2B5EF4-FFF2-40B4-BE49-F238E27FC236}">
                  <a16:creationId xmlns:a16="http://schemas.microsoft.com/office/drawing/2014/main" id="{17F98B2B-2A8A-4E2A-A4D7-677A8F4AC296}"/>
                </a:ext>
              </a:extLst>
            </p:cNvPr>
            <p:cNvSpPr>
              <a:spLocks noChangeArrowheads="1"/>
            </p:cNvSpPr>
            <p:nvPr/>
          </p:nvSpPr>
          <p:spPr bwMode="auto">
            <a:xfrm>
              <a:off x="4752" y="3120"/>
              <a:ext cx="240" cy="24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8450" name="Text Box 68">
              <a:extLst>
                <a:ext uri="{FF2B5EF4-FFF2-40B4-BE49-F238E27FC236}">
                  <a16:creationId xmlns:a16="http://schemas.microsoft.com/office/drawing/2014/main" id="{0910CE66-2945-4A2F-BDD3-5064F86393A2}"/>
                </a:ext>
              </a:extLst>
            </p:cNvPr>
            <p:cNvSpPr txBox="1">
              <a:spLocks noChangeArrowheads="1"/>
            </p:cNvSpPr>
            <p:nvPr/>
          </p:nvSpPr>
          <p:spPr bwMode="auto">
            <a:xfrm>
              <a:off x="2064" y="350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L</a:t>
              </a:r>
              <a:endParaRPr lang="en-US" altLang="zh-CN" sz="2400">
                <a:latin typeface="Times New Roman" panose="02020603050405020304" pitchFamily="18" charset="0"/>
              </a:endParaRPr>
            </a:p>
          </p:txBody>
        </p:sp>
        <p:sp>
          <p:nvSpPr>
            <p:cNvPr id="18451" name="Text Box 69">
              <a:extLst>
                <a:ext uri="{FF2B5EF4-FFF2-40B4-BE49-F238E27FC236}">
                  <a16:creationId xmlns:a16="http://schemas.microsoft.com/office/drawing/2014/main" id="{A8F78361-FD57-4D0B-8977-BC7F680B4A01}"/>
                </a:ext>
              </a:extLst>
            </p:cNvPr>
            <p:cNvSpPr txBox="1">
              <a:spLocks noChangeArrowheads="1"/>
            </p:cNvSpPr>
            <p:nvPr/>
          </p:nvSpPr>
          <p:spPr bwMode="auto">
            <a:xfrm>
              <a:off x="4464" y="350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L</a:t>
              </a:r>
              <a:endParaRPr lang="en-US" altLang="zh-CN" sz="2400">
                <a:latin typeface="Times New Roman" panose="02020603050405020304" pitchFamily="18" charset="0"/>
              </a:endParaRPr>
            </a:p>
          </p:txBody>
        </p:sp>
        <p:sp>
          <p:nvSpPr>
            <p:cNvPr id="18452" name="Text Box 70">
              <a:extLst>
                <a:ext uri="{FF2B5EF4-FFF2-40B4-BE49-F238E27FC236}">
                  <a16:creationId xmlns:a16="http://schemas.microsoft.com/office/drawing/2014/main" id="{081090AF-A771-48EF-971B-FD14CA5D03CC}"/>
                </a:ext>
              </a:extLst>
            </p:cNvPr>
            <p:cNvSpPr txBox="1">
              <a:spLocks noChangeArrowheads="1"/>
            </p:cNvSpPr>
            <p:nvPr/>
          </p:nvSpPr>
          <p:spPr bwMode="auto">
            <a:xfrm>
              <a:off x="3504" y="350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R</a:t>
              </a:r>
              <a:endParaRPr lang="en-US" altLang="zh-CN" sz="2400">
                <a:latin typeface="Times New Roman" panose="02020603050405020304" pitchFamily="18" charset="0"/>
              </a:endParaRPr>
            </a:p>
          </p:txBody>
        </p:sp>
        <p:sp>
          <p:nvSpPr>
            <p:cNvPr id="18453" name="Text Box 71">
              <a:extLst>
                <a:ext uri="{FF2B5EF4-FFF2-40B4-BE49-F238E27FC236}">
                  <a16:creationId xmlns:a16="http://schemas.microsoft.com/office/drawing/2014/main" id="{9CD6FD88-0166-48B6-923E-569E054374C5}"/>
                </a:ext>
              </a:extLst>
            </p:cNvPr>
            <p:cNvSpPr txBox="1">
              <a:spLocks noChangeArrowheads="1"/>
            </p:cNvSpPr>
            <p:nvPr/>
          </p:nvSpPr>
          <p:spPr bwMode="auto">
            <a:xfrm>
              <a:off x="4992" y="350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R</a:t>
              </a:r>
              <a:endParaRPr lang="en-US" altLang="zh-CN" sz="2400">
                <a:latin typeface="Times New Roman" panose="02020603050405020304" pitchFamily="18" charset="0"/>
              </a:endParaRPr>
            </a:p>
          </p:txBody>
        </p:sp>
        <p:sp>
          <p:nvSpPr>
            <p:cNvPr id="18454" name="Text Box 72">
              <a:extLst>
                <a:ext uri="{FF2B5EF4-FFF2-40B4-BE49-F238E27FC236}">
                  <a16:creationId xmlns:a16="http://schemas.microsoft.com/office/drawing/2014/main" id="{57C54570-45D3-48CB-B1DC-8A60BC5A0CD0}"/>
                </a:ext>
              </a:extLst>
            </p:cNvPr>
            <p:cNvSpPr txBox="1">
              <a:spLocks noChangeArrowheads="1"/>
            </p:cNvSpPr>
            <p:nvPr/>
          </p:nvSpPr>
          <p:spPr bwMode="auto">
            <a:xfrm>
              <a:off x="96" y="3888"/>
              <a:ext cx="5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空树　　只有根　　只有左子树　 只有右子树　　有左右子树</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7A06BD22-8D38-46F7-8B2B-CBEF98868138}"/>
              </a:ext>
            </a:extLst>
          </p:cNvPr>
          <p:cNvSpPr>
            <a:spLocks noGrp="1"/>
          </p:cNvSpPr>
          <p:nvPr>
            <p:ph type="sldNum" sz="quarter" idx="4294967295"/>
          </p:nvPr>
        </p:nvSpPr>
        <p:spPr bwMode="auto">
          <a:xfrm>
            <a:off x="8553450" y="6400800"/>
            <a:ext cx="67627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63AA2C3-5404-46F9-B0A2-16A27E76EC9D}"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12</a:t>
            </a:fld>
            <a:endParaRPr lang="en-US" altLang="zh-CN" sz="2800">
              <a:latin typeface="黑体" panose="02010609060101010101" pitchFamily="49" charset="-122"/>
              <a:ea typeface="黑体" panose="02010609060101010101" pitchFamily="49" charset="-122"/>
            </a:endParaRPr>
          </a:p>
        </p:txBody>
      </p:sp>
      <p:sp>
        <p:nvSpPr>
          <p:cNvPr id="499737" name="Rectangle 25">
            <a:extLst>
              <a:ext uri="{FF2B5EF4-FFF2-40B4-BE49-F238E27FC236}">
                <a16:creationId xmlns:a16="http://schemas.microsoft.com/office/drawing/2014/main" id="{D69013EF-359D-4128-8FD5-CCE62FDDCA93}"/>
              </a:ext>
            </a:extLst>
          </p:cNvPr>
          <p:cNvSpPr>
            <a:spLocks noChangeArrowheads="1"/>
          </p:cNvSpPr>
          <p:nvPr/>
        </p:nvSpPr>
        <p:spPr bwMode="auto">
          <a:xfrm>
            <a:off x="468929" y="1190797"/>
            <a:ext cx="8279535" cy="1077218"/>
          </a:xfrm>
          <a:prstGeom prst="rect">
            <a:avLst/>
          </a:prstGeom>
          <a:noFill/>
          <a:ln w="9525">
            <a:noFill/>
            <a:miter lim="800000"/>
            <a:headEnd/>
            <a:tailEnd/>
          </a:ln>
          <a:effectLst/>
        </p:spPr>
        <p:txBody>
          <a:bodyPr wrap="square">
            <a:spAutoFit/>
          </a:bodyPr>
          <a:lstStyle/>
          <a:p>
            <a:pPr eaLnBrk="1" hangingPunct="1">
              <a:spcBef>
                <a:spcPct val="20000"/>
              </a:spcBef>
              <a:defRPr/>
            </a:pPr>
            <a:r>
              <a:rPr lang="zh-CN" altLang="en-US" sz="3200" b="1" dirty="0">
                <a:solidFill>
                  <a:schemeClr val="tx2"/>
                </a:solidFill>
                <a:effectLst>
                  <a:outerShdw blurRad="38100" dist="38100" dir="2700000" algn="tl">
                    <a:srgbClr val="C0C0C0"/>
                  </a:outerShdw>
                </a:effectLst>
                <a:latin typeface="黑体" pitchFamily="2" charset="-122"/>
                <a:ea typeface="黑体" pitchFamily="2" charset="-122"/>
              </a:rPr>
              <a:t>练习：具有</a:t>
            </a: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3</a:t>
            </a:r>
            <a:r>
              <a:rPr lang="zh-CN" altLang="en-US" sz="3200" b="1" dirty="0">
                <a:solidFill>
                  <a:schemeClr val="tx2"/>
                </a:solidFill>
                <a:effectLst>
                  <a:outerShdw blurRad="38100" dist="38100" dir="2700000" algn="tl">
                    <a:srgbClr val="C0C0C0"/>
                  </a:outerShdw>
                </a:effectLst>
                <a:latin typeface="黑体" pitchFamily="2" charset="-122"/>
                <a:ea typeface="黑体" pitchFamily="2" charset="-122"/>
              </a:rPr>
              <a:t>个结点的二叉树可能有几种不同形态？请画图说明。 </a:t>
            </a:r>
          </a:p>
        </p:txBody>
      </p:sp>
      <p:grpSp>
        <p:nvGrpSpPr>
          <p:cNvPr id="2" name="Group 26">
            <a:extLst>
              <a:ext uri="{FF2B5EF4-FFF2-40B4-BE49-F238E27FC236}">
                <a16:creationId xmlns:a16="http://schemas.microsoft.com/office/drawing/2014/main" id="{7E9E3D77-BB22-4B5C-95F4-3F0AF43AB522}"/>
              </a:ext>
            </a:extLst>
          </p:cNvPr>
          <p:cNvGrpSpPr>
            <a:grpSpLocks/>
          </p:cNvGrpSpPr>
          <p:nvPr/>
        </p:nvGrpSpPr>
        <p:grpSpPr bwMode="auto">
          <a:xfrm>
            <a:off x="792088" y="3524251"/>
            <a:ext cx="1570037" cy="838200"/>
            <a:chOff x="2736" y="2526"/>
            <a:chExt cx="960" cy="536"/>
          </a:xfrm>
        </p:grpSpPr>
        <p:sp>
          <p:nvSpPr>
            <p:cNvPr id="19486" name="Oval 27">
              <a:extLst>
                <a:ext uri="{FF2B5EF4-FFF2-40B4-BE49-F238E27FC236}">
                  <a16:creationId xmlns:a16="http://schemas.microsoft.com/office/drawing/2014/main" id="{46060D72-17D4-457A-9546-143A2E163498}"/>
                </a:ext>
              </a:extLst>
            </p:cNvPr>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87" name="Line 28">
              <a:extLst>
                <a:ext uri="{FF2B5EF4-FFF2-40B4-BE49-F238E27FC236}">
                  <a16:creationId xmlns:a16="http://schemas.microsoft.com/office/drawing/2014/main" id="{94DA2309-EDBC-4A51-8361-7AC85AEE0021}"/>
                </a:ext>
              </a:extLst>
            </p:cNvPr>
            <p:cNvSpPr>
              <a:spLocks noChangeShapeType="1"/>
            </p:cNvSpPr>
            <p:nvPr/>
          </p:nvSpPr>
          <p:spPr bwMode="auto">
            <a:xfrm flipH="1">
              <a:off x="2837" y="2682"/>
              <a:ext cx="295" cy="2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29">
              <a:extLst>
                <a:ext uri="{FF2B5EF4-FFF2-40B4-BE49-F238E27FC236}">
                  <a16:creationId xmlns:a16="http://schemas.microsoft.com/office/drawing/2014/main" id="{7A0D021A-4116-4AB8-B889-A143E29AC214}"/>
                </a:ext>
              </a:extLst>
            </p:cNvPr>
            <p:cNvSpPr>
              <a:spLocks noChangeShapeType="1"/>
            </p:cNvSpPr>
            <p:nvPr/>
          </p:nvSpPr>
          <p:spPr bwMode="auto">
            <a:xfrm>
              <a:off x="3267" y="2682"/>
              <a:ext cx="30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Text Box 30">
              <a:extLst>
                <a:ext uri="{FF2B5EF4-FFF2-40B4-BE49-F238E27FC236}">
                  <a16:creationId xmlns:a16="http://schemas.microsoft.com/office/drawing/2014/main" id="{80FD19B6-7A8B-4ABB-967E-A05FCD347B5D}"/>
                </a:ext>
              </a:extLst>
            </p:cNvPr>
            <p:cNvSpPr txBox="1">
              <a:spLocks noChangeArrowheads="1"/>
            </p:cNvSpPr>
            <p:nvPr/>
          </p:nvSpPr>
          <p:spPr bwMode="auto">
            <a:xfrm>
              <a:off x="3106" y="2526"/>
              <a:ext cx="25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TW" altLang="en-US" sz="2800" b="1">
                  <a:latin typeface="黑体" panose="02010609060101010101" pitchFamily="49" charset="-122"/>
                  <a:ea typeface="黑体" panose="02010609060101010101" pitchFamily="49" charset="-122"/>
                </a:rPr>
                <a:t> </a:t>
              </a:r>
            </a:p>
          </p:txBody>
        </p:sp>
        <p:sp>
          <p:nvSpPr>
            <p:cNvPr id="19490" name="Oval 31">
              <a:extLst>
                <a:ext uri="{FF2B5EF4-FFF2-40B4-BE49-F238E27FC236}">
                  <a16:creationId xmlns:a16="http://schemas.microsoft.com/office/drawing/2014/main" id="{8639C3C8-995D-4D0A-8783-CB1D77BB541E}"/>
                </a:ext>
              </a:extLst>
            </p:cNvPr>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91" name="Oval 32">
              <a:extLst>
                <a:ext uri="{FF2B5EF4-FFF2-40B4-BE49-F238E27FC236}">
                  <a16:creationId xmlns:a16="http://schemas.microsoft.com/office/drawing/2014/main" id="{45753A82-C6A4-474F-96F8-1B5141EF9006}"/>
                </a:ext>
              </a:extLst>
            </p:cNvPr>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grpSp>
      <p:sp>
        <p:nvSpPr>
          <p:cNvPr id="499745" name="Rectangle 33">
            <a:extLst>
              <a:ext uri="{FF2B5EF4-FFF2-40B4-BE49-F238E27FC236}">
                <a16:creationId xmlns:a16="http://schemas.microsoft.com/office/drawing/2014/main" id="{34DE3778-A87B-4A9A-AE03-1D5441ED8058}"/>
              </a:ext>
            </a:extLst>
          </p:cNvPr>
          <p:cNvSpPr>
            <a:spLocks noChangeArrowheads="1"/>
          </p:cNvSpPr>
          <p:nvPr/>
        </p:nvSpPr>
        <p:spPr bwMode="auto">
          <a:xfrm>
            <a:off x="626859" y="2518552"/>
            <a:ext cx="4632762" cy="523220"/>
          </a:xfrm>
          <a:prstGeom prst="rect">
            <a:avLst/>
          </a:prstGeom>
          <a:noFill/>
          <a:ln w="9525">
            <a:noFill/>
            <a:miter lim="800000"/>
            <a:headEnd/>
            <a:tailEnd/>
          </a:ln>
          <a:effectLst/>
        </p:spPr>
        <p:txBody>
          <a:bodyPr wrap="square">
            <a:spAutoFit/>
          </a:bodyPr>
          <a:lstStyle/>
          <a:p>
            <a:pPr eaLnBrk="1" hangingPunct="1">
              <a:spcBef>
                <a:spcPct val="20000"/>
              </a:spcBef>
              <a:defRPr/>
            </a:pPr>
            <a:r>
              <a:rPr lang="zh-CN" altLang="en-US" sz="2800" b="1" dirty="0">
                <a:effectLst>
                  <a:outerShdw blurRad="38100" dist="38100" dir="2700000" algn="tl">
                    <a:srgbClr val="C0C0C0"/>
                  </a:outerShdw>
                </a:effectLst>
                <a:latin typeface="黑体" pitchFamily="2" charset="-122"/>
                <a:ea typeface="黑体" pitchFamily="2" charset="-122"/>
              </a:rPr>
              <a:t>答：有</a:t>
            </a:r>
            <a:r>
              <a:rPr lang="en-US" altLang="zh-CN" sz="2800" b="1" dirty="0">
                <a:effectLst>
                  <a:outerShdw blurRad="38100" dist="38100" dir="2700000" algn="tl">
                    <a:srgbClr val="C0C0C0"/>
                  </a:outerShdw>
                </a:effectLst>
                <a:latin typeface="黑体" pitchFamily="2" charset="-122"/>
                <a:ea typeface="黑体" pitchFamily="2" charset="-122"/>
              </a:rPr>
              <a:t>5</a:t>
            </a:r>
            <a:r>
              <a:rPr lang="zh-CN" altLang="en-US" sz="2800" b="1" dirty="0">
                <a:effectLst>
                  <a:outerShdw blurRad="38100" dist="38100" dir="2700000" algn="tl">
                    <a:srgbClr val="C0C0C0"/>
                  </a:outerShdw>
                </a:effectLst>
                <a:latin typeface="黑体" pitchFamily="2" charset="-122"/>
                <a:ea typeface="黑体" pitchFamily="2" charset="-122"/>
              </a:rPr>
              <a:t>种，如下图所示。</a:t>
            </a:r>
          </a:p>
        </p:txBody>
      </p:sp>
      <p:grpSp>
        <p:nvGrpSpPr>
          <p:cNvPr id="3" name="Group 34">
            <a:extLst>
              <a:ext uri="{FF2B5EF4-FFF2-40B4-BE49-F238E27FC236}">
                <a16:creationId xmlns:a16="http://schemas.microsoft.com/office/drawing/2014/main" id="{B1123C32-4D3D-4229-9C1B-A7C38AA6FCB1}"/>
              </a:ext>
            </a:extLst>
          </p:cNvPr>
          <p:cNvGrpSpPr>
            <a:grpSpLocks/>
          </p:cNvGrpSpPr>
          <p:nvPr/>
        </p:nvGrpSpPr>
        <p:grpSpPr bwMode="auto">
          <a:xfrm>
            <a:off x="2811301" y="3380582"/>
            <a:ext cx="1133475" cy="1143000"/>
            <a:chOff x="1296" y="3360"/>
            <a:chExt cx="623" cy="720"/>
          </a:xfrm>
        </p:grpSpPr>
        <p:sp>
          <p:nvSpPr>
            <p:cNvPr id="19481" name="Oval 35">
              <a:extLst>
                <a:ext uri="{FF2B5EF4-FFF2-40B4-BE49-F238E27FC236}">
                  <a16:creationId xmlns:a16="http://schemas.microsoft.com/office/drawing/2014/main" id="{87EC1A8F-5586-4598-B15D-1D668FB4FFEF}"/>
                </a:ext>
              </a:extLst>
            </p:cNvPr>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800" b="1">
                <a:latin typeface="黑体" panose="02010609060101010101" pitchFamily="49" charset="-122"/>
                <a:ea typeface="黑体" panose="02010609060101010101" pitchFamily="49" charset="-122"/>
              </a:endParaRPr>
            </a:p>
          </p:txBody>
        </p:sp>
        <p:sp>
          <p:nvSpPr>
            <p:cNvPr id="19482" name="Line 36">
              <a:extLst>
                <a:ext uri="{FF2B5EF4-FFF2-40B4-BE49-F238E27FC236}">
                  <a16:creationId xmlns:a16="http://schemas.microsoft.com/office/drawing/2014/main" id="{CF5C9C0D-3670-4F41-8EA9-0DF8C4EFD7CC}"/>
                </a:ext>
              </a:extLst>
            </p:cNvPr>
            <p:cNvSpPr>
              <a:spLocks noChangeShapeType="1"/>
            </p:cNvSpPr>
            <p:nvPr/>
          </p:nvSpPr>
          <p:spPr bwMode="auto">
            <a:xfrm flipH="1">
              <a:off x="1632" y="345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Oval 37">
              <a:extLst>
                <a:ext uri="{FF2B5EF4-FFF2-40B4-BE49-F238E27FC236}">
                  <a16:creationId xmlns:a16="http://schemas.microsoft.com/office/drawing/2014/main" id="{29D6AF18-7108-4CE0-AC36-B9E6F0F0A632}"/>
                </a:ext>
              </a:extLst>
            </p:cNvPr>
            <p:cNvSpPr>
              <a:spLocks noChangeArrowheads="1"/>
            </p:cNvSpPr>
            <p:nvPr/>
          </p:nvSpPr>
          <p:spPr bwMode="auto">
            <a:xfrm>
              <a:off x="1536" y="3648"/>
              <a:ext cx="144" cy="1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84" name="Oval 38">
              <a:extLst>
                <a:ext uri="{FF2B5EF4-FFF2-40B4-BE49-F238E27FC236}">
                  <a16:creationId xmlns:a16="http://schemas.microsoft.com/office/drawing/2014/main" id="{BB290A66-3708-4C18-835F-57A14A033481}"/>
                </a:ext>
              </a:extLst>
            </p:cNvPr>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85" name="Line 39">
              <a:extLst>
                <a:ext uri="{FF2B5EF4-FFF2-40B4-BE49-F238E27FC236}">
                  <a16:creationId xmlns:a16="http://schemas.microsoft.com/office/drawing/2014/main" id="{CE3B94DA-0A19-45F1-818F-F7DBFC4EA224}"/>
                </a:ext>
              </a:extLst>
            </p:cNvPr>
            <p:cNvSpPr>
              <a:spLocks noChangeShapeType="1"/>
            </p:cNvSpPr>
            <p:nvPr/>
          </p:nvSpPr>
          <p:spPr bwMode="auto">
            <a:xfrm flipH="1">
              <a:off x="1392"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40">
            <a:extLst>
              <a:ext uri="{FF2B5EF4-FFF2-40B4-BE49-F238E27FC236}">
                <a16:creationId xmlns:a16="http://schemas.microsoft.com/office/drawing/2014/main" id="{FE7554FA-008B-46E8-9419-8C6DBABB58BB}"/>
              </a:ext>
            </a:extLst>
          </p:cNvPr>
          <p:cNvGrpSpPr>
            <a:grpSpLocks/>
          </p:cNvGrpSpPr>
          <p:nvPr/>
        </p:nvGrpSpPr>
        <p:grpSpPr bwMode="auto">
          <a:xfrm>
            <a:off x="5686568" y="3228182"/>
            <a:ext cx="1131887" cy="1295400"/>
            <a:chOff x="2352" y="3360"/>
            <a:chExt cx="622" cy="816"/>
          </a:xfrm>
        </p:grpSpPr>
        <p:sp>
          <p:nvSpPr>
            <p:cNvPr id="19476" name="Oval 41">
              <a:extLst>
                <a:ext uri="{FF2B5EF4-FFF2-40B4-BE49-F238E27FC236}">
                  <a16:creationId xmlns:a16="http://schemas.microsoft.com/office/drawing/2014/main" id="{2F983BDD-5BA0-4BC5-B768-27AA4154A243}"/>
                </a:ext>
              </a:extLst>
            </p:cNvPr>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77" name="Oval 42">
              <a:extLst>
                <a:ext uri="{FF2B5EF4-FFF2-40B4-BE49-F238E27FC236}">
                  <a16:creationId xmlns:a16="http://schemas.microsoft.com/office/drawing/2014/main" id="{3BF28EC6-F573-4311-B945-6D775951CC9B}"/>
                </a:ext>
              </a:extLst>
            </p:cNvPr>
            <p:cNvSpPr>
              <a:spLocks noChangeArrowheads="1"/>
            </p:cNvSpPr>
            <p:nvPr/>
          </p:nvSpPr>
          <p:spPr bwMode="auto">
            <a:xfrm>
              <a:off x="2592" y="3696"/>
              <a:ext cx="142"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78" name="Oval 43">
              <a:extLst>
                <a:ext uri="{FF2B5EF4-FFF2-40B4-BE49-F238E27FC236}">
                  <a16:creationId xmlns:a16="http://schemas.microsoft.com/office/drawing/2014/main" id="{67AC0965-AF03-44A4-B720-62450C2295FB}"/>
                </a:ext>
              </a:extLst>
            </p:cNvPr>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79" name="Line 44">
              <a:extLst>
                <a:ext uri="{FF2B5EF4-FFF2-40B4-BE49-F238E27FC236}">
                  <a16:creationId xmlns:a16="http://schemas.microsoft.com/office/drawing/2014/main" id="{BB4B7910-3062-400E-B4F2-5D6F2114CFDA}"/>
                </a:ext>
              </a:extLst>
            </p:cNvPr>
            <p:cNvSpPr>
              <a:spLocks noChangeShapeType="1"/>
            </p:cNvSpPr>
            <p:nvPr/>
          </p:nvSpPr>
          <p:spPr bwMode="auto">
            <a:xfrm>
              <a:off x="2496" y="350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45">
              <a:extLst>
                <a:ext uri="{FF2B5EF4-FFF2-40B4-BE49-F238E27FC236}">
                  <a16:creationId xmlns:a16="http://schemas.microsoft.com/office/drawing/2014/main" id="{9603B502-7A67-40F3-A395-576AB41BE2D7}"/>
                </a:ext>
              </a:extLst>
            </p:cNvPr>
            <p:cNvSpPr>
              <a:spLocks noChangeShapeType="1"/>
            </p:cNvSpPr>
            <p:nvPr/>
          </p:nvSpPr>
          <p:spPr bwMode="auto">
            <a:xfrm>
              <a:off x="2736" y="384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6">
            <a:extLst>
              <a:ext uri="{FF2B5EF4-FFF2-40B4-BE49-F238E27FC236}">
                <a16:creationId xmlns:a16="http://schemas.microsoft.com/office/drawing/2014/main" id="{DE088D55-D8E9-4451-B9FE-3B7A1B2DA20A}"/>
              </a:ext>
            </a:extLst>
          </p:cNvPr>
          <p:cNvGrpSpPr>
            <a:grpSpLocks/>
          </p:cNvGrpSpPr>
          <p:nvPr/>
        </p:nvGrpSpPr>
        <p:grpSpPr bwMode="auto">
          <a:xfrm>
            <a:off x="7335226" y="3228182"/>
            <a:ext cx="698500" cy="1220787"/>
            <a:chOff x="3744" y="3264"/>
            <a:chExt cx="384" cy="768"/>
          </a:xfrm>
        </p:grpSpPr>
        <p:sp>
          <p:nvSpPr>
            <p:cNvPr id="19471" name="Line 47">
              <a:extLst>
                <a:ext uri="{FF2B5EF4-FFF2-40B4-BE49-F238E27FC236}">
                  <a16:creationId xmlns:a16="http://schemas.microsoft.com/office/drawing/2014/main" id="{19935697-B4DD-4A1D-B2D2-63B74957C589}"/>
                </a:ext>
              </a:extLst>
            </p:cNvPr>
            <p:cNvSpPr>
              <a:spLocks noChangeShapeType="1"/>
            </p:cNvSpPr>
            <p:nvPr/>
          </p:nvSpPr>
          <p:spPr bwMode="auto">
            <a:xfrm flipH="1">
              <a:off x="3840"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2" name="Oval 48">
              <a:extLst>
                <a:ext uri="{FF2B5EF4-FFF2-40B4-BE49-F238E27FC236}">
                  <a16:creationId xmlns:a16="http://schemas.microsoft.com/office/drawing/2014/main" id="{799169F9-BAB1-4E5E-A038-48503519F5B4}"/>
                </a:ext>
              </a:extLst>
            </p:cNvPr>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73" name="Oval 49">
              <a:extLst>
                <a:ext uri="{FF2B5EF4-FFF2-40B4-BE49-F238E27FC236}">
                  <a16:creationId xmlns:a16="http://schemas.microsoft.com/office/drawing/2014/main" id="{C5708F67-22E7-4323-BCAF-351C2EB90006}"/>
                </a:ext>
              </a:extLst>
            </p:cNvPr>
            <p:cNvSpPr>
              <a:spLocks noChangeArrowheads="1"/>
            </p:cNvSpPr>
            <p:nvPr/>
          </p:nvSpPr>
          <p:spPr bwMode="auto">
            <a:xfrm>
              <a:off x="3986" y="3600"/>
              <a:ext cx="142"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74" name="Oval 50">
              <a:extLst>
                <a:ext uri="{FF2B5EF4-FFF2-40B4-BE49-F238E27FC236}">
                  <a16:creationId xmlns:a16="http://schemas.microsoft.com/office/drawing/2014/main" id="{11EEDF20-911E-407F-B8D0-36DA2B1DDE19}"/>
                </a:ext>
              </a:extLst>
            </p:cNvPr>
            <p:cNvSpPr>
              <a:spLocks noChangeArrowheads="1"/>
            </p:cNvSpPr>
            <p:nvPr/>
          </p:nvSpPr>
          <p:spPr bwMode="auto">
            <a:xfrm>
              <a:off x="3746" y="3264"/>
              <a:ext cx="142"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75" name="Line 51">
              <a:extLst>
                <a:ext uri="{FF2B5EF4-FFF2-40B4-BE49-F238E27FC236}">
                  <a16:creationId xmlns:a16="http://schemas.microsoft.com/office/drawing/2014/main" id="{C619C54A-33C6-451C-A12C-751634F693E3}"/>
                </a:ext>
              </a:extLst>
            </p:cNvPr>
            <p:cNvSpPr>
              <a:spLocks noChangeShapeType="1"/>
            </p:cNvSpPr>
            <p:nvPr/>
          </p:nvSpPr>
          <p:spPr bwMode="auto">
            <a:xfrm>
              <a:off x="3890" y="340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52">
            <a:extLst>
              <a:ext uri="{FF2B5EF4-FFF2-40B4-BE49-F238E27FC236}">
                <a16:creationId xmlns:a16="http://schemas.microsoft.com/office/drawing/2014/main" id="{041CDCA3-B6CA-4D0D-B01B-4646D5E8B49A}"/>
              </a:ext>
            </a:extLst>
          </p:cNvPr>
          <p:cNvGrpSpPr>
            <a:grpSpLocks/>
          </p:cNvGrpSpPr>
          <p:nvPr/>
        </p:nvGrpSpPr>
        <p:grpSpPr bwMode="auto">
          <a:xfrm>
            <a:off x="4403143" y="3353085"/>
            <a:ext cx="696913" cy="1143000"/>
            <a:chOff x="2353" y="3264"/>
            <a:chExt cx="383" cy="720"/>
          </a:xfrm>
        </p:grpSpPr>
        <p:sp>
          <p:nvSpPr>
            <p:cNvPr id="19466" name="Line 53">
              <a:extLst>
                <a:ext uri="{FF2B5EF4-FFF2-40B4-BE49-F238E27FC236}">
                  <a16:creationId xmlns:a16="http://schemas.microsoft.com/office/drawing/2014/main" id="{BD92F7A5-8668-4577-A333-C6353EF7FCF0}"/>
                </a:ext>
              </a:extLst>
            </p:cNvPr>
            <p:cNvSpPr>
              <a:spLocks noChangeShapeType="1"/>
            </p:cNvSpPr>
            <p:nvPr/>
          </p:nvSpPr>
          <p:spPr bwMode="auto">
            <a:xfrm>
              <a:off x="2496" y="369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Oval 54">
              <a:extLst>
                <a:ext uri="{FF2B5EF4-FFF2-40B4-BE49-F238E27FC236}">
                  <a16:creationId xmlns:a16="http://schemas.microsoft.com/office/drawing/2014/main" id="{7A73DA8A-AFE4-40B0-B4A5-81F896E3051E}"/>
                </a:ext>
              </a:extLst>
            </p:cNvPr>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sz="2800" b="1">
                <a:latin typeface="黑体" panose="02010609060101010101" pitchFamily="49" charset="-122"/>
                <a:ea typeface="黑体" panose="02010609060101010101" pitchFamily="49" charset="-122"/>
              </a:endParaRPr>
            </a:p>
          </p:txBody>
        </p:sp>
        <p:sp>
          <p:nvSpPr>
            <p:cNvPr id="19468" name="Line 55">
              <a:extLst>
                <a:ext uri="{FF2B5EF4-FFF2-40B4-BE49-F238E27FC236}">
                  <a16:creationId xmlns:a16="http://schemas.microsoft.com/office/drawing/2014/main" id="{C9C711A2-9D95-47A1-A340-4D8E70F4F8ED}"/>
                </a:ext>
              </a:extLst>
            </p:cNvPr>
            <p:cNvSpPr>
              <a:spLocks noChangeShapeType="1"/>
            </p:cNvSpPr>
            <p:nvPr/>
          </p:nvSpPr>
          <p:spPr bwMode="auto">
            <a:xfrm flipH="1">
              <a:off x="2449" y="33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Oval 56">
              <a:extLst>
                <a:ext uri="{FF2B5EF4-FFF2-40B4-BE49-F238E27FC236}">
                  <a16:creationId xmlns:a16="http://schemas.microsoft.com/office/drawing/2014/main" id="{522B4009-5948-4D21-A1FD-94B13F2D85BC}"/>
                </a:ext>
              </a:extLst>
            </p:cNvPr>
            <p:cNvSpPr>
              <a:spLocks noChangeArrowheads="1"/>
            </p:cNvSpPr>
            <p:nvPr/>
          </p:nvSpPr>
          <p:spPr bwMode="auto">
            <a:xfrm>
              <a:off x="2353" y="3552"/>
              <a:ext cx="144" cy="15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sp>
          <p:nvSpPr>
            <p:cNvPr id="19470" name="Oval 57">
              <a:extLst>
                <a:ext uri="{FF2B5EF4-FFF2-40B4-BE49-F238E27FC236}">
                  <a16:creationId xmlns:a16="http://schemas.microsoft.com/office/drawing/2014/main" id="{31626858-D03C-400F-83EF-32955F58FD4C}"/>
                </a:ext>
              </a:extLst>
            </p:cNvPr>
            <p:cNvSpPr>
              <a:spLocks noChangeArrowheads="1"/>
            </p:cNvSpPr>
            <p:nvPr/>
          </p:nvSpPr>
          <p:spPr bwMode="auto">
            <a:xfrm>
              <a:off x="2592" y="3840"/>
              <a:ext cx="142"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黑体" panose="02010609060101010101" pitchFamily="49" charset="-122"/>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9745"/>
                                        </p:tgtEl>
                                        <p:attrNameLst>
                                          <p:attrName>style.visibility</p:attrName>
                                        </p:attrNameLst>
                                      </p:cBhvr>
                                      <p:to>
                                        <p:strVal val="visible"/>
                                      </p:to>
                                    </p:set>
                                    <p:anim calcmode="lin" valueType="num">
                                      <p:cBhvr additive="base">
                                        <p:cTn id="7" dur="500" fill="hold"/>
                                        <p:tgtEl>
                                          <p:spTgt spid="499745"/>
                                        </p:tgtEl>
                                        <p:attrNameLst>
                                          <p:attrName>ppt_x</p:attrName>
                                        </p:attrNameLst>
                                      </p:cBhvr>
                                      <p:tavLst>
                                        <p:tav tm="0">
                                          <p:val>
                                            <p:strVal val="1+#ppt_w/2"/>
                                          </p:val>
                                        </p:tav>
                                        <p:tav tm="100000">
                                          <p:val>
                                            <p:strVal val="#ppt_x"/>
                                          </p:val>
                                        </p:tav>
                                      </p:tavLst>
                                    </p:anim>
                                    <p:anim calcmode="lin" valueType="num">
                                      <p:cBhvr additive="base">
                                        <p:cTn id="8" dur="500" fill="hold"/>
                                        <p:tgtEl>
                                          <p:spTgt spid="4997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4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811E7D7-09ED-4BE7-8E06-2AD85C6543F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二、二叉树性质１</a:t>
            </a:r>
            <a:endParaRPr lang="en-US" altLang="zh-CN" sz="3200">
              <a:latin typeface="黑体" panose="02010609060101010101" pitchFamily="49" charset="-122"/>
              <a:ea typeface="黑体" panose="02010609060101010101" pitchFamily="49" charset="-122"/>
            </a:endParaRPr>
          </a:p>
        </p:txBody>
      </p:sp>
      <p:sp>
        <p:nvSpPr>
          <p:cNvPr id="20483" name="Text Box 3">
            <a:extLst>
              <a:ext uri="{FF2B5EF4-FFF2-40B4-BE49-F238E27FC236}">
                <a16:creationId xmlns:a16="http://schemas.microsoft.com/office/drawing/2014/main" id="{C9B13932-340C-4CA7-9C94-A9C3ACD24BE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5EA20C8-311E-4994-968F-FBE0848DC7FE}" type="slidenum">
              <a:rPr lang="zh-CN" altLang="en-US" sz="2400"/>
              <a:pPr algn="r" eaLnBrk="1" hangingPunct="1">
                <a:spcBef>
                  <a:spcPct val="50000"/>
                </a:spcBef>
                <a:buClrTx/>
                <a:buSzTx/>
                <a:buFontTx/>
                <a:buNone/>
              </a:pPr>
              <a:t>13</a:t>
            </a:fld>
            <a:endParaRPr lang="en-US" altLang="zh-CN" sz="2400"/>
          </a:p>
        </p:txBody>
      </p:sp>
      <p:sp>
        <p:nvSpPr>
          <p:cNvPr id="20484" name="Text Box 4">
            <a:extLst>
              <a:ext uri="{FF2B5EF4-FFF2-40B4-BE49-F238E27FC236}">
                <a16:creationId xmlns:a16="http://schemas.microsoft.com/office/drawing/2014/main" id="{17ABDE8A-10FF-4E41-BE04-AD3C4FE583C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20485" name="Rectangle 5">
            <a:extLst>
              <a:ext uri="{FF2B5EF4-FFF2-40B4-BE49-F238E27FC236}">
                <a16:creationId xmlns:a16="http://schemas.microsoft.com/office/drawing/2014/main" id="{F0EC1CC7-DC18-4A3F-9257-87E1C82997DD}"/>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solidFill>
                  <a:schemeClr val="hlink"/>
                </a:solidFill>
                <a:latin typeface="黑体" panose="02010609060101010101" pitchFamily="49" charset="-122"/>
                <a:ea typeface="黑体" panose="02010609060101010101" pitchFamily="49" charset="-122"/>
              </a:rPr>
              <a:t>在二叉树的第</a:t>
            </a:r>
            <a:r>
              <a:rPr lang="en-US" altLang="zh-CN" b="1" dirty="0" err="1">
                <a:solidFill>
                  <a:schemeClr val="hlink"/>
                </a:solidFill>
                <a:latin typeface="黑体" panose="02010609060101010101" pitchFamily="49" charset="-122"/>
                <a:ea typeface="黑体" panose="02010609060101010101" pitchFamily="49" charset="-122"/>
              </a:rPr>
              <a:t>i</a:t>
            </a:r>
            <a:r>
              <a:rPr lang="zh-CN" altLang="en-US" b="1" dirty="0">
                <a:solidFill>
                  <a:schemeClr val="hlink"/>
                </a:solidFill>
                <a:latin typeface="黑体" panose="02010609060101010101" pitchFamily="49" charset="-122"/>
                <a:ea typeface="黑体" panose="02010609060101010101" pitchFamily="49" charset="-122"/>
              </a:rPr>
              <a:t>层上至多有2</a:t>
            </a:r>
            <a:r>
              <a:rPr lang="en-US" altLang="zh-CN" b="1" baseline="30000" dirty="0">
                <a:solidFill>
                  <a:schemeClr val="hlink"/>
                </a:solidFill>
                <a:latin typeface="黑体" panose="02010609060101010101" pitchFamily="49" charset="-122"/>
                <a:ea typeface="黑体" panose="02010609060101010101" pitchFamily="49" charset="-122"/>
              </a:rPr>
              <a:t>i-1</a:t>
            </a:r>
            <a:r>
              <a:rPr lang="zh-CN" altLang="en-US" b="1" dirty="0">
                <a:solidFill>
                  <a:schemeClr val="hlink"/>
                </a:solidFill>
                <a:latin typeface="黑体" panose="02010609060101010101" pitchFamily="49" charset="-122"/>
                <a:ea typeface="黑体" panose="02010609060101010101" pitchFamily="49" charset="-122"/>
              </a:rPr>
              <a:t>个结点</a:t>
            </a:r>
          </a:p>
          <a:p>
            <a:pPr eaLnBrk="1" hangingPunct="1">
              <a:spcBef>
                <a:spcPct val="30000"/>
              </a:spcBef>
            </a:pPr>
            <a:r>
              <a:rPr lang="zh-CN" altLang="en-US" b="1" dirty="0">
                <a:latin typeface="黑体" panose="02010609060101010101" pitchFamily="49" charset="-122"/>
                <a:ea typeface="黑体" panose="02010609060101010101" pitchFamily="49" charset="-122"/>
              </a:rPr>
              <a:t>证明：</a:t>
            </a:r>
          </a:p>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=1, </a:t>
            </a:r>
            <a:r>
              <a:rPr lang="zh-CN" altLang="en-US" b="1" dirty="0">
                <a:latin typeface="黑体" panose="02010609060101010101" pitchFamily="49" charset="-122"/>
                <a:ea typeface="黑体" panose="02010609060101010101" pitchFamily="49" charset="-122"/>
              </a:rPr>
              <a:t>只有一个根节点，因此2</a:t>
            </a:r>
            <a:r>
              <a:rPr lang="en-US" altLang="zh-CN" b="1" baseline="30000" dirty="0">
                <a:latin typeface="黑体" panose="02010609060101010101" pitchFamily="49" charset="-122"/>
                <a:ea typeface="黑体" panose="02010609060101010101" pitchFamily="49" charset="-122"/>
              </a:rPr>
              <a:t>i-1</a:t>
            </a:r>
            <a:r>
              <a:rPr lang="zh-CN" altLang="en-US" b="1" dirty="0">
                <a:latin typeface="黑体" panose="02010609060101010101" pitchFamily="49" charset="-122"/>
                <a:ea typeface="黑体" panose="02010609060101010101" pitchFamily="49" charset="-122"/>
              </a:rPr>
              <a:t>=2</a:t>
            </a:r>
            <a:r>
              <a:rPr lang="zh-CN" altLang="en-US" b="1" baseline="30000"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=1</a:t>
            </a:r>
          </a:p>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2.设第</a:t>
            </a:r>
            <a:r>
              <a:rPr lang="en-US" altLang="zh-CN" b="1" dirty="0">
                <a:latin typeface="黑体" panose="02010609060101010101" pitchFamily="49" charset="-122"/>
                <a:ea typeface="黑体" panose="02010609060101010101" pitchFamily="49" charset="-122"/>
              </a:rPr>
              <a:t>i-1</a:t>
            </a:r>
            <a:r>
              <a:rPr lang="zh-CN" altLang="en-US" b="1" dirty="0">
                <a:latin typeface="黑体" panose="02010609060101010101" pitchFamily="49" charset="-122"/>
                <a:ea typeface="黑体" panose="02010609060101010101" pitchFamily="49" charset="-122"/>
              </a:rPr>
              <a:t>层上，以上性质成立，即第</a:t>
            </a:r>
            <a:r>
              <a:rPr lang="en-US" altLang="zh-CN" b="1" dirty="0">
                <a:latin typeface="黑体" panose="02010609060101010101" pitchFamily="49" charset="-122"/>
                <a:ea typeface="黑体" panose="02010609060101010101" pitchFamily="49" charset="-122"/>
              </a:rPr>
              <a:t>i-1</a:t>
            </a:r>
            <a:r>
              <a:rPr lang="zh-CN" altLang="en-US" b="1" dirty="0">
                <a:latin typeface="黑体" panose="02010609060101010101" pitchFamily="49" charset="-122"/>
                <a:ea typeface="黑体" panose="02010609060101010101" pitchFamily="49" charset="-122"/>
              </a:rPr>
              <a:t>层至多有2</a:t>
            </a:r>
            <a:r>
              <a:rPr lang="en-US" altLang="zh-CN" b="1" baseline="30000" dirty="0">
                <a:latin typeface="黑体" panose="02010609060101010101" pitchFamily="49" charset="-122"/>
                <a:ea typeface="黑体" panose="02010609060101010101" pitchFamily="49" charset="-122"/>
              </a:rPr>
              <a:t>(i-1)-1</a:t>
            </a:r>
            <a:r>
              <a:rPr lang="zh-CN" altLang="en-US" b="1" dirty="0">
                <a:latin typeface="黑体" panose="02010609060101010101" pitchFamily="49" charset="-122"/>
                <a:ea typeface="黑体" panose="02010609060101010101" pitchFamily="49" charset="-122"/>
              </a:rPr>
              <a:t>结点。由二叉树的定义可知，任何结点的度小于等于2，因此，第</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层上的结点数最多为第</a:t>
            </a:r>
            <a:r>
              <a:rPr lang="en-US" altLang="zh-CN" b="1" dirty="0">
                <a:latin typeface="黑体" panose="02010609060101010101" pitchFamily="49" charset="-122"/>
                <a:ea typeface="黑体" panose="02010609060101010101" pitchFamily="49" charset="-122"/>
              </a:rPr>
              <a:t>i-1</a:t>
            </a:r>
            <a:r>
              <a:rPr lang="zh-CN" altLang="en-US" b="1" dirty="0">
                <a:latin typeface="黑体" panose="02010609060101010101" pitchFamily="49" charset="-122"/>
                <a:ea typeface="黑体" panose="02010609060101010101" pitchFamily="49" charset="-122"/>
              </a:rPr>
              <a:t>层上的两倍，即2*2</a:t>
            </a:r>
            <a:r>
              <a:rPr lang="en-US" altLang="zh-CN" b="1" baseline="30000" dirty="0">
                <a:latin typeface="黑体" panose="02010609060101010101" pitchFamily="49" charset="-122"/>
                <a:ea typeface="黑体" panose="02010609060101010101" pitchFamily="49" charset="-122"/>
              </a:rPr>
              <a:t>i-2</a:t>
            </a:r>
            <a:r>
              <a:rPr lang="zh-CN" altLang="en-US"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i-1</a:t>
            </a:r>
            <a:endParaRPr lang="zh-CN" altLang="en-US" b="1" dirty="0">
              <a:latin typeface="黑体" panose="02010609060101010101" pitchFamily="49" charset="-122"/>
              <a:ea typeface="黑体" panose="02010609060101010101" pitchFamily="49" charset="-122"/>
            </a:endParaRPr>
          </a:p>
        </p:txBody>
      </p:sp>
      <p:sp>
        <p:nvSpPr>
          <p:cNvPr id="20486" name="Rectangle 6">
            <a:extLst>
              <a:ext uri="{FF2B5EF4-FFF2-40B4-BE49-F238E27FC236}">
                <a16:creationId xmlns:a16="http://schemas.microsoft.com/office/drawing/2014/main" id="{88C14F9D-D06A-42A1-BACF-BC687353BD0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0DBFA3E-36E4-4D04-BC8A-224511CF52E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三、二叉树性质２</a:t>
            </a:r>
            <a:endParaRPr lang="en-US" altLang="zh-CN" sz="3200">
              <a:latin typeface="黑体" panose="02010609060101010101" pitchFamily="49" charset="-122"/>
              <a:ea typeface="黑体" panose="02010609060101010101" pitchFamily="49" charset="-122"/>
            </a:endParaRPr>
          </a:p>
        </p:txBody>
      </p:sp>
      <p:sp>
        <p:nvSpPr>
          <p:cNvPr id="21507" name="Text Box 3">
            <a:extLst>
              <a:ext uri="{FF2B5EF4-FFF2-40B4-BE49-F238E27FC236}">
                <a16:creationId xmlns:a16="http://schemas.microsoft.com/office/drawing/2014/main" id="{2A850C3A-2529-4C31-A4ED-35FD32DAD8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E3B731E-9C3A-405B-8FA9-135BA58772A8}" type="slidenum">
              <a:rPr lang="zh-CN" altLang="en-US" sz="2400"/>
              <a:pPr algn="r" eaLnBrk="1" hangingPunct="1">
                <a:spcBef>
                  <a:spcPct val="50000"/>
                </a:spcBef>
                <a:buClrTx/>
                <a:buSzTx/>
                <a:buFontTx/>
                <a:buNone/>
              </a:pPr>
              <a:t>14</a:t>
            </a:fld>
            <a:endParaRPr lang="en-US" altLang="zh-CN" sz="2400"/>
          </a:p>
        </p:txBody>
      </p:sp>
      <p:sp>
        <p:nvSpPr>
          <p:cNvPr id="21508" name="Text Box 4">
            <a:extLst>
              <a:ext uri="{FF2B5EF4-FFF2-40B4-BE49-F238E27FC236}">
                <a16:creationId xmlns:a16="http://schemas.microsoft.com/office/drawing/2014/main" id="{8CA845B8-1ABF-4430-9FC3-D0906D610B5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21509" name="Rectangle 5">
            <a:extLst>
              <a:ext uri="{FF2B5EF4-FFF2-40B4-BE49-F238E27FC236}">
                <a16:creationId xmlns:a16="http://schemas.microsoft.com/office/drawing/2014/main" id="{372B779D-F243-46DB-8102-161D7C9DE7A3}"/>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solidFill>
                  <a:schemeClr val="hlink"/>
                </a:solidFill>
                <a:latin typeface="黑体" panose="02010609060101010101" pitchFamily="49" charset="-122"/>
                <a:ea typeface="黑体" panose="02010609060101010101" pitchFamily="49" charset="-122"/>
              </a:rPr>
              <a:t>深度为</a:t>
            </a:r>
            <a:r>
              <a:rPr lang="en-US" altLang="zh-CN" b="1" dirty="0">
                <a:solidFill>
                  <a:schemeClr val="hlink"/>
                </a:solidFill>
                <a:latin typeface="黑体" panose="02010609060101010101" pitchFamily="49" charset="-122"/>
                <a:ea typeface="黑体" panose="02010609060101010101" pitchFamily="49" charset="-122"/>
              </a:rPr>
              <a:t>k</a:t>
            </a:r>
            <a:r>
              <a:rPr lang="zh-CN" altLang="en-US" b="1" dirty="0">
                <a:solidFill>
                  <a:schemeClr val="hlink"/>
                </a:solidFill>
                <a:latin typeface="黑体" panose="02010609060101010101" pitchFamily="49" charset="-122"/>
                <a:ea typeface="黑体" panose="02010609060101010101" pitchFamily="49" charset="-122"/>
              </a:rPr>
              <a:t>的二叉树至多有2</a:t>
            </a:r>
            <a:r>
              <a:rPr lang="en-US" altLang="zh-CN" b="1" baseline="30000" dirty="0">
                <a:solidFill>
                  <a:schemeClr val="hlink"/>
                </a:solidFill>
                <a:latin typeface="黑体" panose="02010609060101010101" pitchFamily="49" charset="-122"/>
                <a:ea typeface="黑体" panose="02010609060101010101" pitchFamily="49" charset="-122"/>
              </a:rPr>
              <a:t>k</a:t>
            </a:r>
            <a:r>
              <a:rPr lang="en-US" altLang="zh-CN" b="1" dirty="0">
                <a:solidFill>
                  <a:schemeClr val="hlink"/>
                </a:solidFill>
                <a:latin typeface="黑体" panose="02010609060101010101" pitchFamily="49" charset="-122"/>
                <a:ea typeface="黑体" panose="02010609060101010101" pitchFamily="49" charset="-122"/>
              </a:rPr>
              <a:t>-1</a:t>
            </a:r>
            <a:r>
              <a:rPr lang="zh-CN" altLang="en-US" b="1" dirty="0">
                <a:solidFill>
                  <a:schemeClr val="hlink"/>
                </a:solidFill>
                <a:latin typeface="黑体" panose="02010609060101010101" pitchFamily="49" charset="-122"/>
                <a:ea typeface="黑体" panose="02010609060101010101" pitchFamily="49" charset="-122"/>
              </a:rPr>
              <a:t>个结点</a:t>
            </a:r>
          </a:p>
          <a:p>
            <a:pPr eaLnBrk="1" hangingPunct="1">
              <a:spcBef>
                <a:spcPct val="30000"/>
              </a:spcBef>
            </a:pPr>
            <a:r>
              <a:rPr lang="zh-CN" altLang="en-US" b="1" dirty="0">
                <a:latin typeface="黑体" panose="02010609060101010101" pitchFamily="49" charset="-122"/>
                <a:ea typeface="黑体" panose="02010609060101010101" pitchFamily="49" charset="-122"/>
              </a:rPr>
              <a:t>证明：</a:t>
            </a:r>
          </a:p>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1.由性质１，已知第</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层上结点数最多为2</a:t>
            </a:r>
            <a:r>
              <a:rPr lang="en-US" altLang="zh-CN" b="1" baseline="30000" dirty="0">
                <a:latin typeface="黑体" panose="02010609060101010101" pitchFamily="49" charset="-122"/>
                <a:ea typeface="黑体" panose="02010609060101010101" pitchFamily="49" charset="-122"/>
              </a:rPr>
              <a:t>i-1</a:t>
            </a: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k</a:t>
            </a:r>
          </a:p>
          <a:p>
            <a:pPr eaLnBrk="1" hangingPunct="1">
              <a:lnSpc>
                <a:spcPct val="90000"/>
              </a:lnSpc>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　∑ 2</a:t>
            </a:r>
            <a:r>
              <a:rPr lang="en-US" altLang="zh-CN" b="1" baseline="30000" dirty="0">
                <a:latin typeface="黑体" panose="02010609060101010101" pitchFamily="49" charset="-122"/>
                <a:ea typeface="黑体" panose="02010609060101010101" pitchFamily="49" charset="-122"/>
              </a:rPr>
              <a:t>i-1 </a:t>
            </a:r>
            <a:r>
              <a:rPr lang="zh-CN" altLang="en-US" b="1" dirty="0">
                <a:latin typeface="黑体" panose="02010609060101010101" pitchFamily="49" charset="-122"/>
                <a:ea typeface="黑体" panose="02010609060101010101" pitchFamily="49" charset="-122"/>
              </a:rPr>
              <a:t>= 2</a:t>
            </a:r>
            <a:r>
              <a:rPr lang="en-US" altLang="zh-CN" b="1" baseline="30000"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-1</a:t>
            </a:r>
          </a:p>
          <a:p>
            <a:pPr eaLnBrk="1" hangingPunct="1">
              <a:spcBef>
                <a:spcPct val="30000"/>
              </a:spcBef>
              <a:buFont typeface="Wingdings" panose="05000000000000000000" pitchFamily="2" charset="2"/>
              <a:buNone/>
            </a:pPr>
            <a:r>
              <a:rPr lang="zh-CN" altLang="en-US" b="1" baseline="30000" dirty="0">
                <a:latin typeface="黑体" panose="02010609060101010101" pitchFamily="49" charset="-122"/>
                <a:ea typeface="黑体" panose="02010609060101010101" pitchFamily="49" charset="-122"/>
              </a:rPr>
              <a:t>      </a:t>
            </a:r>
            <a:r>
              <a:rPr lang="en-US" altLang="zh-CN" b="1" baseline="30000" dirty="0" err="1">
                <a:latin typeface="黑体" panose="02010609060101010101" pitchFamily="49" charset="-122"/>
                <a:ea typeface="黑体" panose="02010609060101010101" pitchFamily="49" charset="-122"/>
              </a:rPr>
              <a:t>i</a:t>
            </a:r>
            <a:r>
              <a:rPr lang="en-US" altLang="zh-CN" b="1" baseline="30000" dirty="0">
                <a:latin typeface="黑体" panose="02010609060101010101" pitchFamily="49" charset="-122"/>
                <a:ea typeface="黑体" panose="02010609060101010101" pitchFamily="49" charset="-122"/>
              </a:rPr>
              <a:t>=1</a:t>
            </a:r>
          </a:p>
        </p:txBody>
      </p:sp>
      <p:sp>
        <p:nvSpPr>
          <p:cNvPr id="21510" name="Rectangle 6">
            <a:extLst>
              <a:ext uri="{FF2B5EF4-FFF2-40B4-BE49-F238E27FC236}">
                <a16:creationId xmlns:a16="http://schemas.microsoft.com/office/drawing/2014/main" id="{6B12A726-103D-498E-8DC8-B1D6931DC99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70CE4D8-00D9-4D7F-A70D-73A45CAE6C22}"/>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四、二叉树性质３</a:t>
            </a:r>
            <a:endParaRPr lang="en-US" altLang="zh-CN" sz="320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B6D510E1-9EF9-445E-A8BC-0654816DEFA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EEB26E7-888B-4909-87B4-95CD35E4FD3A}" type="slidenum">
              <a:rPr lang="zh-CN" altLang="en-US" sz="2400"/>
              <a:pPr algn="r" eaLnBrk="1" hangingPunct="1">
                <a:spcBef>
                  <a:spcPct val="50000"/>
                </a:spcBef>
                <a:buClrTx/>
                <a:buSzTx/>
                <a:buFontTx/>
                <a:buNone/>
              </a:pPr>
              <a:t>15</a:t>
            </a:fld>
            <a:endParaRPr lang="en-US" altLang="zh-CN" sz="2400"/>
          </a:p>
        </p:txBody>
      </p:sp>
      <p:sp>
        <p:nvSpPr>
          <p:cNvPr id="22532" name="Text Box 4">
            <a:extLst>
              <a:ext uri="{FF2B5EF4-FFF2-40B4-BE49-F238E27FC236}">
                <a16:creationId xmlns:a16="http://schemas.microsoft.com/office/drawing/2014/main" id="{2596180B-87E9-4A38-9A83-6A57C1CA207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22533" name="Rectangle 5">
            <a:extLst>
              <a:ext uri="{FF2B5EF4-FFF2-40B4-BE49-F238E27FC236}">
                <a16:creationId xmlns:a16="http://schemas.microsoft.com/office/drawing/2014/main" id="{B0DBACC3-98D1-40F1-913D-70A329B9723C}"/>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sz="2800" b="1" dirty="0">
                <a:solidFill>
                  <a:schemeClr val="hlink"/>
                </a:solidFill>
                <a:latin typeface="黑体" panose="02010609060101010101" pitchFamily="49" charset="-122"/>
                <a:ea typeface="黑体" panose="02010609060101010101" pitchFamily="49" charset="-122"/>
              </a:rPr>
              <a:t>如果二叉树终端结点数为</a:t>
            </a:r>
            <a:r>
              <a:rPr lang="en-US" altLang="zh-CN" sz="2800" b="1" dirty="0">
                <a:solidFill>
                  <a:schemeClr val="hlink"/>
                </a:solidFill>
                <a:latin typeface="黑体" panose="02010609060101010101" pitchFamily="49" charset="-122"/>
                <a:ea typeface="黑体" panose="02010609060101010101" pitchFamily="49" charset="-122"/>
              </a:rPr>
              <a:t>n</a:t>
            </a:r>
            <a:r>
              <a:rPr lang="en-US" altLang="zh-CN" sz="2800" b="1" baseline="-25000" dirty="0">
                <a:solidFill>
                  <a:schemeClr val="hlink"/>
                </a:solidFill>
                <a:latin typeface="黑体" panose="02010609060101010101" pitchFamily="49" charset="-122"/>
                <a:ea typeface="黑体" panose="02010609060101010101" pitchFamily="49" charset="-122"/>
              </a:rPr>
              <a:t>0</a:t>
            </a:r>
            <a:r>
              <a:rPr lang="en-US" altLang="zh-CN" sz="2800" b="1" dirty="0">
                <a:solidFill>
                  <a:schemeClr val="hlink"/>
                </a:solidFill>
                <a:latin typeface="黑体" panose="02010609060101010101" pitchFamily="49" charset="-122"/>
                <a:ea typeface="黑体" panose="02010609060101010101" pitchFamily="49" charset="-122"/>
              </a:rPr>
              <a:t>，</a:t>
            </a:r>
            <a:r>
              <a:rPr lang="zh-CN" altLang="en-US" sz="2800" b="1" dirty="0">
                <a:solidFill>
                  <a:schemeClr val="hlink"/>
                </a:solidFill>
                <a:latin typeface="黑体" panose="02010609060101010101" pitchFamily="49" charset="-122"/>
                <a:ea typeface="黑体" panose="02010609060101010101" pitchFamily="49" charset="-122"/>
              </a:rPr>
              <a:t>度为2的结点数为</a:t>
            </a:r>
            <a:r>
              <a:rPr lang="en-US" altLang="zh-CN" sz="2800" b="1" dirty="0">
                <a:solidFill>
                  <a:schemeClr val="hlink"/>
                </a:solidFill>
                <a:latin typeface="黑体" panose="02010609060101010101" pitchFamily="49" charset="-122"/>
                <a:ea typeface="黑体" panose="02010609060101010101" pitchFamily="49" charset="-122"/>
              </a:rPr>
              <a:t>n</a:t>
            </a:r>
            <a:r>
              <a:rPr lang="en-US" altLang="zh-CN" sz="2800" b="1" baseline="-25000" dirty="0">
                <a:solidFill>
                  <a:schemeClr val="hlink"/>
                </a:solidFill>
                <a:latin typeface="黑体" panose="02010609060101010101" pitchFamily="49" charset="-122"/>
                <a:ea typeface="黑体" panose="02010609060101010101" pitchFamily="49" charset="-122"/>
              </a:rPr>
              <a:t>2</a:t>
            </a:r>
            <a:r>
              <a:rPr lang="zh-CN" altLang="en-US" sz="2800" b="1" dirty="0">
                <a:solidFill>
                  <a:schemeClr val="hlink"/>
                </a:solidFill>
                <a:latin typeface="黑体" panose="02010609060101010101" pitchFamily="49" charset="-122"/>
                <a:ea typeface="黑体" panose="02010609060101010101" pitchFamily="49" charset="-122"/>
              </a:rPr>
              <a:t>，则</a:t>
            </a:r>
            <a:r>
              <a:rPr lang="en-US" altLang="zh-CN" sz="2800" b="1" dirty="0">
                <a:solidFill>
                  <a:schemeClr val="hlink"/>
                </a:solidFill>
                <a:latin typeface="黑体" panose="02010609060101010101" pitchFamily="49" charset="-122"/>
                <a:ea typeface="黑体" panose="02010609060101010101" pitchFamily="49" charset="-122"/>
              </a:rPr>
              <a:t>n</a:t>
            </a:r>
            <a:r>
              <a:rPr lang="en-US" altLang="zh-CN" sz="2800" b="1" baseline="-25000" dirty="0">
                <a:solidFill>
                  <a:schemeClr val="hlink"/>
                </a:solidFill>
                <a:latin typeface="黑体" panose="02010609060101010101" pitchFamily="49" charset="-122"/>
                <a:ea typeface="黑体" panose="02010609060101010101" pitchFamily="49" charset="-122"/>
              </a:rPr>
              <a:t>0</a:t>
            </a:r>
            <a:r>
              <a:rPr lang="en-US" altLang="zh-CN" sz="2800" b="1" dirty="0">
                <a:solidFill>
                  <a:schemeClr val="hlink"/>
                </a:solidFill>
                <a:latin typeface="黑体" panose="02010609060101010101" pitchFamily="49" charset="-122"/>
                <a:ea typeface="黑体" panose="02010609060101010101" pitchFamily="49" charset="-122"/>
              </a:rPr>
              <a:t>=n</a:t>
            </a:r>
            <a:r>
              <a:rPr lang="en-US" altLang="zh-CN" sz="2800" b="1" baseline="-25000" dirty="0">
                <a:solidFill>
                  <a:schemeClr val="hlink"/>
                </a:solidFill>
                <a:latin typeface="黑体" panose="02010609060101010101" pitchFamily="49" charset="-122"/>
                <a:ea typeface="黑体" panose="02010609060101010101" pitchFamily="49" charset="-122"/>
              </a:rPr>
              <a:t>2</a:t>
            </a:r>
            <a:r>
              <a:rPr lang="en-US" altLang="zh-CN" sz="2800" b="1" dirty="0">
                <a:solidFill>
                  <a:schemeClr val="hlink"/>
                </a:solidFill>
                <a:latin typeface="黑体" panose="02010609060101010101" pitchFamily="49" charset="-122"/>
                <a:ea typeface="黑体" panose="02010609060101010101" pitchFamily="49" charset="-122"/>
              </a:rPr>
              <a:t>+1</a:t>
            </a:r>
            <a:endParaRPr lang="zh-CN" altLang="en-US" sz="2800" b="1" dirty="0">
              <a:solidFill>
                <a:schemeClr val="hlink"/>
              </a:solidFill>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sz="2800" b="1" dirty="0">
                <a:latin typeface="黑体" panose="02010609060101010101" pitchFamily="49" charset="-122"/>
                <a:ea typeface="黑体" panose="02010609060101010101" pitchFamily="49" charset="-122"/>
              </a:rPr>
              <a:t>证明：</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1.设</a:t>
            </a:r>
            <a:r>
              <a:rPr lang="en-US" altLang="zh-CN" sz="2800" b="1" dirty="0">
                <a:latin typeface="黑体" panose="02010609060101010101" pitchFamily="49" charset="-122"/>
                <a:ea typeface="黑体" panose="02010609060101010101" pitchFamily="49" charset="-122"/>
              </a:rPr>
              <a:t>n</a:t>
            </a:r>
            <a:r>
              <a:rPr lang="en-US" altLang="zh-CN" sz="2800" b="1" baseline="-25000"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为度为1的结点，则总结点数</a:t>
            </a:r>
            <a:r>
              <a:rPr lang="en-US" altLang="zh-CN" sz="2800" b="1" dirty="0">
                <a:latin typeface="黑体" panose="02010609060101010101" pitchFamily="49" charset="-122"/>
                <a:ea typeface="黑体" panose="02010609060101010101" pitchFamily="49" charset="-122"/>
              </a:rPr>
              <a:t>n= n</a:t>
            </a:r>
            <a:r>
              <a:rPr lang="en-US" altLang="zh-CN" sz="2800" b="1" baseline="-25000" dirty="0">
                <a:latin typeface="黑体" panose="02010609060101010101" pitchFamily="49" charset="-122"/>
                <a:ea typeface="黑体" panose="02010609060101010101" pitchFamily="49" charset="-122"/>
              </a:rPr>
              <a:t>0</a:t>
            </a:r>
            <a:r>
              <a:rPr lang="en-US" altLang="zh-CN" sz="2800" b="1" dirty="0">
                <a:latin typeface="黑体" panose="02010609060101010101" pitchFamily="49" charset="-122"/>
                <a:ea typeface="黑体" panose="02010609060101010101" pitchFamily="49" charset="-122"/>
              </a:rPr>
              <a:t>+n</a:t>
            </a:r>
            <a:r>
              <a:rPr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+n</a:t>
            </a:r>
            <a:r>
              <a:rPr lang="en-US" altLang="zh-CN" sz="2800" b="1" baseline="-25000" dirty="0">
                <a:latin typeface="黑体" panose="02010609060101010101" pitchFamily="49" charset="-122"/>
                <a:ea typeface="黑体" panose="02010609060101010101" pitchFamily="49" charset="-122"/>
              </a:rPr>
              <a:t>2</a:t>
            </a:r>
            <a:endParaRPr lang="zh-CN" altLang="en-US" sz="2800" b="1" dirty="0">
              <a:latin typeface="黑体" panose="02010609060101010101" pitchFamily="49" charset="-122"/>
              <a:ea typeface="黑体" panose="02010609060101010101" pitchFamily="49" charset="-122"/>
            </a:endParaRP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2.设</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为二叉树的分支数，除根结点外，每个结点有且只有一个分支，因此</a:t>
            </a:r>
            <a:r>
              <a:rPr lang="en-US" altLang="zh-CN" sz="2800" b="1" dirty="0">
                <a:latin typeface="黑体" panose="02010609060101010101" pitchFamily="49" charset="-122"/>
                <a:ea typeface="黑体" panose="02010609060101010101" pitchFamily="49" charset="-122"/>
              </a:rPr>
              <a:t>n=B+1</a:t>
            </a:r>
          </a:p>
          <a:p>
            <a:pPr eaLnBrk="1" hangingPunct="1">
              <a:lnSpc>
                <a:spcPct val="90000"/>
              </a:lnSpc>
              <a:spcBef>
                <a:spcPct val="3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每个分支皆由度为1或2的结点发出，</a:t>
            </a:r>
            <a:r>
              <a:rPr lang="en-US" altLang="zh-CN" sz="2800" b="1" dirty="0">
                <a:latin typeface="黑体" panose="02010609060101010101" pitchFamily="49" charset="-122"/>
                <a:ea typeface="黑体" panose="02010609060101010101" pitchFamily="49" charset="-122"/>
              </a:rPr>
              <a:t>B=n</a:t>
            </a:r>
            <a:r>
              <a:rPr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+2n</a:t>
            </a:r>
            <a:r>
              <a:rPr lang="en-US" altLang="zh-CN" sz="2800" b="1" baseline="-25000" dirty="0">
                <a:latin typeface="黑体" panose="02010609060101010101" pitchFamily="49" charset="-122"/>
                <a:ea typeface="黑体" panose="02010609060101010101" pitchFamily="49" charset="-122"/>
              </a:rPr>
              <a:t>2</a:t>
            </a:r>
          </a:p>
          <a:p>
            <a:pPr eaLnBrk="1" hangingPunct="1">
              <a:lnSpc>
                <a:spcPct val="90000"/>
              </a:lnSpc>
              <a:spcBef>
                <a:spcPct val="3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4.n=B+1=(n</a:t>
            </a:r>
            <a:r>
              <a:rPr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+2n</a:t>
            </a:r>
            <a:r>
              <a:rPr lang="en-US" altLang="zh-CN" sz="2800" b="1" baseline="-25000" dirty="0">
                <a:latin typeface="黑体" panose="02010609060101010101" pitchFamily="49" charset="-122"/>
                <a:ea typeface="黑体" panose="02010609060101010101" pitchFamily="49" charset="-122"/>
              </a:rPr>
              <a:t>2</a:t>
            </a: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n</a:t>
            </a:r>
            <a:r>
              <a:rPr lang="en-US" altLang="zh-CN" sz="2800" b="1" baseline="-25000" dirty="0">
                <a:latin typeface="黑体" panose="02010609060101010101" pitchFamily="49" charset="-122"/>
                <a:ea typeface="黑体" panose="02010609060101010101" pitchFamily="49" charset="-122"/>
              </a:rPr>
              <a:t>0</a:t>
            </a:r>
            <a:r>
              <a:rPr lang="en-US" altLang="zh-CN" sz="2800" b="1" dirty="0">
                <a:latin typeface="黑体" panose="02010609060101010101" pitchFamily="49" charset="-122"/>
                <a:ea typeface="黑体" panose="02010609060101010101" pitchFamily="49" charset="-122"/>
              </a:rPr>
              <a:t>+n</a:t>
            </a:r>
            <a:r>
              <a:rPr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+n</a:t>
            </a:r>
            <a:r>
              <a:rPr lang="en-US" altLang="zh-CN" sz="2800" b="1" baseline="-25000"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，因此 </a:t>
            </a:r>
            <a:r>
              <a:rPr lang="en-US" altLang="zh-CN" sz="2800" b="1" dirty="0">
                <a:latin typeface="黑体" panose="02010609060101010101" pitchFamily="49" charset="-122"/>
                <a:ea typeface="黑体" panose="02010609060101010101" pitchFamily="49" charset="-122"/>
              </a:rPr>
              <a:t>n</a:t>
            </a:r>
            <a:r>
              <a:rPr lang="en-US" altLang="zh-CN" sz="2800" b="1" baseline="-25000" dirty="0">
                <a:latin typeface="黑体" panose="02010609060101010101" pitchFamily="49" charset="-122"/>
                <a:ea typeface="黑体" panose="02010609060101010101" pitchFamily="49" charset="-122"/>
              </a:rPr>
              <a:t>0</a:t>
            </a:r>
            <a:r>
              <a:rPr lang="en-US" altLang="zh-CN" sz="2800" b="1" dirty="0">
                <a:latin typeface="黑体" panose="02010609060101010101" pitchFamily="49" charset="-122"/>
                <a:ea typeface="黑体" panose="02010609060101010101" pitchFamily="49" charset="-122"/>
              </a:rPr>
              <a:t>=n</a:t>
            </a:r>
            <a:r>
              <a:rPr lang="en-US" altLang="zh-CN" sz="2800" b="1" baseline="-25000" dirty="0">
                <a:latin typeface="黑体" panose="02010609060101010101" pitchFamily="49" charset="-122"/>
                <a:ea typeface="黑体" panose="02010609060101010101" pitchFamily="49" charset="-122"/>
              </a:rPr>
              <a:t>2</a:t>
            </a:r>
            <a:r>
              <a:rPr lang="en-US" altLang="zh-CN" sz="2800" b="1" dirty="0">
                <a:latin typeface="黑体" panose="02010609060101010101" pitchFamily="49" charset="-122"/>
                <a:ea typeface="黑体" panose="02010609060101010101" pitchFamily="49" charset="-122"/>
              </a:rPr>
              <a:t>+1</a:t>
            </a:r>
            <a:endParaRPr lang="en-US" altLang="zh-CN" sz="2800" b="1" baseline="-25000" dirty="0">
              <a:latin typeface="黑体" panose="02010609060101010101" pitchFamily="49" charset="-122"/>
              <a:ea typeface="黑体" panose="02010609060101010101" pitchFamily="49" charset="-122"/>
            </a:endParaRPr>
          </a:p>
        </p:txBody>
      </p:sp>
      <p:sp>
        <p:nvSpPr>
          <p:cNvPr id="22534" name="Rectangle 6">
            <a:extLst>
              <a:ext uri="{FF2B5EF4-FFF2-40B4-BE49-F238E27FC236}">
                <a16:creationId xmlns:a16="http://schemas.microsoft.com/office/drawing/2014/main" id="{585992CE-2A70-4F2A-B556-772027973E5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CAA4981-9251-4DC1-B025-7E1A092408E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五、满二叉树</a:t>
            </a:r>
            <a:endParaRPr lang="en-US" altLang="zh-CN" sz="3200">
              <a:latin typeface="黑体" panose="02010609060101010101" pitchFamily="49" charset="-122"/>
              <a:ea typeface="黑体" panose="02010609060101010101" pitchFamily="49" charset="-122"/>
            </a:endParaRPr>
          </a:p>
        </p:txBody>
      </p:sp>
      <p:sp>
        <p:nvSpPr>
          <p:cNvPr id="23555" name="Text Box 3">
            <a:extLst>
              <a:ext uri="{FF2B5EF4-FFF2-40B4-BE49-F238E27FC236}">
                <a16:creationId xmlns:a16="http://schemas.microsoft.com/office/drawing/2014/main" id="{5B9E5840-8668-4C1E-827F-FF5C396A8D4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E93FC6B-1469-41F4-87F8-69B5E735E5FF}" type="slidenum">
              <a:rPr lang="zh-CN" altLang="en-US" sz="2400"/>
              <a:pPr algn="r" eaLnBrk="1" hangingPunct="1">
                <a:spcBef>
                  <a:spcPct val="50000"/>
                </a:spcBef>
                <a:buClrTx/>
                <a:buSzTx/>
                <a:buFontTx/>
                <a:buNone/>
              </a:pPr>
              <a:t>16</a:t>
            </a:fld>
            <a:endParaRPr lang="en-US" altLang="zh-CN" sz="2400"/>
          </a:p>
        </p:txBody>
      </p:sp>
      <p:sp>
        <p:nvSpPr>
          <p:cNvPr id="23556" name="Text Box 4">
            <a:extLst>
              <a:ext uri="{FF2B5EF4-FFF2-40B4-BE49-F238E27FC236}">
                <a16:creationId xmlns:a16="http://schemas.microsoft.com/office/drawing/2014/main" id="{BABE91C4-CD6D-4DF2-A08E-B3DA2A8315C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23557" name="Rectangle 5">
            <a:extLst>
              <a:ext uri="{FF2B5EF4-FFF2-40B4-BE49-F238E27FC236}">
                <a16:creationId xmlns:a16="http://schemas.microsoft.com/office/drawing/2014/main" id="{E5F0B7E0-1D58-4C2B-AF45-CFC6F29C265C}"/>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solidFill>
                  <a:schemeClr val="hlink"/>
                </a:solidFill>
                <a:latin typeface="黑体" panose="02010609060101010101" pitchFamily="49" charset="-122"/>
                <a:ea typeface="黑体" panose="02010609060101010101" pitchFamily="49" charset="-122"/>
              </a:rPr>
              <a:t>一个深度为</a:t>
            </a:r>
            <a:r>
              <a:rPr lang="en-US" altLang="zh-CN" b="1">
                <a:solidFill>
                  <a:schemeClr val="hlink"/>
                </a:solidFill>
                <a:latin typeface="黑体" panose="02010609060101010101" pitchFamily="49" charset="-122"/>
                <a:ea typeface="黑体" panose="02010609060101010101" pitchFamily="49" charset="-122"/>
              </a:rPr>
              <a:t>k</a:t>
            </a:r>
            <a:r>
              <a:rPr lang="zh-CN" altLang="en-US" b="1">
                <a:solidFill>
                  <a:schemeClr val="hlink"/>
                </a:solidFill>
                <a:latin typeface="黑体" panose="02010609060101010101" pitchFamily="49" charset="-122"/>
                <a:ea typeface="黑体" panose="02010609060101010101" pitchFamily="49" charset="-122"/>
              </a:rPr>
              <a:t>且有2</a:t>
            </a:r>
            <a:r>
              <a:rPr lang="en-US" altLang="zh-CN" b="1" baseline="30000">
                <a:solidFill>
                  <a:schemeClr val="hlink"/>
                </a:solidFill>
                <a:latin typeface="黑体" panose="02010609060101010101" pitchFamily="49" charset="-122"/>
                <a:ea typeface="黑体" panose="02010609060101010101" pitchFamily="49" charset="-122"/>
              </a:rPr>
              <a:t>k</a:t>
            </a:r>
            <a:r>
              <a:rPr lang="en-US" altLang="zh-CN" b="1">
                <a:solidFill>
                  <a:schemeClr val="hlink"/>
                </a:solidFill>
                <a:latin typeface="黑体" panose="02010609060101010101" pitchFamily="49" charset="-122"/>
                <a:ea typeface="黑体" panose="02010609060101010101" pitchFamily="49" charset="-122"/>
              </a:rPr>
              <a:t>-1</a:t>
            </a:r>
            <a:r>
              <a:rPr lang="zh-CN" altLang="en-US" b="1">
                <a:solidFill>
                  <a:schemeClr val="hlink"/>
                </a:solidFill>
                <a:latin typeface="黑体" panose="02010609060101010101" pitchFamily="49" charset="-122"/>
                <a:ea typeface="黑体" panose="02010609060101010101" pitchFamily="49" charset="-122"/>
              </a:rPr>
              <a:t>个结点的二叉树</a:t>
            </a:r>
          </a:p>
          <a:p>
            <a:pPr eaLnBrk="1" hangingPunct="1">
              <a:spcBef>
                <a:spcPct val="30000"/>
              </a:spcBef>
            </a:pPr>
            <a:r>
              <a:rPr lang="zh-CN" altLang="en-US" b="1">
                <a:latin typeface="黑体" panose="02010609060101010101" pitchFamily="49" charset="-122"/>
                <a:ea typeface="黑体" panose="02010609060101010101" pitchFamily="49" charset="-122"/>
              </a:rPr>
              <a:t>每层上的结点数都是最大数</a:t>
            </a:r>
          </a:p>
          <a:p>
            <a:pPr eaLnBrk="1" hangingPunct="1">
              <a:spcBef>
                <a:spcPct val="30000"/>
              </a:spcBef>
            </a:pPr>
            <a:r>
              <a:rPr lang="zh-CN" altLang="en-US" b="1">
                <a:latin typeface="黑体" panose="02010609060101010101" pitchFamily="49" charset="-122"/>
                <a:ea typeface="黑体" panose="02010609060101010101" pitchFamily="49" charset="-122"/>
              </a:rPr>
              <a:t>可以自上而下、</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自左至右连续编号</a:t>
            </a:r>
          </a:p>
        </p:txBody>
      </p:sp>
      <p:sp>
        <p:nvSpPr>
          <p:cNvPr id="23558" name="Rectangle 6">
            <a:extLst>
              <a:ext uri="{FF2B5EF4-FFF2-40B4-BE49-F238E27FC236}">
                <a16:creationId xmlns:a16="http://schemas.microsoft.com/office/drawing/2014/main" id="{6B047490-63FE-47A8-93A6-4E1C74492DC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23559" name="Group 66">
            <a:extLst>
              <a:ext uri="{FF2B5EF4-FFF2-40B4-BE49-F238E27FC236}">
                <a16:creationId xmlns:a16="http://schemas.microsoft.com/office/drawing/2014/main" id="{D1C5D80A-1644-4BA0-B5FE-5FF937288ECC}"/>
              </a:ext>
            </a:extLst>
          </p:cNvPr>
          <p:cNvGrpSpPr>
            <a:grpSpLocks/>
          </p:cNvGrpSpPr>
          <p:nvPr/>
        </p:nvGrpSpPr>
        <p:grpSpPr bwMode="auto">
          <a:xfrm>
            <a:off x="4267200" y="3962400"/>
            <a:ext cx="4197350" cy="2652713"/>
            <a:chOff x="1536" y="2400"/>
            <a:chExt cx="2644" cy="1671"/>
          </a:xfrm>
        </p:grpSpPr>
        <p:sp>
          <p:nvSpPr>
            <p:cNvPr id="23560" name="Line 24">
              <a:extLst>
                <a:ext uri="{FF2B5EF4-FFF2-40B4-BE49-F238E27FC236}">
                  <a16:creationId xmlns:a16="http://schemas.microsoft.com/office/drawing/2014/main" id="{183A443E-3092-4001-BE68-D726D2FDABD9}"/>
                </a:ext>
              </a:extLst>
            </p:cNvPr>
            <p:cNvSpPr>
              <a:spLocks noChangeShapeType="1"/>
            </p:cNvSpPr>
            <p:nvPr/>
          </p:nvSpPr>
          <p:spPr bwMode="auto">
            <a:xfrm>
              <a:off x="2995" y="2577"/>
              <a:ext cx="561"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1" name="Line 25">
              <a:extLst>
                <a:ext uri="{FF2B5EF4-FFF2-40B4-BE49-F238E27FC236}">
                  <a16:creationId xmlns:a16="http://schemas.microsoft.com/office/drawing/2014/main" id="{618200E4-4BE8-45E0-8D94-F051D7CEF68F}"/>
                </a:ext>
              </a:extLst>
            </p:cNvPr>
            <p:cNvSpPr>
              <a:spLocks noChangeShapeType="1"/>
            </p:cNvSpPr>
            <p:nvPr/>
          </p:nvSpPr>
          <p:spPr bwMode="auto">
            <a:xfrm flipH="1">
              <a:off x="2266" y="2539"/>
              <a:ext cx="581" cy="39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Line 26">
              <a:extLst>
                <a:ext uri="{FF2B5EF4-FFF2-40B4-BE49-F238E27FC236}">
                  <a16:creationId xmlns:a16="http://schemas.microsoft.com/office/drawing/2014/main" id="{9F413D63-2737-461D-9069-4D98B6EFABAD}"/>
                </a:ext>
              </a:extLst>
            </p:cNvPr>
            <p:cNvSpPr>
              <a:spLocks noChangeShapeType="1"/>
            </p:cNvSpPr>
            <p:nvPr/>
          </p:nvSpPr>
          <p:spPr bwMode="auto">
            <a:xfrm>
              <a:off x="3612" y="3052"/>
              <a:ext cx="225" cy="29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27">
              <a:extLst>
                <a:ext uri="{FF2B5EF4-FFF2-40B4-BE49-F238E27FC236}">
                  <a16:creationId xmlns:a16="http://schemas.microsoft.com/office/drawing/2014/main" id="{FFAAAD34-CAAC-4CF8-90B8-BC159A070806}"/>
                </a:ext>
              </a:extLst>
            </p:cNvPr>
            <p:cNvSpPr>
              <a:spLocks noChangeShapeType="1"/>
            </p:cNvSpPr>
            <p:nvPr/>
          </p:nvSpPr>
          <p:spPr bwMode="auto">
            <a:xfrm flipH="1">
              <a:off x="3275" y="2991"/>
              <a:ext cx="281"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28">
              <a:extLst>
                <a:ext uri="{FF2B5EF4-FFF2-40B4-BE49-F238E27FC236}">
                  <a16:creationId xmlns:a16="http://schemas.microsoft.com/office/drawing/2014/main" id="{CFFF7BDA-9594-4C63-8FAB-47AA87D0AF40}"/>
                </a:ext>
              </a:extLst>
            </p:cNvPr>
            <p:cNvSpPr>
              <a:spLocks noChangeShapeType="1"/>
            </p:cNvSpPr>
            <p:nvPr/>
          </p:nvSpPr>
          <p:spPr bwMode="auto">
            <a:xfrm>
              <a:off x="2266" y="2991"/>
              <a:ext cx="223"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Line 29">
              <a:extLst>
                <a:ext uri="{FF2B5EF4-FFF2-40B4-BE49-F238E27FC236}">
                  <a16:creationId xmlns:a16="http://schemas.microsoft.com/office/drawing/2014/main" id="{3A2149E2-D000-407F-80DE-955D0B3C5131}"/>
                </a:ext>
              </a:extLst>
            </p:cNvPr>
            <p:cNvSpPr>
              <a:spLocks noChangeShapeType="1"/>
            </p:cNvSpPr>
            <p:nvPr/>
          </p:nvSpPr>
          <p:spPr bwMode="auto">
            <a:xfrm flipH="1">
              <a:off x="1872" y="3052"/>
              <a:ext cx="282" cy="35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Line 30">
              <a:extLst>
                <a:ext uri="{FF2B5EF4-FFF2-40B4-BE49-F238E27FC236}">
                  <a16:creationId xmlns:a16="http://schemas.microsoft.com/office/drawing/2014/main" id="{775D5AF8-550A-445F-BEE7-20242BECBE60}"/>
                </a:ext>
              </a:extLst>
            </p:cNvPr>
            <p:cNvSpPr>
              <a:spLocks noChangeShapeType="1"/>
            </p:cNvSpPr>
            <p:nvPr/>
          </p:nvSpPr>
          <p:spPr bwMode="auto">
            <a:xfrm>
              <a:off x="3893" y="3465"/>
              <a:ext cx="112"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7" name="Line 31">
              <a:extLst>
                <a:ext uri="{FF2B5EF4-FFF2-40B4-BE49-F238E27FC236}">
                  <a16:creationId xmlns:a16="http://schemas.microsoft.com/office/drawing/2014/main" id="{D296795C-2515-4F26-B567-1469E8E53152}"/>
                </a:ext>
              </a:extLst>
            </p:cNvPr>
            <p:cNvSpPr>
              <a:spLocks noChangeShapeType="1"/>
            </p:cNvSpPr>
            <p:nvPr/>
          </p:nvSpPr>
          <p:spPr bwMode="auto">
            <a:xfrm flipH="1">
              <a:off x="3669" y="3465"/>
              <a:ext cx="168"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32">
              <a:extLst>
                <a:ext uri="{FF2B5EF4-FFF2-40B4-BE49-F238E27FC236}">
                  <a16:creationId xmlns:a16="http://schemas.microsoft.com/office/drawing/2014/main" id="{E85C1029-AE29-4D3B-87C4-FCE045597520}"/>
                </a:ext>
              </a:extLst>
            </p:cNvPr>
            <p:cNvSpPr>
              <a:spLocks noChangeShapeType="1"/>
            </p:cNvSpPr>
            <p:nvPr/>
          </p:nvSpPr>
          <p:spPr bwMode="auto">
            <a:xfrm>
              <a:off x="3275" y="3524"/>
              <a:ext cx="112"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Line 33">
              <a:extLst>
                <a:ext uri="{FF2B5EF4-FFF2-40B4-BE49-F238E27FC236}">
                  <a16:creationId xmlns:a16="http://schemas.microsoft.com/office/drawing/2014/main" id="{1BAE32EB-9881-4391-97BF-5E89B44AC43D}"/>
                </a:ext>
              </a:extLst>
            </p:cNvPr>
            <p:cNvSpPr>
              <a:spLocks noChangeShapeType="1"/>
            </p:cNvSpPr>
            <p:nvPr/>
          </p:nvSpPr>
          <p:spPr bwMode="auto">
            <a:xfrm flipH="1">
              <a:off x="2995" y="3465"/>
              <a:ext cx="224"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Line 34">
              <a:extLst>
                <a:ext uri="{FF2B5EF4-FFF2-40B4-BE49-F238E27FC236}">
                  <a16:creationId xmlns:a16="http://schemas.microsoft.com/office/drawing/2014/main" id="{7E7A88A6-EA13-4A98-ABCD-18CD43FC6FE6}"/>
                </a:ext>
              </a:extLst>
            </p:cNvPr>
            <p:cNvSpPr>
              <a:spLocks noChangeShapeType="1"/>
            </p:cNvSpPr>
            <p:nvPr/>
          </p:nvSpPr>
          <p:spPr bwMode="auto">
            <a:xfrm>
              <a:off x="2545" y="3465"/>
              <a:ext cx="112"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35">
              <a:extLst>
                <a:ext uri="{FF2B5EF4-FFF2-40B4-BE49-F238E27FC236}">
                  <a16:creationId xmlns:a16="http://schemas.microsoft.com/office/drawing/2014/main" id="{90BB2162-216F-4F78-875A-A423C66D884F}"/>
                </a:ext>
              </a:extLst>
            </p:cNvPr>
            <p:cNvSpPr>
              <a:spLocks noChangeShapeType="1"/>
            </p:cNvSpPr>
            <p:nvPr/>
          </p:nvSpPr>
          <p:spPr bwMode="auto">
            <a:xfrm flipH="1">
              <a:off x="2322" y="3465"/>
              <a:ext cx="167"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Line 36">
              <a:extLst>
                <a:ext uri="{FF2B5EF4-FFF2-40B4-BE49-F238E27FC236}">
                  <a16:creationId xmlns:a16="http://schemas.microsoft.com/office/drawing/2014/main" id="{B0ED1C8C-33C1-4422-AC6E-5AB551A9E71F}"/>
                </a:ext>
              </a:extLst>
            </p:cNvPr>
            <p:cNvSpPr>
              <a:spLocks noChangeShapeType="1"/>
            </p:cNvSpPr>
            <p:nvPr/>
          </p:nvSpPr>
          <p:spPr bwMode="auto">
            <a:xfrm>
              <a:off x="1930" y="3524"/>
              <a:ext cx="112"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37">
              <a:extLst>
                <a:ext uri="{FF2B5EF4-FFF2-40B4-BE49-F238E27FC236}">
                  <a16:creationId xmlns:a16="http://schemas.microsoft.com/office/drawing/2014/main" id="{599A5DA8-9EBA-4F94-9902-A195670B0E99}"/>
                </a:ext>
              </a:extLst>
            </p:cNvPr>
            <p:cNvSpPr>
              <a:spLocks noChangeShapeType="1"/>
            </p:cNvSpPr>
            <p:nvPr/>
          </p:nvSpPr>
          <p:spPr bwMode="auto">
            <a:xfrm flipH="1">
              <a:off x="1648" y="3465"/>
              <a:ext cx="224"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Oval 38">
              <a:extLst>
                <a:ext uri="{FF2B5EF4-FFF2-40B4-BE49-F238E27FC236}">
                  <a16:creationId xmlns:a16="http://schemas.microsoft.com/office/drawing/2014/main" id="{C94BC373-A040-40B5-BEC1-5D0089977BF5}"/>
                </a:ext>
              </a:extLst>
            </p:cNvPr>
            <p:cNvSpPr>
              <a:spLocks noChangeArrowheads="1"/>
            </p:cNvSpPr>
            <p:nvPr/>
          </p:nvSpPr>
          <p:spPr bwMode="auto">
            <a:xfrm>
              <a:off x="1536" y="3760"/>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5" name="Oval 39">
              <a:extLst>
                <a:ext uri="{FF2B5EF4-FFF2-40B4-BE49-F238E27FC236}">
                  <a16:creationId xmlns:a16="http://schemas.microsoft.com/office/drawing/2014/main" id="{7B5C6A4D-31C2-4C17-A38E-1A6BE386C43C}"/>
                </a:ext>
              </a:extLst>
            </p:cNvPr>
            <p:cNvSpPr>
              <a:spLocks noChangeArrowheads="1"/>
            </p:cNvSpPr>
            <p:nvPr/>
          </p:nvSpPr>
          <p:spPr bwMode="auto">
            <a:xfrm>
              <a:off x="1872" y="3760"/>
              <a:ext cx="282"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6" name="Oval 40">
              <a:extLst>
                <a:ext uri="{FF2B5EF4-FFF2-40B4-BE49-F238E27FC236}">
                  <a16:creationId xmlns:a16="http://schemas.microsoft.com/office/drawing/2014/main" id="{B1427178-ACF5-470F-B957-6C064D969766}"/>
                </a:ext>
              </a:extLst>
            </p:cNvPr>
            <p:cNvSpPr>
              <a:spLocks noChangeArrowheads="1"/>
            </p:cNvSpPr>
            <p:nvPr/>
          </p:nvSpPr>
          <p:spPr bwMode="auto">
            <a:xfrm>
              <a:off x="2210" y="3760"/>
              <a:ext cx="279"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7" name="Oval 41">
              <a:extLst>
                <a:ext uri="{FF2B5EF4-FFF2-40B4-BE49-F238E27FC236}">
                  <a16:creationId xmlns:a16="http://schemas.microsoft.com/office/drawing/2014/main" id="{FB181810-A489-43FD-86A3-B98945E5EE47}"/>
                </a:ext>
              </a:extLst>
            </p:cNvPr>
            <p:cNvSpPr>
              <a:spLocks noChangeArrowheads="1"/>
            </p:cNvSpPr>
            <p:nvPr/>
          </p:nvSpPr>
          <p:spPr bwMode="auto">
            <a:xfrm>
              <a:off x="2545" y="3760"/>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8" name="Oval 42">
              <a:extLst>
                <a:ext uri="{FF2B5EF4-FFF2-40B4-BE49-F238E27FC236}">
                  <a16:creationId xmlns:a16="http://schemas.microsoft.com/office/drawing/2014/main" id="{D3C09586-903C-459A-90F7-6E4B630885CD}"/>
                </a:ext>
              </a:extLst>
            </p:cNvPr>
            <p:cNvSpPr>
              <a:spLocks noChangeArrowheads="1"/>
            </p:cNvSpPr>
            <p:nvPr/>
          </p:nvSpPr>
          <p:spPr bwMode="auto">
            <a:xfrm>
              <a:off x="2883" y="3760"/>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9" name="Oval 43">
              <a:extLst>
                <a:ext uri="{FF2B5EF4-FFF2-40B4-BE49-F238E27FC236}">
                  <a16:creationId xmlns:a16="http://schemas.microsoft.com/office/drawing/2014/main" id="{DDEB938F-33DE-44ED-B023-65793906F720}"/>
                </a:ext>
              </a:extLst>
            </p:cNvPr>
            <p:cNvSpPr>
              <a:spLocks noChangeArrowheads="1"/>
            </p:cNvSpPr>
            <p:nvPr/>
          </p:nvSpPr>
          <p:spPr bwMode="auto">
            <a:xfrm>
              <a:off x="3219" y="3760"/>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0" name="Oval 44">
              <a:extLst>
                <a:ext uri="{FF2B5EF4-FFF2-40B4-BE49-F238E27FC236}">
                  <a16:creationId xmlns:a16="http://schemas.microsoft.com/office/drawing/2014/main" id="{106FB892-2D51-44BB-BD6E-188DFE9F65B6}"/>
                </a:ext>
              </a:extLst>
            </p:cNvPr>
            <p:cNvSpPr>
              <a:spLocks noChangeArrowheads="1"/>
            </p:cNvSpPr>
            <p:nvPr/>
          </p:nvSpPr>
          <p:spPr bwMode="auto">
            <a:xfrm>
              <a:off x="3556" y="3760"/>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1" name="Oval 45">
              <a:extLst>
                <a:ext uri="{FF2B5EF4-FFF2-40B4-BE49-F238E27FC236}">
                  <a16:creationId xmlns:a16="http://schemas.microsoft.com/office/drawing/2014/main" id="{555B7A2D-1025-4D1F-89AF-6014BD1FF1A2}"/>
                </a:ext>
              </a:extLst>
            </p:cNvPr>
            <p:cNvSpPr>
              <a:spLocks noChangeArrowheads="1"/>
            </p:cNvSpPr>
            <p:nvPr/>
          </p:nvSpPr>
          <p:spPr bwMode="auto">
            <a:xfrm>
              <a:off x="3893" y="3760"/>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2" name="Oval 46">
              <a:extLst>
                <a:ext uri="{FF2B5EF4-FFF2-40B4-BE49-F238E27FC236}">
                  <a16:creationId xmlns:a16="http://schemas.microsoft.com/office/drawing/2014/main" id="{64211775-1239-43CD-BC12-8DB629D2D5A1}"/>
                </a:ext>
              </a:extLst>
            </p:cNvPr>
            <p:cNvSpPr>
              <a:spLocks noChangeArrowheads="1"/>
            </p:cNvSpPr>
            <p:nvPr/>
          </p:nvSpPr>
          <p:spPr bwMode="auto">
            <a:xfrm>
              <a:off x="1760" y="3286"/>
              <a:ext cx="282"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3" name="Oval 47">
              <a:extLst>
                <a:ext uri="{FF2B5EF4-FFF2-40B4-BE49-F238E27FC236}">
                  <a16:creationId xmlns:a16="http://schemas.microsoft.com/office/drawing/2014/main" id="{9464C850-3C40-442E-B2F5-4CF9AB1A576C}"/>
                </a:ext>
              </a:extLst>
            </p:cNvPr>
            <p:cNvSpPr>
              <a:spLocks noChangeArrowheads="1"/>
            </p:cNvSpPr>
            <p:nvPr/>
          </p:nvSpPr>
          <p:spPr bwMode="auto">
            <a:xfrm>
              <a:off x="2378" y="3286"/>
              <a:ext cx="279"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4" name="Oval 48">
              <a:extLst>
                <a:ext uri="{FF2B5EF4-FFF2-40B4-BE49-F238E27FC236}">
                  <a16:creationId xmlns:a16="http://schemas.microsoft.com/office/drawing/2014/main" id="{388153B1-00C7-49F2-B70E-D520C2E1FD7A}"/>
                </a:ext>
              </a:extLst>
            </p:cNvPr>
            <p:cNvSpPr>
              <a:spLocks noChangeArrowheads="1"/>
            </p:cNvSpPr>
            <p:nvPr/>
          </p:nvSpPr>
          <p:spPr bwMode="auto">
            <a:xfrm>
              <a:off x="3107" y="3286"/>
              <a:ext cx="280"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6</a:t>
              </a:r>
            </a:p>
          </p:txBody>
        </p:sp>
        <p:sp>
          <p:nvSpPr>
            <p:cNvPr id="23585" name="Oval 49">
              <a:extLst>
                <a:ext uri="{FF2B5EF4-FFF2-40B4-BE49-F238E27FC236}">
                  <a16:creationId xmlns:a16="http://schemas.microsoft.com/office/drawing/2014/main" id="{C7731439-B553-42AD-A305-3B914DF3EDC7}"/>
                </a:ext>
              </a:extLst>
            </p:cNvPr>
            <p:cNvSpPr>
              <a:spLocks noChangeArrowheads="1"/>
            </p:cNvSpPr>
            <p:nvPr/>
          </p:nvSpPr>
          <p:spPr bwMode="auto">
            <a:xfrm>
              <a:off x="3700" y="3286"/>
              <a:ext cx="305"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6" name="Oval 50">
              <a:extLst>
                <a:ext uri="{FF2B5EF4-FFF2-40B4-BE49-F238E27FC236}">
                  <a16:creationId xmlns:a16="http://schemas.microsoft.com/office/drawing/2014/main" id="{051B306F-ACCE-46B0-B6CE-B08BCD5F80DA}"/>
                </a:ext>
              </a:extLst>
            </p:cNvPr>
            <p:cNvSpPr>
              <a:spLocks noChangeArrowheads="1"/>
            </p:cNvSpPr>
            <p:nvPr/>
          </p:nvSpPr>
          <p:spPr bwMode="auto">
            <a:xfrm>
              <a:off x="2098" y="2814"/>
              <a:ext cx="280"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2</a:t>
              </a:r>
              <a:endParaRPr lang="zh-CN" altLang="en-US" sz="2800" b="1">
                <a:latin typeface="Times New Roman" panose="02020603050405020304" pitchFamily="18" charset="0"/>
              </a:endParaRPr>
            </a:p>
          </p:txBody>
        </p:sp>
        <p:sp>
          <p:nvSpPr>
            <p:cNvPr id="23587" name="Oval 51">
              <a:extLst>
                <a:ext uri="{FF2B5EF4-FFF2-40B4-BE49-F238E27FC236}">
                  <a16:creationId xmlns:a16="http://schemas.microsoft.com/office/drawing/2014/main" id="{CED9B270-D001-40D0-8261-B3D18C2D2F62}"/>
                </a:ext>
              </a:extLst>
            </p:cNvPr>
            <p:cNvSpPr>
              <a:spLocks noChangeArrowheads="1"/>
            </p:cNvSpPr>
            <p:nvPr/>
          </p:nvSpPr>
          <p:spPr bwMode="auto">
            <a:xfrm>
              <a:off x="3443" y="2814"/>
              <a:ext cx="282"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8" name="Oval 52">
              <a:extLst>
                <a:ext uri="{FF2B5EF4-FFF2-40B4-BE49-F238E27FC236}">
                  <a16:creationId xmlns:a16="http://schemas.microsoft.com/office/drawing/2014/main" id="{40E19376-C495-4B22-AE55-9CB860CAEC82}"/>
                </a:ext>
              </a:extLst>
            </p:cNvPr>
            <p:cNvSpPr>
              <a:spLocks noChangeArrowheads="1"/>
            </p:cNvSpPr>
            <p:nvPr/>
          </p:nvSpPr>
          <p:spPr bwMode="auto">
            <a:xfrm>
              <a:off x="2770" y="2400"/>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1</a:t>
              </a:r>
            </a:p>
          </p:txBody>
        </p:sp>
        <p:sp>
          <p:nvSpPr>
            <p:cNvPr id="23589" name="Rectangle 53">
              <a:extLst>
                <a:ext uri="{FF2B5EF4-FFF2-40B4-BE49-F238E27FC236}">
                  <a16:creationId xmlns:a16="http://schemas.microsoft.com/office/drawing/2014/main" id="{09C5316B-A316-466B-A4C8-D7A17F3D4E4A}"/>
                </a:ext>
              </a:extLst>
            </p:cNvPr>
            <p:cNvSpPr>
              <a:spLocks noChangeArrowheads="1"/>
            </p:cNvSpPr>
            <p:nvPr/>
          </p:nvSpPr>
          <p:spPr bwMode="auto">
            <a:xfrm>
              <a:off x="3744"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7</a:t>
              </a:r>
            </a:p>
          </p:txBody>
        </p:sp>
        <p:sp>
          <p:nvSpPr>
            <p:cNvPr id="23590" name="Rectangle 54">
              <a:extLst>
                <a:ext uri="{FF2B5EF4-FFF2-40B4-BE49-F238E27FC236}">
                  <a16:creationId xmlns:a16="http://schemas.microsoft.com/office/drawing/2014/main" id="{2C766D1E-ADF3-4429-ABAE-FA7EB4502512}"/>
                </a:ext>
              </a:extLst>
            </p:cNvPr>
            <p:cNvSpPr>
              <a:spLocks noChangeArrowheads="1"/>
            </p:cNvSpPr>
            <p:nvPr/>
          </p:nvSpPr>
          <p:spPr bwMode="auto">
            <a:xfrm>
              <a:off x="24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5</a:t>
              </a:r>
            </a:p>
          </p:txBody>
        </p:sp>
        <p:sp>
          <p:nvSpPr>
            <p:cNvPr id="23591" name="Rectangle 55">
              <a:extLst>
                <a:ext uri="{FF2B5EF4-FFF2-40B4-BE49-F238E27FC236}">
                  <a16:creationId xmlns:a16="http://schemas.microsoft.com/office/drawing/2014/main" id="{83BC6B2A-27A6-4EE9-AE3A-C9241D8D6C6F}"/>
                </a:ext>
              </a:extLst>
            </p:cNvPr>
            <p:cNvSpPr>
              <a:spLocks noChangeArrowheads="1"/>
            </p:cNvSpPr>
            <p:nvPr/>
          </p:nvSpPr>
          <p:spPr bwMode="auto">
            <a:xfrm>
              <a:off x="1776"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4</a:t>
              </a:r>
            </a:p>
          </p:txBody>
        </p:sp>
        <p:sp>
          <p:nvSpPr>
            <p:cNvPr id="23592" name="Rectangle 56">
              <a:extLst>
                <a:ext uri="{FF2B5EF4-FFF2-40B4-BE49-F238E27FC236}">
                  <a16:creationId xmlns:a16="http://schemas.microsoft.com/office/drawing/2014/main" id="{5544B1BA-89A0-4CCD-B3EC-F71C551A9ABF}"/>
                </a:ext>
              </a:extLst>
            </p:cNvPr>
            <p:cNvSpPr>
              <a:spLocks noChangeArrowheads="1"/>
            </p:cNvSpPr>
            <p:nvPr/>
          </p:nvSpPr>
          <p:spPr bwMode="auto">
            <a:xfrm>
              <a:off x="3456" y="278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3</a:t>
              </a:r>
            </a:p>
          </p:txBody>
        </p:sp>
        <p:sp>
          <p:nvSpPr>
            <p:cNvPr id="23593" name="Rectangle 57">
              <a:extLst>
                <a:ext uri="{FF2B5EF4-FFF2-40B4-BE49-F238E27FC236}">
                  <a16:creationId xmlns:a16="http://schemas.microsoft.com/office/drawing/2014/main" id="{BDDD2BFE-BB09-4557-B219-FE18CBFF46DD}"/>
                </a:ext>
              </a:extLst>
            </p:cNvPr>
            <p:cNvSpPr>
              <a:spLocks noChangeArrowheads="1"/>
            </p:cNvSpPr>
            <p:nvPr/>
          </p:nvSpPr>
          <p:spPr bwMode="auto">
            <a:xfrm>
              <a:off x="1546" y="37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8</a:t>
              </a:r>
            </a:p>
          </p:txBody>
        </p:sp>
        <p:sp>
          <p:nvSpPr>
            <p:cNvPr id="23594" name="Rectangle 58">
              <a:extLst>
                <a:ext uri="{FF2B5EF4-FFF2-40B4-BE49-F238E27FC236}">
                  <a16:creationId xmlns:a16="http://schemas.microsoft.com/office/drawing/2014/main" id="{59E68477-BAA7-4D7B-9080-4861C1004AB2}"/>
                </a:ext>
              </a:extLst>
            </p:cNvPr>
            <p:cNvSpPr>
              <a:spLocks noChangeArrowheads="1"/>
            </p:cNvSpPr>
            <p:nvPr/>
          </p:nvSpPr>
          <p:spPr bwMode="auto">
            <a:xfrm>
              <a:off x="1873" y="37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9</a:t>
              </a:r>
            </a:p>
          </p:txBody>
        </p:sp>
        <p:sp>
          <p:nvSpPr>
            <p:cNvPr id="23595" name="Rectangle 59">
              <a:extLst>
                <a:ext uri="{FF2B5EF4-FFF2-40B4-BE49-F238E27FC236}">
                  <a16:creationId xmlns:a16="http://schemas.microsoft.com/office/drawing/2014/main" id="{626464CE-2F42-477F-9F56-B41959DE82DC}"/>
                </a:ext>
              </a:extLst>
            </p:cNvPr>
            <p:cNvSpPr>
              <a:spLocks noChangeArrowheads="1"/>
            </p:cNvSpPr>
            <p:nvPr/>
          </p:nvSpPr>
          <p:spPr bwMode="auto">
            <a:xfrm>
              <a:off x="2136" y="374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10</a:t>
              </a:r>
            </a:p>
          </p:txBody>
        </p:sp>
        <p:sp>
          <p:nvSpPr>
            <p:cNvPr id="23596" name="Rectangle 60">
              <a:extLst>
                <a:ext uri="{FF2B5EF4-FFF2-40B4-BE49-F238E27FC236}">
                  <a16:creationId xmlns:a16="http://schemas.microsoft.com/office/drawing/2014/main" id="{9D634E47-5ECF-4EAC-B472-21D58B20EEE7}"/>
                </a:ext>
              </a:extLst>
            </p:cNvPr>
            <p:cNvSpPr>
              <a:spLocks noChangeArrowheads="1"/>
            </p:cNvSpPr>
            <p:nvPr/>
          </p:nvSpPr>
          <p:spPr bwMode="auto">
            <a:xfrm>
              <a:off x="2529" y="374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11</a:t>
              </a:r>
            </a:p>
          </p:txBody>
        </p:sp>
        <p:sp>
          <p:nvSpPr>
            <p:cNvPr id="23597" name="Rectangle 61">
              <a:extLst>
                <a:ext uri="{FF2B5EF4-FFF2-40B4-BE49-F238E27FC236}">
                  <a16:creationId xmlns:a16="http://schemas.microsoft.com/office/drawing/2014/main" id="{C2D9BD4D-0824-45DA-834B-FE24AEEFFB47}"/>
                </a:ext>
              </a:extLst>
            </p:cNvPr>
            <p:cNvSpPr>
              <a:spLocks noChangeArrowheads="1"/>
            </p:cNvSpPr>
            <p:nvPr/>
          </p:nvSpPr>
          <p:spPr bwMode="auto">
            <a:xfrm>
              <a:off x="3186" y="374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13</a:t>
              </a:r>
            </a:p>
          </p:txBody>
        </p:sp>
        <p:sp>
          <p:nvSpPr>
            <p:cNvPr id="23598" name="Rectangle 62">
              <a:extLst>
                <a:ext uri="{FF2B5EF4-FFF2-40B4-BE49-F238E27FC236}">
                  <a16:creationId xmlns:a16="http://schemas.microsoft.com/office/drawing/2014/main" id="{2A38C7FC-6AC4-4BD1-ADE2-2AC5513A8789}"/>
                </a:ext>
              </a:extLst>
            </p:cNvPr>
            <p:cNvSpPr>
              <a:spLocks noChangeArrowheads="1"/>
            </p:cNvSpPr>
            <p:nvPr/>
          </p:nvSpPr>
          <p:spPr bwMode="auto">
            <a:xfrm>
              <a:off x="3513" y="374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14</a:t>
              </a:r>
            </a:p>
          </p:txBody>
        </p:sp>
        <p:sp>
          <p:nvSpPr>
            <p:cNvPr id="23599" name="Rectangle 63">
              <a:extLst>
                <a:ext uri="{FF2B5EF4-FFF2-40B4-BE49-F238E27FC236}">
                  <a16:creationId xmlns:a16="http://schemas.microsoft.com/office/drawing/2014/main" id="{5281E396-7441-4F47-A73A-E535CA634667}"/>
                </a:ext>
              </a:extLst>
            </p:cNvPr>
            <p:cNvSpPr>
              <a:spLocks noChangeArrowheads="1"/>
            </p:cNvSpPr>
            <p:nvPr/>
          </p:nvSpPr>
          <p:spPr bwMode="auto">
            <a:xfrm>
              <a:off x="3840" y="374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15</a:t>
              </a:r>
            </a:p>
          </p:txBody>
        </p:sp>
        <p:sp>
          <p:nvSpPr>
            <p:cNvPr id="23600" name="Rectangle 64">
              <a:extLst>
                <a:ext uri="{FF2B5EF4-FFF2-40B4-BE49-F238E27FC236}">
                  <a16:creationId xmlns:a16="http://schemas.microsoft.com/office/drawing/2014/main" id="{32BF47B1-2FFF-4CC5-B40B-681FBFF746CC}"/>
                </a:ext>
              </a:extLst>
            </p:cNvPr>
            <p:cNvSpPr>
              <a:spLocks noChangeArrowheads="1"/>
            </p:cNvSpPr>
            <p:nvPr/>
          </p:nvSpPr>
          <p:spPr bwMode="auto">
            <a:xfrm>
              <a:off x="2857" y="374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12</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A064D1F-2453-4025-8524-E929DF43BF0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六、完全二叉树</a:t>
            </a:r>
            <a:endParaRPr lang="en-US" altLang="zh-CN" sz="3200">
              <a:latin typeface="黑体" panose="02010609060101010101" pitchFamily="49" charset="-122"/>
              <a:ea typeface="黑体" panose="02010609060101010101" pitchFamily="49" charset="-122"/>
            </a:endParaRPr>
          </a:p>
        </p:txBody>
      </p:sp>
      <p:sp>
        <p:nvSpPr>
          <p:cNvPr id="24579" name="Text Box 3">
            <a:extLst>
              <a:ext uri="{FF2B5EF4-FFF2-40B4-BE49-F238E27FC236}">
                <a16:creationId xmlns:a16="http://schemas.microsoft.com/office/drawing/2014/main" id="{39D4F93F-C29E-4891-9355-48C2578903D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E7DCEC2-18A3-4D20-9801-9D353D0932B4}" type="slidenum">
              <a:rPr lang="zh-CN" altLang="en-US" sz="2400"/>
              <a:pPr algn="r" eaLnBrk="1" hangingPunct="1">
                <a:spcBef>
                  <a:spcPct val="50000"/>
                </a:spcBef>
                <a:buClrTx/>
                <a:buSzTx/>
                <a:buFontTx/>
                <a:buNone/>
              </a:pPr>
              <a:t>17</a:t>
            </a:fld>
            <a:endParaRPr lang="en-US" altLang="zh-CN" sz="2400"/>
          </a:p>
        </p:txBody>
      </p:sp>
      <p:sp>
        <p:nvSpPr>
          <p:cNvPr id="24580" name="Text Box 4">
            <a:extLst>
              <a:ext uri="{FF2B5EF4-FFF2-40B4-BE49-F238E27FC236}">
                <a16:creationId xmlns:a16="http://schemas.microsoft.com/office/drawing/2014/main" id="{F1DEA81D-1046-4CDD-AD2C-94893E02B01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24581" name="Rectangle 5">
            <a:extLst>
              <a:ext uri="{FF2B5EF4-FFF2-40B4-BE49-F238E27FC236}">
                <a16:creationId xmlns:a16="http://schemas.microsoft.com/office/drawing/2014/main" id="{FAFDC911-B825-4C60-9FA5-F104DCFB4D48}"/>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solidFill>
                  <a:schemeClr val="hlink"/>
                </a:solidFill>
                <a:latin typeface="黑体" panose="02010609060101010101" pitchFamily="49" charset="-122"/>
                <a:ea typeface="黑体" panose="02010609060101010101" pitchFamily="49" charset="-122"/>
              </a:rPr>
              <a:t>当且仅当每一个结点都与深度相同的满二叉树中编号从1到</a:t>
            </a:r>
            <a:r>
              <a:rPr lang="en-US" altLang="zh-CN" b="1">
                <a:solidFill>
                  <a:schemeClr val="hlink"/>
                </a:solidFill>
                <a:latin typeface="黑体" panose="02010609060101010101" pitchFamily="49" charset="-122"/>
                <a:ea typeface="黑体" panose="02010609060101010101" pitchFamily="49" charset="-122"/>
              </a:rPr>
              <a:t>n</a:t>
            </a:r>
            <a:r>
              <a:rPr lang="zh-CN" altLang="en-US" b="1">
                <a:solidFill>
                  <a:schemeClr val="hlink"/>
                </a:solidFill>
                <a:latin typeface="黑体" panose="02010609060101010101" pitchFamily="49" charset="-122"/>
                <a:ea typeface="黑体" panose="02010609060101010101" pitchFamily="49" charset="-122"/>
              </a:rPr>
              <a:t>的结点一一对应的二叉树</a:t>
            </a:r>
          </a:p>
          <a:p>
            <a:pPr eaLnBrk="1" hangingPunct="1">
              <a:spcBef>
                <a:spcPct val="30000"/>
              </a:spcBef>
            </a:pPr>
            <a:r>
              <a:rPr lang="zh-CN" altLang="en-US" b="1">
                <a:latin typeface="黑体" panose="02010609060101010101" pitchFamily="49" charset="-122"/>
                <a:ea typeface="黑体" panose="02010609060101010101" pitchFamily="49" charset="-122"/>
              </a:rPr>
              <a:t>叶子结点只在最大两层上出现</a:t>
            </a:r>
          </a:p>
          <a:p>
            <a:pPr eaLnBrk="1" hangingPunct="1">
              <a:spcBef>
                <a:spcPct val="30000"/>
              </a:spcBef>
            </a:pPr>
            <a:r>
              <a:rPr lang="zh-CN" altLang="en-US" b="1">
                <a:latin typeface="黑体" panose="02010609060101010101" pitchFamily="49" charset="-122"/>
                <a:ea typeface="黑体" panose="02010609060101010101" pitchFamily="49" charset="-122"/>
              </a:rPr>
              <a:t>左子树深度与右子树</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深度相等或大１</a:t>
            </a:r>
          </a:p>
        </p:txBody>
      </p:sp>
      <p:sp>
        <p:nvSpPr>
          <p:cNvPr id="24582" name="Rectangle 6">
            <a:extLst>
              <a:ext uri="{FF2B5EF4-FFF2-40B4-BE49-F238E27FC236}">
                <a16:creationId xmlns:a16="http://schemas.microsoft.com/office/drawing/2014/main" id="{B3892B0B-A5B8-4E78-B17E-0D1E44E5612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24583" name="Group 49">
            <a:extLst>
              <a:ext uri="{FF2B5EF4-FFF2-40B4-BE49-F238E27FC236}">
                <a16:creationId xmlns:a16="http://schemas.microsoft.com/office/drawing/2014/main" id="{114623DE-FC98-4413-9020-8B9B38358546}"/>
              </a:ext>
            </a:extLst>
          </p:cNvPr>
          <p:cNvGrpSpPr>
            <a:grpSpLocks/>
          </p:cNvGrpSpPr>
          <p:nvPr/>
        </p:nvGrpSpPr>
        <p:grpSpPr bwMode="auto">
          <a:xfrm>
            <a:off x="5029200" y="4038600"/>
            <a:ext cx="3919538" cy="2652713"/>
            <a:chOff x="2688" y="2496"/>
            <a:chExt cx="2469" cy="1671"/>
          </a:xfrm>
        </p:grpSpPr>
        <p:sp>
          <p:nvSpPr>
            <p:cNvPr id="24584" name="Line 8">
              <a:extLst>
                <a:ext uri="{FF2B5EF4-FFF2-40B4-BE49-F238E27FC236}">
                  <a16:creationId xmlns:a16="http://schemas.microsoft.com/office/drawing/2014/main" id="{B661A387-4A5D-413C-A941-52AF541DCD6E}"/>
                </a:ext>
              </a:extLst>
            </p:cNvPr>
            <p:cNvSpPr>
              <a:spLocks noChangeShapeType="1"/>
            </p:cNvSpPr>
            <p:nvPr/>
          </p:nvSpPr>
          <p:spPr bwMode="auto">
            <a:xfrm>
              <a:off x="4147" y="2673"/>
              <a:ext cx="561"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Line 9">
              <a:extLst>
                <a:ext uri="{FF2B5EF4-FFF2-40B4-BE49-F238E27FC236}">
                  <a16:creationId xmlns:a16="http://schemas.microsoft.com/office/drawing/2014/main" id="{DEC3E903-C30D-4C67-A8AA-C41866305267}"/>
                </a:ext>
              </a:extLst>
            </p:cNvPr>
            <p:cNvSpPr>
              <a:spLocks noChangeShapeType="1"/>
            </p:cNvSpPr>
            <p:nvPr/>
          </p:nvSpPr>
          <p:spPr bwMode="auto">
            <a:xfrm flipH="1">
              <a:off x="3418" y="2635"/>
              <a:ext cx="581" cy="39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Line 10">
              <a:extLst>
                <a:ext uri="{FF2B5EF4-FFF2-40B4-BE49-F238E27FC236}">
                  <a16:creationId xmlns:a16="http://schemas.microsoft.com/office/drawing/2014/main" id="{6CFD98A5-0116-4799-AF42-041D029DBAFA}"/>
                </a:ext>
              </a:extLst>
            </p:cNvPr>
            <p:cNvSpPr>
              <a:spLocks noChangeShapeType="1"/>
            </p:cNvSpPr>
            <p:nvPr/>
          </p:nvSpPr>
          <p:spPr bwMode="auto">
            <a:xfrm>
              <a:off x="4764" y="3148"/>
              <a:ext cx="225" cy="29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7" name="Line 11">
              <a:extLst>
                <a:ext uri="{FF2B5EF4-FFF2-40B4-BE49-F238E27FC236}">
                  <a16:creationId xmlns:a16="http://schemas.microsoft.com/office/drawing/2014/main" id="{12F4013B-5F93-42BE-B8BA-3643BB364C7A}"/>
                </a:ext>
              </a:extLst>
            </p:cNvPr>
            <p:cNvSpPr>
              <a:spLocks noChangeShapeType="1"/>
            </p:cNvSpPr>
            <p:nvPr/>
          </p:nvSpPr>
          <p:spPr bwMode="auto">
            <a:xfrm flipH="1">
              <a:off x="4427" y="3087"/>
              <a:ext cx="281"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Line 12">
              <a:extLst>
                <a:ext uri="{FF2B5EF4-FFF2-40B4-BE49-F238E27FC236}">
                  <a16:creationId xmlns:a16="http://schemas.microsoft.com/office/drawing/2014/main" id="{D2764B04-CA3F-4D25-A37C-5E5DF62CF386}"/>
                </a:ext>
              </a:extLst>
            </p:cNvPr>
            <p:cNvSpPr>
              <a:spLocks noChangeShapeType="1"/>
            </p:cNvSpPr>
            <p:nvPr/>
          </p:nvSpPr>
          <p:spPr bwMode="auto">
            <a:xfrm>
              <a:off x="3418" y="3087"/>
              <a:ext cx="223"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Line 13">
              <a:extLst>
                <a:ext uri="{FF2B5EF4-FFF2-40B4-BE49-F238E27FC236}">
                  <a16:creationId xmlns:a16="http://schemas.microsoft.com/office/drawing/2014/main" id="{2C157862-C782-4420-8982-EC8931FEC745}"/>
                </a:ext>
              </a:extLst>
            </p:cNvPr>
            <p:cNvSpPr>
              <a:spLocks noChangeShapeType="1"/>
            </p:cNvSpPr>
            <p:nvPr/>
          </p:nvSpPr>
          <p:spPr bwMode="auto">
            <a:xfrm flipH="1">
              <a:off x="3024" y="3148"/>
              <a:ext cx="282" cy="35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7">
              <a:extLst>
                <a:ext uri="{FF2B5EF4-FFF2-40B4-BE49-F238E27FC236}">
                  <a16:creationId xmlns:a16="http://schemas.microsoft.com/office/drawing/2014/main" id="{68397F24-C07B-4628-9A8D-F426F9FD3636}"/>
                </a:ext>
              </a:extLst>
            </p:cNvPr>
            <p:cNvSpPr>
              <a:spLocks noChangeShapeType="1"/>
            </p:cNvSpPr>
            <p:nvPr/>
          </p:nvSpPr>
          <p:spPr bwMode="auto">
            <a:xfrm flipH="1">
              <a:off x="4147" y="3561"/>
              <a:ext cx="224"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18">
              <a:extLst>
                <a:ext uri="{FF2B5EF4-FFF2-40B4-BE49-F238E27FC236}">
                  <a16:creationId xmlns:a16="http://schemas.microsoft.com/office/drawing/2014/main" id="{37BA31E1-35A8-4C1E-88BE-E2C4FFE30E41}"/>
                </a:ext>
              </a:extLst>
            </p:cNvPr>
            <p:cNvSpPr>
              <a:spLocks noChangeShapeType="1"/>
            </p:cNvSpPr>
            <p:nvPr/>
          </p:nvSpPr>
          <p:spPr bwMode="auto">
            <a:xfrm>
              <a:off x="3697" y="3561"/>
              <a:ext cx="112"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9">
              <a:extLst>
                <a:ext uri="{FF2B5EF4-FFF2-40B4-BE49-F238E27FC236}">
                  <a16:creationId xmlns:a16="http://schemas.microsoft.com/office/drawing/2014/main" id="{3F027D6B-AE02-477C-8134-7F6A7E6B49D8}"/>
                </a:ext>
              </a:extLst>
            </p:cNvPr>
            <p:cNvSpPr>
              <a:spLocks noChangeShapeType="1"/>
            </p:cNvSpPr>
            <p:nvPr/>
          </p:nvSpPr>
          <p:spPr bwMode="auto">
            <a:xfrm flipH="1">
              <a:off x="3474" y="3561"/>
              <a:ext cx="167"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20">
              <a:extLst>
                <a:ext uri="{FF2B5EF4-FFF2-40B4-BE49-F238E27FC236}">
                  <a16:creationId xmlns:a16="http://schemas.microsoft.com/office/drawing/2014/main" id="{80FE959A-9B6A-4788-83D0-99C62776A305}"/>
                </a:ext>
              </a:extLst>
            </p:cNvPr>
            <p:cNvSpPr>
              <a:spLocks noChangeShapeType="1"/>
            </p:cNvSpPr>
            <p:nvPr/>
          </p:nvSpPr>
          <p:spPr bwMode="auto">
            <a:xfrm>
              <a:off x="3082" y="3620"/>
              <a:ext cx="112"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21">
              <a:extLst>
                <a:ext uri="{FF2B5EF4-FFF2-40B4-BE49-F238E27FC236}">
                  <a16:creationId xmlns:a16="http://schemas.microsoft.com/office/drawing/2014/main" id="{1F8B6898-C3DE-4F3E-9DB9-67E45682E59D}"/>
                </a:ext>
              </a:extLst>
            </p:cNvPr>
            <p:cNvSpPr>
              <a:spLocks noChangeShapeType="1"/>
            </p:cNvSpPr>
            <p:nvPr/>
          </p:nvSpPr>
          <p:spPr bwMode="auto">
            <a:xfrm flipH="1">
              <a:off x="2800" y="3561"/>
              <a:ext cx="224"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Oval 22">
              <a:extLst>
                <a:ext uri="{FF2B5EF4-FFF2-40B4-BE49-F238E27FC236}">
                  <a16:creationId xmlns:a16="http://schemas.microsoft.com/office/drawing/2014/main" id="{9A088B90-2B97-438E-8491-066D6F6E9614}"/>
                </a:ext>
              </a:extLst>
            </p:cNvPr>
            <p:cNvSpPr>
              <a:spLocks noChangeArrowheads="1"/>
            </p:cNvSpPr>
            <p:nvPr/>
          </p:nvSpPr>
          <p:spPr bwMode="auto">
            <a:xfrm>
              <a:off x="2688" y="3856"/>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596" name="Oval 23">
              <a:extLst>
                <a:ext uri="{FF2B5EF4-FFF2-40B4-BE49-F238E27FC236}">
                  <a16:creationId xmlns:a16="http://schemas.microsoft.com/office/drawing/2014/main" id="{4A938488-95D2-424E-B95A-19D7A3CA6E0A}"/>
                </a:ext>
              </a:extLst>
            </p:cNvPr>
            <p:cNvSpPr>
              <a:spLocks noChangeArrowheads="1"/>
            </p:cNvSpPr>
            <p:nvPr/>
          </p:nvSpPr>
          <p:spPr bwMode="auto">
            <a:xfrm>
              <a:off x="3024" y="3856"/>
              <a:ext cx="282"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597" name="Oval 24">
              <a:extLst>
                <a:ext uri="{FF2B5EF4-FFF2-40B4-BE49-F238E27FC236}">
                  <a16:creationId xmlns:a16="http://schemas.microsoft.com/office/drawing/2014/main" id="{B580626F-854D-45EC-8DA0-710E4ADFEBFA}"/>
                </a:ext>
              </a:extLst>
            </p:cNvPr>
            <p:cNvSpPr>
              <a:spLocks noChangeArrowheads="1"/>
            </p:cNvSpPr>
            <p:nvPr/>
          </p:nvSpPr>
          <p:spPr bwMode="auto">
            <a:xfrm>
              <a:off x="3362" y="3856"/>
              <a:ext cx="279"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598" name="Oval 25">
              <a:extLst>
                <a:ext uri="{FF2B5EF4-FFF2-40B4-BE49-F238E27FC236}">
                  <a16:creationId xmlns:a16="http://schemas.microsoft.com/office/drawing/2014/main" id="{3F93489B-A9AC-4250-9AD5-40381FACFA37}"/>
                </a:ext>
              </a:extLst>
            </p:cNvPr>
            <p:cNvSpPr>
              <a:spLocks noChangeArrowheads="1"/>
            </p:cNvSpPr>
            <p:nvPr/>
          </p:nvSpPr>
          <p:spPr bwMode="auto">
            <a:xfrm>
              <a:off x="3697" y="3856"/>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599" name="Oval 26">
              <a:extLst>
                <a:ext uri="{FF2B5EF4-FFF2-40B4-BE49-F238E27FC236}">
                  <a16:creationId xmlns:a16="http://schemas.microsoft.com/office/drawing/2014/main" id="{6DFED74D-25FF-42B5-B71B-44BFF34DB581}"/>
                </a:ext>
              </a:extLst>
            </p:cNvPr>
            <p:cNvSpPr>
              <a:spLocks noChangeArrowheads="1"/>
            </p:cNvSpPr>
            <p:nvPr/>
          </p:nvSpPr>
          <p:spPr bwMode="auto">
            <a:xfrm>
              <a:off x="4035" y="3856"/>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600" name="Oval 30">
              <a:extLst>
                <a:ext uri="{FF2B5EF4-FFF2-40B4-BE49-F238E27FC236}">
                  <a16:creationId xmlns:a16="http://schemas.microsoft.com/office/drawing/2014/main" id="{3332A2E2-6746-4B97-B420-AA484B51DE05}"/>
                </a:ext>
              </a:extLst>
            </p:cNvPr>
            <p:cNvSpPr>
              <a:spLocks noChangeArrowheads="1"/>
            </p:cNvSpPr>
            <p:nvPr/>
          </p:nvSpPr>
          <p:spPr bwMode="auto">
            <a:xfrm>
              <a:off x="2912" y="3382"/>
              <a:ext cx="282"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601" name="Oval 31">
              <a:extLst>
                <a:ext uri="{FF2B5EF4-FFF2-40B4-BE49-F238E27FC236}">
                  <a16:creationId xmlns:a16="http://schemas.microsoft.com/office/drawing/2014/main" id="{AC92093E-B8B3-4B0B-BB55-B0380A37CD50}"/>
                </a:ext>
              </a:extLst>
            </p:cNvPr>
            <p:cNvSpPr>
              <a:spLocks noChangeArrowheads="1"/>
            </p:cNvSpPr>
            <p:nvPr/>
          </p:nvSpPr>
          <p:spPr bwMode="auto">
            <a:xfrm>
              <a:off x="3530" y="3382"/>
              <a:ext cx="279"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602" name="Oval 32">
              <a:extLst>
                <a:ext uri="{FF2B5EF4-FFF2-40B4-BE49-F238E27FC236}">
                  <a16:creationId xmlns:a16="http://schemas.microsoft.com/office/drawing/2014/main" id="{CD6E18A5-74A4-49E9-B299-80C53148532F}"/>
                </a:ext>
              </a:extLst>
            </p:cNvPr>
            <p:cNvSpPr>
              <a:spLocks noChangeArrowheads="1"/>
            </p:cNvSpPr>
            <p:nvPr/>
          </p:nvSpPr>
          <p:spPr bwMode="auto">
            <a:xfrm>
              <a:off x="4259" y="3382"/>
              <a:ext cx="280"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6</a:t>
              </a:r>
            </a:p>
          </p:txBody>
        </p:sp>
        <p:sp>
          <p:nvSpPr>
            <p:cNvPr id="24603" name="Oval 33">
              <a:extLst>
                <a:ext uri="{FF2B5EF4-FFF2-40B4-BE49-F238E27FC236}">
                  <a16:creationId xmlns:a16="http://schemas.microsoft.com/office/drawing/2014/main" id="{A3DB276B-6AB9-4C90-A5D4-FDAA2B0C0A09}"/>
                </a:ext>
              </a:extLst>
            </p:cNvPr>
            <p:cNvSpPr>
              <a:spLocks noChangeArrowheads="1"/>
            </p:cNvSpPr>
            <p:nvPr/>
          </p:nvSpPr>
          <p:spPr bwMode="auto">
            <a:xfrm>
              <a:off x="4852" y="3382"/>
              <a:ext cx="305"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604" name="Oval 34">
              <a:extLst>
                <a:ext uri="{FF2B5EF4-FFF2-40B4-BE49-F238E27FC236}">
                  <a16:creationId xmlns:a16="http://schemas.microsoft.com/office/drawing/2014/main" id="{DF3B0B3D-EC96-40A4-9623-DC528CD2ECFB}"/>
                </a:ext>
              </a:extLst>
            </p:cNvPr>
            <p:cNvSpPr>
              <a:spLocks noChangeArrowheads="1"/>
            </p:cNvSpPr>
            <p:nvPr/>
          </p:nvSpPr>
          <p:spPr bwMode="auto">
            <a:xfrm>
              <a:off x="3250" y="2910"/>
              <a:ext cx="280"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2</a:t>
              </a:r>
              <a:endParaRPr lang="zh-CN" altLang="en-US" sz="2800" b="1">
                <a:latin typeface="Times New Roman" panose="02020603050405020304" pitchFamily="18" charset="0"/>
              </a:endParaRPr>
            </a:p>
          </p:txBody>
        </p:sp>
        <p:sp>
          <p:nvSpPr>
            <p:cNvPr id="24605" name="Oval 35">
              <a:extLst>
                <a:ext uri="{FF2B5EF4-FFF2-40B4-BE49-F238E27FC236}">
                  <a16:creationId xmlns:a16="http://schemas.microsoft.com/office/drawing/2014/main" id="{F7522942-9164-41BE-8408-979C770689CB}"/>
                </a:ext>
              </a:extLst>
            </p:cNvPr>
            <p:cNvSpPr>
              <a:spLocks noChangeArrowheads="1"/>
            </p:cNvSpPr>
            <p:nvPr/>
          </p:nvSpPr>
          <p:spPr bwMode="auto">
            <a:xfrm>
              <a:off x="4595" y="2910"/>
              <a:ext cx="282"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4606" name="Oval 36">
              <a:extLst>
                <a:ext uri="{FF2B5EF4-FFF2-40B4-BE49-F238E27FC236}">
                  <a16:creationId xmlns:a16="http://schemas.microsoft.com/office/drawing/2014/main" id="{FD2FB308-1D53-48F9-8783-A0A60C2FB9C6}"/>
                </a:ext>
              </a:extLst>
            </p:cNvPr>
            <p:cNvSpPr>
              <a:spLocks noChangeArrowheads="1"/>
            </p:cNvSpPr>
            <p:nvPr/>
          </p:nvSpPr>
          <p:spPr bwMode="auto">
            <a:xfrm>
              <a:off x="3922" y="2496"/>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1</a:t>
              </a:r>
            </a:p>
          </p:txBody>
        </p:sp>
        <p:sp>
          <p:nvSpPr>
            <p:cNvPr id="24607" name="Rectangle 37">
              <a:extLst>
                <a:ext uri="{FF2B5EF4-FFF2-40B4-BE49-F238E27FC236}">
                  <a16:creationId xmlns:a16="http://schemas.microsoft.com/office/drawing/2014/main" id="{CFBEDB3E-A44F-4DC6-BD55-32B68F8322F0}"/>
                </a:ext>
              </a:extLst>
            </p:cNvPr>
            <p:cNvSpPr>
              <a:spLocks noChangeArrowheads="1"/>
            </p:cNvSpPr>
            <p:nvPr/>
          </p:nvSpPr>
          <p:spPr bwMode="auto">
            <a:xfrm>
              <a:off x="4896" y="33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7</a:t>
              </a:r>
            </a:p>
          </p:txBody>
        </p:sp>
        <p:sp>
          <p:nvSpPr>
            <p:cNvPr id="24608" name="Rectangle 38">
              <a:extLst>
                <a:ext uri="{FF2B5EF4-FFF2-40B4-BE49-F238E27FC236}">
                  <a16:creationId xmlns:a16="http://schemas.microsoft.com/office/drawing/2014/main" id="{288F2B8E-4A88-4A60-A7C6-8506E5975E10}"/>
                </a:ext>
              </a:extLst>
            </p:cNvPr>
            <p:cNvSpPr>
              <a:spLocks noChangeArrowheads="1"/>
            </p:cNvSpPr>
            <p:nvPr/>
          </p:nvSpPr>
          <p:spPr bwMode="auto">
            <a:xfrm>
              <a:off x="3552" y="33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5</a:t>
              </a:r>
            </a:p>
          </p:txBody>
        </p:sp>
        <p:sp>
          <p:nvSpPr>
            <p:cNvPr id="24609" name="Rectangle 39">
              <a:extLst>
                <a:ext uri="{FF2B5EF4-FFF2-40B4-BE49-F238E27FC236}">
                  <a16:creationId xmlns:a16="http://schemas.microsoft.com/office/drawing/2014/main" id="{CA45CABB-DDE8-40E1-AAAC-2FCE35354E54}"/>
                </a:ext>
              </a:extLst>
            </p:cNvPr>
            <p:cNvSpPr>
              <a:spLocks noChangeArrowheads="1"/>
            </p:cNvSpPr>
            <p:nvPr/>
          </p:nvSpPr>
          <p:spPr bwMode="auto">
            <a:xfrm>
              <a:off x="2928" y="33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4</a:t>
              </a:r>
            </a:p>
          </p:txBody>
        </p:sp>
        <p:sp>
          <p:nvSpPr>
            <p:cNvPr id="24610" name="Rectangle 40">
              <a:extLst>
                <a:ext uri="{FF2B5EF4-FFF2-40B4-BE49-F238E27FC236}">
                  <a16:creationId xmlns:a16="http://schemas.microsoft.com/office/drawing/2014/main" id="{71C4E75B-9605-4076-8182-C786C1B3D087}"/>
                </a:ext>
              </a:extLst>
            </p:cNvPr>
            <p:cNvSpPr>
              <a:spLocks noChangeArrowheads="1"/>
            </p:cNvSpPr>
            <p:nvPr/>
          </p:nvSpPr>
          <p:spPr bwMode="auto">
            <a:xfrm>
              <a:off x="4608" y="288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3</a:t>
              </a:r>
            </a:p>
          </p:txBody>
        </p:sp>
        <p:sp>
          <p:nvSpPr>
            <p:cNvPr id="24611" name="Rectangle 41">
              <a:extLst>
                <a:ext uri="{FF2B5EF4-FFF2-40B4-BE49-F238E27FC236}">
                  <a16:creationId xmlns:a16="http://schemas.microsoft.com/office/drawing/2014/main" id="{1F6EAE11-DD2D-4E0B-AB85-5EC1BAF9558D}"/>
                </a:ext>
              </a:extLst>
            </p:cNvPr>
            <p:cNvSpPr>
              <a:spLocks noChangeArrowheads="1"/>
            </p:cNvSpPr>
            <p:nvPr/>
          </p:nvSpPr>
          <p:spPr bwMode="auto">
            <a:xfrm>
              <a:off x="2698" y="38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8</a:t>
              </a:r>
            </a:p>
          </p:txBody>
        </p:sp>
        <p:sp>
          <p:nvSpPr>
            <p:cNvPr id="24612" name="Rectangle 42">
              <a:extLst>
                <a:ext uri="{FF2B5EF4-FFF2-40B4-BE49-F238E27FC236}">
                  <a16:creationId xmlns:a16="http://schemas.microsoft.com/office/drawing/2014/main" id="{FE5C87FD-646B-4767-AFE1-7CFC11A88F03}"/>
                </a:ext>
              </a:extLst>
            </p:cNvPr>
            <p:cNvSpPr>
              <a:spLocks noChangeArrowheads="1"/>
            </p:cNvSpPr>
            <p:nvPr/>
          </p:nvSpPr>
          <p:spPr bwMode="auto">
            <a:xfrm>
              <a:off x="3025" y="38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9</a:t>
              </a:r>
            </a:p>
          </p:txBody>
        </p:sp>
        <p:sp>
          <p:nvSpPr>
            <p:cNvPr id="24613" name="Rectangle 43">
              <a:extLst>
                <a:ext uri="{FF2B5EF4-FFF2-40B4-BE49-F238E27FC236}">
                  <a16:creationId xmlns:a16="http://schemas.microsoft.com/office/drawing/2014/main" id="{72464D25-DDC2-4205-AF10-215682DF0D67}"/>
                </a:ext>
              </a:extLst>
            </p:cNvPr>
            <p:cNvSpPr>
              <a:spLocks noChangeArrowheads="1"/>
            </p:cNvSpPr>
            <p:nvPr/>
          </p:nvSpPr>
          <p:spPr bwMode="auto">
            <a:xfrm>
              <a:off x="3288" y="384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10</a:t>
              </a:r>
            </a:p>
          </p:txBody>
        </p:sp>
        <p:sp>
          <p:nvSpPr>
            <p:cNvPr id="24614" name="Rectangle 44">
              <a:extLst>
                <a:ext uri="{FF2B5EF4-FFF2-40B4-BE49-F238E27FC236}">
                  <a16:creationId xmlns:a16="http://schemas.microsoft.com/office/drawing/2014/main" id="{950942FD-467A-46BE-809E-FD9D7226A865}"/>
                </a:ext>
              </a:extLst>
            </p:cNvPr>
            <p:cNvSpPr>
              <a:spLocks noChangeArrowheads="1"/>
            </p:cNvSpPr>
            <p:nvPr/>
          </p:nvSpPr>
          <p:spPr bwMode="auto">
            <a:xfrm>
              <a:off x="3681" y="38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11</a:t>
              </a:r>
            </a:p>
          </p:txBody>
        </p:sp>
        <p:sp>
          <p:nvSpPr>
            <p:cNvPr id="24615" name="Rectangle 48">
              <a:extLst>
                <a:ext uri="{FF2B5EF4-FFF2-40B4-BE49-F238E27FC236}">
                  <a16:creationId xmlns:a16="http://schemas.microsoft.com/office/drawing/2014/main" id="{7E50CD3D-4D1A-4DFD-8493-7B4B61AD577B}"/>
                </a:ext>
              </a:extLst>
            </p:cNvPr>
            <p:cNvSpPr>
              <a:spLocks noChangeArrowheads="1"/>
            </p:cNvSpPr>
            <p:nvPr/>
          </p:nvSpPr>
          <p:spPr bwMode="auto">
            <a:xfrm>
              <a:off x="4009" y="384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12</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252D32D0-6EE8-403E-9BC7-E260A1EAADE3}"/>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9449403A-79C8-4AF3-8164-7C05BB214D6D}"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18</a:t>
            </a:fld>
            <a:endParaRPr lang="en-US" altLang="zh-CN" sz="2400">
              <a:latin typeface="黑体" panose="02010609060101010101" pitchFamily="49" charset="-122"/>
              <a:ea typeface="黑体" panose="02010609060101010101" pitchFamily="49" charset="-122"/>
            </a:endParaRPr>
          </a:p>
        </p:txBody>
      </p:sp>
      <p:grpSp>
        <p:nvGrpSpPr>
          <p:cNvPr id="2" name="Group 3">
            <a:extLst>
              <a:ext uri="{FF2B5EF4-FFF2-40B4-BE49-F238E27FC236}">
                <a16:creationId xmlns:a16="http://schemas.microsoft.com/office/drawing/2014/main" id="{FF8FE681-1B40-4057-ADD7-40EE453E6F4D}"/>
              </a:ext>
            </a:extLst>
          </p:cNvPr>
          <p:cNvGrpSpPr>
            <a:grpSpLocks/>
          </p:cNvGrpSpPr>
          <p:nvPr/>
        </p:nvGrpSpPr>
        <p:grpSpPr bwMode="auto">
          <a:xfrm>
            <a:off x="5798693" y="1178289"/>
            <a:ext cx="2976563" cy="2408238"/>
            <a:chOff x="1056" y="2371"/>
            <a:chExt cx="2288" cy="1786"/>
          </a:xfrm>
        </p:grpSpPr>
        <p:grpSp>
          <p:nvGrpSpPr>
            <p:cNvPr id="26663" name="Group 4">
              <a:extLst>
                <a:ext uri="{FF2B5EF4-FFF2-40B4-BE49-F238E27FC236}">
                  <a16:creationId xmlns:a16="http://schemas.microsoft.com/office/drawing/2014/main" id="{3A134C5A-D3E8-4B81-85BD-2BE4453EA1C6}"/>
                </a:ext>
              </a:extLst>
            </p:cNvPr>
            <p:cNvGrpSpPr>
              <a:grpSpLocks/>
            </p:cNvGrpSpPr>
            <p:nvPr/>
          </p:nvGrpSpPr>
          <p:grpSpPr bwMode="auto">
            <a:xfrm>
              <a:off x="1056" y="2371"/>
              <a:ext cx="2288" cy="1442"/>
              <a:chOff x="3102" y="2624"/>
              <a:chExt cx="2288" cy="1442"/>
            </a:xfrm>
          </p:grpSpPr>
          <p:sp>
            <p:nvSpPr>
              <p:cNvPr id="26665" name="Oval 5">
                <a:extLst>
                  <a:ext uri="{FF2B5EF4-FFF2-40B4-BE49-F238E27FC236}">
                    <a16:creationId xmlns:a16="http://schemas.microsoft.com/office/drawing/2014/main" id="{7F297C66-A9C9-4E5C-999D-5976B09DDE56}"/>
                  </a:ext>
                </a:extLst>
              </p:cNvPr>
              <p:cNvSpPr>
                <a:spLocks noChangeArrowheads="1"/>
              </p:cNvSpPr>
              <p:nvPr/>
            </p:nvSpPr>
            <p:spPr bwMode="auto">
              <a:xfrm>
                <a:off x="4106" y="2671"/>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66" name="Rectangle 6">
                <a:extLst>
                  <a:ext uri="{FF2B5EF4-FFF2-40B4-BE49-F238E27FC236}">
                    <a16:creationId xmlns:a16="http://schemas.microsoft.com/office/drawing/2014/main" id="{E7EB0D9B-F44F-4EC4-8C3D-A261C7ABAE98}"/>
                  </a:ext>
                </a:extLst>
              </p:cNvPr>
              <p:cNvSpPr>
                <a:spLocks noChangeArrowheads="1"/>
              </p:cNvSpPr>
              <p:nvPr/>
            </p:nvSpPr>
            <p:spPr bwMode="auto">
              <a:xfrm>
                <a:off x="4068" y="2624"/>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A</a:t>
                </a:r>
              </a:p>
            </p:txBody>
          </p:sp>
          <p:sp>
            <p:nvSpPr>
              <p:cNvPr id="26667" name="Oval 7">
                <a:extLst>
                  <a:ext uri="{FF2B5EF4-FFF2-40B4-BE49-F238E27FC236}">
                    <a16:creationId xmlns:a16="http://schemas.microsoft.com/office/drawing/2014/main" id="{973B56B0-648F-42BF-99F4-3EC75638448E}"/>
                  </a:ext>
                </a:extLst>
              </p:cNvPr>
              <p:cNvSpPr>
                <a:spLocks noChangeArrowheads="1"/>
              </p:cNvSpPr>
              <p:nvPr/>
            </p:nvSpPr>
            <p:spPr bwMode="auto">
              <a:xfrm>
                <a:off x="5165" y="3806"/>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68" name="Rectangle 8">
                <a:extLst>
                  <a:ext uri="{FF2B5EF4-FFF2-40B4-BE49-F238E27FC236}">
                    <a16:creationId xmlns:a16="http://schemas.microsoft.com/office/drawing/2014/main" id="{A513D308-79EE-403B-9C66-5975510EE297}"/>
                  </a:ext>
                </a:extLst>
              </p:cNvPr>
              <p:cNvSpPr>
                <a:spLocks noChangeArrowheads="1"/>
              </p:cNvSpPr>
              <p:nvPr/>
            </p:nvSpPr>
            <p:spPr bwMode="auto">
              <a:xfrm>
                <a:off x="5166" y="3780"/>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O</a:t>
                </a:r>
              </a:p>
            </p:txBody>
          </p:sp>
          <p:sp>
            <p:nvSpPr>
              <p:cNvPr id="26669" name="Oval 9">
                <a:extLst>
                  <a:ext uri="{FF2B5EF4-FFF2-40B4-BE49-F238E27FC236}">
                    <a16:creationId xmlns:a16="http://schemas.microsoft.com/office/drawing/2014/main" id="{C8BA201B-5566-426F-942E-E941ACE05414}"/>
                  </a:ext>
                </a:extLst>
              </p:cNvPr>
              <p:cNvSpPr>
                <a:spLocks noChangeArrowheads="1"/>
              </p:cNvSpPr>
              <p:nvPr/>
            </p:nvSpPr>
            <p:spPr bwMode="auto">
              <a:xfrm>
                <a:off x="3493" y="3048"/>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70" name="Rectangle 10">
                <a:extLst>
                  <a:ext uri="{FF2B5EF4-FFF2-40B4-BE49-F238E27FC236}">
                    <a16:creationId xmlns:a16="http://schemas.microsoft.com/office/drawing/2014/main" id="{28CD39D9-F83B-46F5-B7A2-847C9860F647}"/>
                  </a:ext>
                </a:extLst>
              </p:cNvPr>
              <p:cNvSpPr>
                <a:spLocks noChangeArrowheads="1"/>
              </p:cNvSpPr>
              <p:nvPr/>
            </p:nvSpPr>
            <p:spPr bwMode="auto">
              <a:xfrm>
                <a:off x="3486" y="2995"/>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B</a:t>
                </a:r>
              </a:p>
            </p:txBody>
          </p:sp>
          <p:sp>
            <p:nvSpPr>
              <p:cNvPr id="26671" name="Line 11">
                <a:extLst>
                  <a:ext uri="{FF2B5EF4-FFF2-40B4-BE49-F238E27FC236}">
                    <a16:creationId xmlns:a16="http://schemas.microsoft.com/office/drawing/2014/main" id="{4204F317-88BB-493B-99FF-FD620C040864}"/>
                  </a:ext>
                </a:extLst>
              </p:cNvPr>
              <p:cNvSpPr>
                <a:spLocks noChangeShapeType="1"/>
              </p:cNvSpPr>
              <p:nvPr/>
            </p:nvSpPr>
            <p:spPr bwMode="auto">
              <a:xfrm flipH="1">
                <a:off x="3607" y="2841"/>
                <a:ext cx="515" cy="21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2" name="Oval 12">
                <a:extLst>
                  <a:ext uri="{FF2B5EF4-FFF2-40B4-BE49-F238E27FC236}">
                    <a16:creationId xmlns:a16="http://schemas.microsoft.com/office/drawing/2014/main" id="{521E8D9C-91FC-469A-82F5-7469ED806364}"/>
                  </a:ext>
                </a:extLst>
              </p:cNvPr>
              <p:cNvSpPr>
                <a:spLocks noChangeArrowheads="1"/>
              </p:cNvSpPr>
              <p:nvPr/>
            </p:nvSpPr>
            <p:spPr bwMode="auto">
              <a:xfrm>
                <a:off x="4739" y="3059"/>
                <a:ext cx="22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73" name="Rectangle 13">
                <a:extLst>
                  <a:ext uri="{FF2B5EF4-FFF2-40B4-BE49-F238E27FC236}">
                    <a16:creationId xmlns:a16="http://schemas.microsoft.com/office/drawing/2014/main" id="{3DBD150F-A586-42C4-A750-0A021F242E40}"/>
                  </a:ext>
                </a:extLst>
              </p:cNvPr>
              <p:cNvSpPr>
                <a:spLocks noChangeArrowheads="1"/>
              </p:cNvSpPr>
              <p:nvPr/>
            </p:nvSpPr>
            <p:spPr bwMode="auto">
              <a:xfrm>
                <a:off x="4751" y="3034"/>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C</a:t>
                </a:r>
              </a:p>
            </p:txBody>
          </p:sp>
          <p:sp>
            <p:nvSpPr>
              <p:cNvPr id="26674" name="Oval 14">
                <a:extLst>
                  <a:ext uri="{FF2B5EF4-FFF2-40B4-BE49-F238E27FC236}">
                    <a16:creationId xmlns:a16="http://schemas.microsoft.com/office/drawing/2014/main" id="{92875EF7-9A17-4D6B-997F-5837C4B79BDB}"/>
                  </a:ext>
                </a:extLst>
              </p:cNvPr>
              <p:cNvSpPr>
                <a:spLocks noChangeArrowheads="1"/>
              </p:cNvSpPr>
              <p:nvPr/>
            </p:nvSpPr>
            <p:spPr bwMode="auto">
              <a:xfrm>
                <a:off x="4983" y="3443"/>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75" name="Rectangle 15">
                <a:extLst>
                  <a:ext uri="{FF2B5EF4-FFF2-40B4-BE49-F238E27FC236}">
                    <a16:creationId xmlns:a16="http://schemas.microsoft.com/office/drawing/2014/main" id="{37453974-853C-4350-B6C3-AB3132B0BA22}"/>
                  </a:ext>
                </a:extLst>
              </p:cNvPr>
              <p:cNvSpPr>
                <a:spLocks noChangeArrowheads="1"/>
              </p:cNvSpPr>
              <p:nvPr/>
            </p:nvSpPr>
            <p:spPr bwMode="auto">
              <a:xfrm>
                <a:off x="4986" y="3428"/>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G</a:t>
                </a:r>
              </a:p>
            </p:txBody>
          </p:sp>
          <p:sp>
            <p:nvSpPr>
              <p:cNvPr id="26676" name="Line 16">
                <a:extLst>
                  <a:ext uri="{FF2B5EF4-FFF2-40B4-BE49-F238E27FC236}">
                    <a16:creationId xmlns:a16="http://schemas.microsoft.com/office/drawing/2014/main" id="{4A5EC622-F19C-4DD2-9A6B-89CF30A56BEB}"/>
                  </a:ext>
                </a:extLst>
              </p:cNvPr>
              <p:cNvSpPr>
                <a:spLocks noChangeShapeType="1"/>
              </p:cNvSpPr>
              <p:nvPr/>
            </p:nvSpPr>
            <p:spPr bwMode="auto">
              <a:xfrm>
                <a:off x="4937" y="3225"/>
                <a:ext cx="171" cy="21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7" name="Oval 17">
                <a:extLst>
                  <a:ext uri="{FF2B5EF4-FFF2-40B4-BE49-F238E27FC236}">
                    <a16:creationId xmlns:a16="http://schemas.microsoft.com/office/drawing/2014/main" id="{A2F028B1-7DF3-4752-8E6D-A3B81E7445FB}"/>
                  </a:ext>
                </a:extLst>
              </p:cNvPr>
              <p:cNvSpPr>
                <a:spLocks noChangeArrowheads="1"/>
              </p:cNvSpPr>
              <p:nvPr/>
            </p:nvSpPr>
            <p:spPr bwMode="auto">
              <a:xfrm>
                <a:off x="3790" y="3438"/>
                <a:ext cx="22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78" name="Rectangle 18">
                <a:extLst>
                  <a:ext uri="{FF2B5EF4-FFF2-40B4-BE49-F238E27FC236}">
                    <a16:creationId xmlns:a16="http://schemas.microsoft.com/office/drawing/2014/main" id="{8491FCF8-E507-4B12-A761-CBEFC1955459}"/>
                  </a:ext>
                </a:extLst>
              </p:cNvPr>
              <p:cNvSpPr>
                <a:spLocks noChangeArrowheads="1"/>
              </p:cNvSpPr>
              <p:nvPr/>
            </p:nvSpPr>
            <p:spPr bwMode="auto">
              <a:xfrm>
                <a:off x="3802" y="3414"/>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E</a:t>
                </a:r>
              </a:p>
            </p:txBody>
          </p:sp>
          <p:sp>
            <p:nvSpPr>
              <p:cNvPr id="26679" name="Oval 19">
                <a:extLst>
                  <a:ext uri="{FF2B5EF4-FFF2-40B4-BE49-F238E27FC236}">
                    <a16:creationId xmlns:a16="http://schemas.microsoft.com/office/drawing/2014/main" id="{29763BD7-A5EB-4129-BB44-0BF83EB5003B}"/>
                  </a:ext>
                </a:extLst>
              </p:cNvPr>
              <p:cNvSpPr>
                <a:spLocks noChangeArrowheads="1"/>
              </p:cNvSpPr>
              <p:nvPr/>
            </p:nvSpPr>
            <p:spPr bwMode="auto">
              <a:xfrm>
                <a:off x="3937" y="3822"/>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80" name="Rectangle 20">
                <a:extLst>
                  <a:ext uri="{FF2B5EF4-FFF2-40B4-BE49-F238E27FC236}">
                    <a16:creationId xmlns:a16="http://schemas.microsoft.com/office/drawing/2014/main" id="{D00AE612-352D-4977-8B7B-769972072E0F}"/>
                  </a:ext>
                </a:extLst>
              </p:cNvPr>
              <p:cNvSpPr>
                <a:spLocks noChangeArrowheads="1"/>
              </p:cNvSpPr>
              <p:nvPr/>
            </p:nvSpPr>
            <p:spPr bwMode="auto">
              <a:xfrm>
                <a:off x="3951" y="3799"/>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K</a:t>
                </a:r>
              </a:p>
            </p:txBody>
          </p:sp>
          <p:sp>
            <p:nvSpPr>
              <p:cNvPr id="26681" name="Line 21">
                <a:extLst>
                  <a:ext uri="{FF2B5EF4-FFF2-40B4-BE49-F238E27FC236}">
                    <a16:creationId xmlns:a16="http://schemas.microsoft.com/office/drawing/2014/main" id="{10518698-AB64-43FB-A024-C5604D395A3D}"/>
                  </a:ext>
                </a:extLst>
              </p:cNvPr>
              <p:cNvSpPr>
                <a:spLocks noChangeShapeType="1"/>
              </p:cNvSpPr>
              <p:nvPr/>
            </p:nvSpPr>
            <p:spPr bwMode="auto">
              <a:xfrm>
                <a:off x="3954" y="3623"/>
                <a:ext cx="103"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Oval 22">
                <a:extLst>
                  <a:ext uri="{FF2B5EF4-FFF2-40B4-BE49-F238E27FC236}">
                    <a16:creationId xmlns:a16="http://schemas.microsoft.com/office/drawing/2014/main" id="{05389755-721F-4612-AD45-DF25A0B6023A}"/>
                  </a:ext>
                </a:extLst>
              </p:cNvPr>
              <p:cNvSpPr>
                <a:spLocks noChangeArrowheads="1"/>
              </p:cNvSpPr>
              <p:nvPr/>
            </p:nvSpPr>
            <p:spPr bwMode="auto">
              <a:xfrm>
                <a:off x="3214" y="3453"/>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83" name="Rectangle 23">
                <a:extLst>
                  <a:ext uri="{FF2B5EF4-FFF2-40B4-BE49-F238E27FC236}">
                    <a16:creationId xmlns:a16="http://schemas.microsoft.com/office/drawing/2014/main" id="{FBF3F11B-A259-4E53-87B8-C1ECC99D082D}"/>
                  </a:ext>
                </a:extLst>
              </p:cNvPr>
              <p:cNvSpPr>
                <a:spLocks noChangeArrowheads="1"/>
              </p:cNvSpPr>
              <p:nvPr/>
            </p:nvSpPr>
            <p:spPr bwMode="auto">
              <a:xfrm>
                <a:off x="3235" y="3438"/>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D</a:t>
                </a:r>
              </a:p>
            </p:txBody>
          </p:sp>
          <p:sp>
            <p:nvSpPr>
              <p:cNvPr id="26684" name="Oval 24">
                <a:extLst>
                  <a:ext uri="{FF2B5EF4-FFF2-40B4-BE49-F238E27FC236}">
                    <a16:creationId xmlns:a16="http://schemas.microsoft.com/office/drawing/2014/main" id="{856CE149-ED49-4EE9-9454-29DADC1C0E15}"/>
                  </a:ext>
                </a:extLst>
              </p:cNvPr>
              <p:cNvSpPr>
                <a:spLocks noChangeArrowheads="1"/>
              </p:cNvSpPr>
              <p:nvPr/>
            </p:nvSpPr>
            <p:spPr bwMode="auto">
              <a:xfrm>
                <a:off x="3665" y="3821"/>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85" name="Rectangle 25">
                <a:extLst>
                  <a:ext uri="{FF2B5EF4-FFF2-40B4-BE49-F238E27FC236}">
                    <a16:creationId xmlns:a16="http://schemas.microsoft.com/office/drawing/2014/main" id="{2FABD175-8D7B-4DDC-9B09-B37FB375A9CD}"/>
                  </a:ext>
                </a:extLst>
              </p:cNvPr>
              <p:cNvSpPr>
                <a:spLocks noChangeArrowheads="1"/>
              </p:cNvSpPr>
              <p:nvPr/>
            </p:nvSpPr>
            <p:spPr bwMode="auto">
              <a:xfrm>
                <a:off x="3678" y="3815"/>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J</a:t>
                </a:r>
              </a:p>
            </p:txBody>
          </p:sp>
          <p:sp>
            <p:nvSpPr>
              <p:cNvPr id="26686" name="Oval 26">
                <a:extLst>
                  <a:ext uri="{FF2B5EF4-FFF2-40B4-BE49-F238E27FC236}">
                    <a16:creationId xmlns:a16="http://schemas.microsoft.com/office/drawing/2014/main" id="{77467DD2-C638-4BE9-B3A6-EEA444823495}"/>
                  </a:ext>
                </a:extLst>
              </p:cNvPr>
              <p:cNvSpPr>
                <a:spLocks noChangeArrowheads="1"/>
              </p:cNvSpPr>
              <p:nvPr/>
            </p:nvSpPr>
            <p:spPr bwMode="auto">
              <a:xfrm>
                <a:off x="4427" y="3431"/>
                <a:ext cx="224"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87" name="Rectangle 27">
                <a:extLst>
                  <a:ext uri="{FF2B5EF4-FFF2-40B4-BE49-F238E27FC236}">
                    <a16:creationId xmlns:a16="http://schemas.microsoft.com/office/drawing/2014/main" id="{4FFB5CEC-D1A3-4DC1-A5DF-70A2E1E7F305}"/>
                  </a:ext>
                </a:extLst>
              </p:cNvPr>
              <p:cNvSpPr>
                <a:spLocks noChangeArrowheads="1"/>
              </p:cNvSpPr>
              <p:nvPr/>
            </p:nvSpPr>
            <p:spPr bwMode="auto">
              <a:xfrm>
                <a:off x="4437" y="3407"/>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F</a:t>
                </a:r>
              </a:p>
            </p:txBody>
          </p:sp>
          <p:sp>
            <p:nvSpPr>
              <p:cNvPr id="26688" name="Line 28">
                <a:extLst>
                  <a:ext uri="{FF2B5EF4-FFF2-40B4-BE49-F238E27FC236}">
                    <a16:creationId xmlns:a16="http://schemas.microsoft.com/office/drawing/2014/main" id="{6B80C386-F05D-4CD1-A921-DAD3DBEB39EE}"/>
                  </a:ext>
                </a:extLst>
              </p:cNvPr>
              <p:cNvSpPr>
                <a:spLocks noChangeShapeType="1"/>
              </p:cNvSpPr>
              <p:nvPr/>
            </p:nvSpPr>
            <p:spPr bwMode="auto">
              <a:xfrm flipH="1">
                <a:off x="4518" y="3224"/>
                <a:ext cx="24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9" name="Line 29">
                <a:extLst>
                  <a:ext uri="{FF2B5EF4-FFF2-40B4-BE49-F238E27FC236}">
                    <a16:creationId xmlns:a16="http://schemas.microsoft.com/office/drawing/2014/main" id="{32AC3BD3-261B-4973-ADAA-783753E402DD}"/>
                  </a:ext>
                </a:extLst>
              </p:cNvPr>
              <p:cNvSpPr>
                <a:spLocks noChangeShapeType="1"/>
              </p:cNvSpPr>
              <p:nvPr/>
            </p:nvSpPr>
            <p:spPr bwMode="auto">
              <a:xfrm>
                <a:off x="3656" y="3228"/>
                <a:ext cx="23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0" name="Line 30">
                <a:extLst>
                  <a:ext uri="{FF2B5EF4-FFF2-40B4-BE49-F238E27FC236}">
                    <a16:creationId xmlns:a16="http://schemas.microsoft.com/office/drawing/2014/main" id="{B988D4DC-2BB5-420C-8910-FA95641177CF}"/>
                  </a:ext>
                </a:extLst>
              </p:cNvPr>
              <p:cNvSpPr>
                <a:spLocks noChangeShapeType="1"/>
              </p:cNvSpPr>
              <p:nvPr/>
            </p:nvSpPr>
            <p:spPr bwMode="auto">
              <a:xfrm flipH="1">
                <a:off x="3307" y="3233"/>
                <a:ext cx="236" cy="2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1" name="Line 31">
                <a:extLst>
                  <a:ext uri="{FF2B5EF4-FFF2-40B4-BE49-F238E27FC236}">
                    <a16:creationId xmlns:a16="http://schemas.microsoft.com/office/drawing/2014/main" id="{34B2BECC-E366-42A7-BB14-4F3429196109}"/>
                  </a:ext>
                </a:extLst>
              </p:cNvPr>
              <p:cNvSpPr>
                <a:spLocks noChangeShapeType="1"/>
              </p:cNvSpPr>
              <p:nvPr/>
            </p:nvSpPr>
            <p:spPr bwMode="auto">
              <a:xfrm flipH="1">
                <a:off x="3756" y="3617"/>
                <a:ext cx="103" cy="20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2" name="Line 32">
                <a:extLst>
                  <a:ext uri="{FF2B5EF4-FFF2-40B4-BE49-F238E27FC236}">
                    <a16:creationId xmlns:a16="http://schemas.microsoft.com/office/drawing/2014/main" id="{B8D70AFA-7E22-4914-836E-D0161B1CDDCE}"/>
                  </a:ext>
                </a:extLst>
              </p:cNvPr>
              <p:cNvSpPr>
                <a:spLocks noChangeShapeType="1"/>
              </p:cNvSpPr>
              <p:nvPr/>
            </p:nvSpPr>
            <p:spPr bwMode="auto">
              <a:xfrm>
                <a:off x="4317" y="2851"/>
                <a:ext cx="504" cy="2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3" name="Oval 33">
                <a:extLst>
                  <a:ext uri="{FF2B5EF4-FFF2-40B4-BE49-F238E27FC236}">
                    <a16:creationId xmlns:a16="http://schemas.microsoft.com/office/drawing/2014/main" id="{561BD8B9-A710-4A06-AF61-41C53D76E050}"/>
                  </a:ext>
                </a:extLst>
              </p:cNvPr>
              <p:cNvSpPr>
                <a:spLocks noChangeArrowheads="1"/>
              </p:cNvSpPr>
              <p:nvPr/>
            </p:nvSpPr>
            <p:spPr bwMode="auto">
              <a:xfrm>
                <a:off x="3390" y="3822"/>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94" name="Rectangle 34">
                <a:extLst>
                  <a:ext uri="{FF2B5EF4-FFF2-40B4-BE49-F238E27FC236}">
                    <a16:creationId xmlns:a16="http://schemas.microsoft.com/office/drawing/2014/main" id="{B4D2221C-DBFB-46A2-8385-728E93573C74}"/>
                  </a:ext>
                </a:extLst>
              </p:cNvPr>
              <p:cNvSpPr>
                <a:spLocks noChangeArrowheads="1"/>
              </p:cNvSpPr>
              <p:nvPr/>
            </p:nvSpPr>
            <p:spPr bwMode="auto">
              <a:xfrm>
                <a:off x="3422" y="3807"/>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dirty="0">
                    <a:solidFill>
                      <a:schemeClr val="hlink"/>
                    </a:solidFill>
                    <a:latin typeface="黑体" panose="02010609060101010101" pitchFamily="49" charset="-122"/>
                    <a:ea typeface="黑体" panose="02010609060101010101" pitchFamily="49" charset="-122"/>
                  </a:rPr>
                  <a:t>I</a:t>
                </a:r>
              </a:p>
            </p:txBody>
          </p:sp>
          <p:sp>
            <p:nvSpPr>
              <p:cNvPr id="26695" name="Oval 35">
                <a:extLst>
                  <a:ext uri="{FF2B5EF4-FFF2-40B4-BE49-F238E27FC236}">
                    <a16:creationId xmlns:a16="http://schemas.microsoft.com/office/drawing/2014/main" id="{7583C0FC-DC21-43EE-B76D-8777F41337CA}"/>
                  </a:ext>
                </a:extLst>
              </p:cNvPr>
              <p:cNvSpPr>
                <a:spLocks noChangeArrowheads="1"/>
              </p:cNvSpPr>
              <p:nvPr/>
            </p:nvSpPr>
            <p:spPr bwMode="auto">
              <a:xfrm>
                <a:off x="3102" y="3831"/>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96" name="Rectangle 36">
                <a:extLst>
                  <a:ext uri="{FF2B5EF4-FFF2-40B4-BE49-F238E27FC236}">
                    <a16:creationId xmlns:a16="http://schemas.microsoft.com/office/drawing/2014/main" id="{841D38DA-AA46-4DC9-9AC1-1128A11DEB75}"/>
                  </a:ext>
                </a:extLst>
              </p:cNvPr>
              <p:cNvSpPr>
                <a:spLocks noChangeArrowheads="1"/>
              </p:cNvSpPr>
              <p:nvPr/>
            </p:nvSpPr>
            <p:spPr bwMode="auto">
              <a:xfrm>
                <a:off x="3123" y="3806"/>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H</a:t>
                </a:r>
              </a:p>
            </p:txBody>
          </p:sp>
          <p:sp>
            <p:nvSpPr>
              <p:cNvPr id="26697" name="Line 37">
                <a:extLst>
                  <a:ext uri="{FF2B5EF4-FFF2-40B4-BE49-F238E27FC236}">
                    <a16:creationId xmlns:a16="http://schemas.microsoft.com/office/drawing/2014/main" id="{72156676-CFBF-44AD-AAAA-B4DB4EC00B78}"/>
                  </a:ext>
                </a:extLst>
              </p:cNvPr>
              <p:cNvSpPr>
                <a:spLocks noChangeShapeType="1"/>
              </p:cNvSpPr>
              <p:nvPr/>
            </p:nvSpPr>
            <p:spPr bwMode="auto">
              <a:xfrm flipH="1">
                <a:off x="3200" y="3644"/>
                <a:ext cx="107"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8" name="Line 38">
                <a:extLst>
                  <a:ext uri="{FF2B5EF4-FFF2-40B4-BE49-F238E27FC236}">
                    <a16:creationId xmlns:a16="http://schemas.microsoft.com/office/drawing/2014/main" id="{BCA43015-A2E0-4612-8D89-714908E96D78}"/>
                  </a:ext>
                </a:extLst>
              </p:cNvPr>
              <p:cNvSpPr>
                <a:spLocks noChangeShapeType="1"/>
              </p:cNvSpPr>
              <p:nvPr/>
            </p:nvSpPr>
            <p:spPr bwMode="auto">
              <a:xfrm>
                <a:off x="3372" y="3644"/>
                <a:ext cx="107" cy="1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9" name="Oval 39">
                <a:extLst>
                  <a:ext uri="{FF2B5EF4-FFF2-40B4-BE49-F238E27FC236}">
                    <a16:creationId xmlns:a16="http://schemas.microsoft.com/office/drawing/2014/main" id="{5C4B01CC-5A24-4C85-89A1-11388C825805}"/>
                  </a:ext>
                </a:extLst>
              </p:cNvPr>
              <p:cNvSpPr>
                <a:spLocks noChangeArrowheads="1"/>
              </p:cNvSpPr>
              <p:nvPr/>
            </p:nvSpPr>
            <p:spPr bwMode="auto">
              <a:xfrm>
                <a:off x="4864" y="3810"/>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700" name="Rectangle 40">
                <a:extLst>
                  <a:ext uri="{FF2B5EF4-FFF2-40B4-BE49-F238E27FC236}">
                    <a16:creationId xmlns:a16="http://schemas.microsoft.com/office/drawing/2014/main" id="{A0D108B6-A9EC-4EFC-85B4-FE5A10772834}"/>
                  </a:ext>
                </a:extLst>
              </p:cNvPr>
              <p:cNvSpPr>
                <a:spLocks noChangeArrowheads="1"/>
              </p:cNvSpPr>
              <p:nvPr/>
            </p:nvSpPr>
            <p:spPr bwMode="auto">
              <a:xfrm>
                <a:off x="4875" y="3802"/>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N</a:t>
                </a:r>
              </a:p>
            </p:txBody>
          </p:sp>
          <p:sp>
            <p:nvSpPr>
              <p:cNvPr id="26701" name="Oval 41">
                <a:extLst>
                  <a:ext uri="{FF2B5EF4-FFF2-40B4-BE49-F238E27FC236}">
                    <a16:creationId xmlns:a16="http://schemas.microsoft.com/office/drawing/2014/main" id="{B1FEBBD4-C90E-45E0-9408-1249B379FE9B}"/>
                  </a:ext>
                </a:extLst>
              </p:cNvPr>
              <p:cNvSpPr>
                <a:spLocks noChangeArrowheads="1"/>
              </p:cNvSpPr>
              <p:nvPr/>
            </p:nvSpPr>
            <p:spPr bwMode="auto">
              <a:xfrm>
                <a:off x="4589" y="3811"/>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702" name="Rectangle 42">
                <a:extLst>
                  <a:ext uri="{FF2B5EF4-FFF2-40B4-BE49-F238E27FC236}">
                    <a16:creationId xmlns:a16="http://schemas.microsoft.com/office/drawing/2014/main" id="{C538C5AE-0C28-4548-A523-1396B3929BCC}"/>
                  </a:ext>
                </a:extLst>
              </p:cNvPr>
              <p:cNvSpPr>
                <a:spLocks noChangeArrowheads="1"/>
              </p:cNvSpPr>
              <p:nvPr/>
            </p:nvSpPr>
            <p:spPr bwMode="auto">
              <a:xfrm>
                <a:off x="4598" y="3803"/>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M</a:t>
                </a:r>
              </a:p>
            </p:txBody>
          </p:sp>
          <p:sp>
            <p:nvSpPr>
              <p:cNvPr id="26703" name="Oval 43">
                <a:extLst>
                  <a:ext uri="{FF2B5EF4-FFF2-40B4-BE49-F238E27FC236}">
                    <a16:creationId xmlns:a16="http://schemas.microsoft.com/office/drawing/2014/main" id="{681F6D32-B6E9-4F73-8E7B-4E910900C077}"/>
                  </a:ext>
                </a:extLst>
              </p:cNvPr>
              <p:cNvSpPr>
                <a:spLocks noChangeArrowheads="1"/>
              </p:cNvSpPr>
              <p:nvPr/>
            </p:nvSpPr>
            <p:spPr bwMode="auto">
              <a:xfrm>
                <a:off x="4301" y="3820"/>
                <a:ext cx="225"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704" name="Rectangle 44">
                <a:extLst>
                  <a:ext uri="{FF2B5EF4-FFF2-40B4-BE49-F238E27FC236}">
                    <a16:creationId xmlns:a16="http://schemas.microsoft.com/office/drawing/2014/main" id="{C1838554-85CC-49F7-A0AF-47F04CFBE74A}"/>
                  </a:ext>
                </a:extLst>
              </p:cNvPr>
              <p:cNvSpPr>
                <a:spLocks noChangeArrowheads="1"/>
              </p:cNvSpPr>
              <p:nvPr/>
            </p:nvSpPr>
            <p:spPr bwMode="auto">
              <a:xfrm>
                <a:off x="4334" y="3813"/>
                <a:ext cx="22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L</a:t>
                </a:r>
              </a:p>
            </p:txBody>
          </p:sp>
          <p:sp>
            <p:nvSpPr>
              <p:cNvPr id="26705" name="Line 45">
                <a:extLst>
                  <a:ext uri="{FF2B5EF4-FFF2-40B4-BE49-F238E27FC236}">
                    <a16:creationId xmlns:a16="http://schemas.microsoft.com/office/drawing/2014/main" id="{8692C8FB-CB4A-48C2-A19E-7582D54DF5BA}"/>
                  </a:ext>
                </a:extLst>
              </p:cNvPr>
              <p:cNvSpPr>
                <a:spLocks noChangeShapeType="1"/>
              </p:cNvSpPr>
              <p:nvPr/>
            </p:nvSpPr>
            <p:spPr bwMode="auto">
              <a:xfrm>
                <a:off x="5164" y="3612"/>
                <a:ext cx="103"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6" name="Line 46">
                <a:extLst>
                  <a:ext uri="{FF2B5EF4-FFF2-40B4-BE49-F238E27FC236}">
                    <a16:creationId xmlns:a16="http://schemas.microsoft.com/office/drawing/2014/main" id="{5154F364-3800-4DF7-8CD6-1DE5230E874C}"/>
                  </a:ext>
                </a:extLst>
              </p:cNvPr>
              <p:cNvSpPr>
                <a:spLocks noChangeShapeType="1"/>
              </p:cNvSpPr>
              <p:nvPr/>
            </p:nvSpPr>
            <p:spPr bwMode="auto">
              <a:xfrm flipH="1">
                <a:off x="4966" y="3606"/>
                <a:ext cx="103" cy="20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7" name="Line 47">
                <a:extLst>
                  <a:ext uri="{FF2B5EF4-FFF2-40B4-BE49-F238E27FC236}">
                    <a16:creationId xmlns:a16="http://schemas.microsoft.com/office/drawing/2014/main" id="{7E8E22AB-7052-404C-A3EA-8783B60B8881}"/>
                  </a:ext>
                </a:extLst>
              </p:cNvPr>
              <p:cNvSpPr>
                <a:spLocks noChangeShapeType="1"/>
              </p:cNvSpPr>
              <p:nvPr/>
            </p:nvSpPr>
            <p:spPr bwMode="auto">
              <a:xfrm flipH="1">
                <a:off x="4410" y="3633"/>
                <a:ext cx="107"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8" name="Line 48">
                <a:extLst>
                  <a:ext uri="{FF2B5EF4-FFF2-40B4-BE49-F238E27FC236}">
                    <a16:creationId xmlns:a16="http://schemas.microsoft.com/office/drawing/2014/main" id="{73BF8F67-B381-4879-B4E8-5E7433E357D6}"/>
                  </a:ext>
                </a:extLst>
              </p:cNvPr>
              <p:cNvSpPr>
                <a:spLocks noChangeShapeType="1"/>
              </p:cNvSpPr>
              <p:nvPr/>
            </p:nvSpPr>
            <p:spPr bwMode="auto">
              <a:xfrm>
                <a:off x="4582" y="3633"/>
                <a:ext cx="107" cy="1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64" name="Text Box 49">
              <a:extLst>
                <a:ext uri="{FF2B5EF4-FFF2-40B4-BE49-F238E27FC236}">
                  <a16:creationId xmlns:a16="http://schemas.microsoft.com/office/drawing/2014/main" id="{70E3A1C7-CCE6-41C4-B47C-23CEEDDD1D9A}"/>
                </a:ext>
              </a:extLst>
            </p:cNvPr>
            <p:cNvSpPr txBox="1">
              <a:spLocks noChangeArrowheads="1"/>
            </p:cNvSpPr>
            <p:nvPr/>
          </p:nvSpPr>
          <p:spPr bwMode="auto">
            <a:xfrm>
              <a:off x="1352" y="3906"/>
              <a:ext cx="149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002060"/>
                  </a:solidFill>
                  <a:latin typeface="黑体" panose="02010609060101010101" pitchFamily="49" charset="-122"/>
                  <a:ea typeface="黑体" panose="02010609060101010101" pitchFamily="49" charset="-122"/>
                </a:rPr>
                <a:t>深度为</a:t>
              </a:r>
              <a:r>
                <a:rPr lang="en-US" altLang="zh-CN" sz="1600" b="1" dirty="0">
                  <a:solidFill>
                    <a:srgbClr val="002060"/>
                  </a:solidFill>
                  <a:latin typeface="黑体" panose="02010609060101010101" pitchFamily="49" charset="-122"/>
                  <a:ea typeface="黑体" panose="02010609060101010101" pitchFamily="49" charset="-122"/>
                </a:rPr>
                <a:t>4</a:t>
              </a:r>
              <a:r>
                <a:rPr lang="zh-CN" altLang="en-US" sz="1600" b="1" dirty="0">
                  <a:solidFill>
                    <a:srgbClr val="002060"/>
                  </a:solidFill>
                  <a:latin typeface="黑体" panose="02010609060101010101" pitchFamily="49" charset="-122"/>
                  <a:ea typeface="黑体" panose="02010609060101010101" pitchFamily="49" charset="-122"/>
                </a:rPr>
                <a:t>的满二叉树</a:t>
              </a:r>
              <a:endParaRPr lang="zh-TW" altLang="en-US" sz="1600" b="1" dirty="0">
                <a:solidFill>
                  <a:srgbClr val="002060"/>
                </a:solidFill>
                <a:latin typeface="黑体" panose="02010609060101010101" pitchFamily="49" charset="-122"/>
                <a:ea typeface="黑体" panose="02010609060101010101" pitchFamily="49" charset="-122"/>
              </a:endParaRPr>
            </a:p>
          </p:txBody>
        </p:sp>
      </p:grpSp>
      <p:grpSp>
        <p:nvGrpSpPr>
          <p:cNvPr id="4" name="Group 50">
            <a:extLst>
              <a:ext uri="{FF2B5EF4-FFF2-40B4-BE49-F238E27FC236}">
                <a16:creationId xmlns:a16="http://schemas.microsoft.com/office/drawing/2014/main" id="{DC6E3B75-5E05-4B0D-8960-91EEB67E7F2C}"/>
              </a:ext>
            </a:extLst>
          </p:cNvPr>
          <p:cNvGrpSpPr>
            <a:grpSpLocks/>
          </p:cNvGrpSpPr>
          <p:nvPr/>
        </p:nvGrpSpPr>
        <p:grpSpPr bwMode="auto">
          <a:xfrm>
            <a:off x="6196960" y="3944822"/>
            <a:ext cx="2297113" cy="2379663"/>
            <a:chOff x="4140" y="2016"/>
            <a:chExt cx="1447" cy="1498"/>
          </a:xfrm>
        </p:grpSpPr>
        <p:sp>
          <p:nvSpPr>
            <p:cNvPr id="26632" name="Text Box 51">
              <a:extLst>
                <a:ext uri="{FF2B5EF4-FFF2-40B4-BE49-F238E27FC236}">
                  <a16:creationId xmlns:a16="http://schemas.microsoft.com/office/drawing/2014/main" id="{87505F0A-0F76-4487-901D-DEC884C31833}"/>
                </a:ext>
              </a:extLst>
            </p:cNvPr>
            <p:cNvSpPr txBox="1">
              <a:spLocks noChangeArrowheads="1"/>
            </p:cNvSpPr>
            <p:nvPr/>
          </p:nvSpPr>
          <p:spPr bwMode="auto">
            <a:xfrm>
              <a:off x="4515" y="3301"/>
              <a:ext cx="7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002060"/>
                  </a:solidFill>
                  <a:latin typeface="黑体" panose="02010609060101010101" pitchFamily="49" charset="-122"/>
                  <a:ea typeface="黑体" panose="02010609060101010101" pitchFamily="49" charset="-122"/>
                </a:rPr>
                <a:t>完全二叉树</a:t>
              </a:r>
              <a:endParaRPr lang="zh-TW" altLang="en-US" sz="1600" b="1" dirty="0">
                <a:solidFill>
                  <a:srgbClr val="002060"/>
                </a:solidFill>
                <a:latin typeface="黑体" panose="02010609060101010101" pitchFamily="49" charset="-122"/>
                <a:ea typeface="黑体" panose="02010609060101010101" pitchFamily="49" charset="-122"/>
              </a:endParaRPr>
            </a:p>
          </p:txBody>
        </p:sp>
        <p:grpSp>
          <p:nvGrpSpPr>
            <p:cNvPr id="26633" name="Group 52">
              <a:extLst>
                <a:ext uri="{FF2B5EF4-FFF2-40B4-BE49-F238E27FC236}">
                  <a16:creationId xmlns:a16="http://schemas.microsoft.com/office/drawing/2014/main" id="{31781852-1D4D-4014-B9D6-F77B4C341064}"/>
                </a:ext>
              </a:extLst>
            </p:cNvPr>
            <p:cNvGrpSpPr>
              <a:grpSpLocks/>
            </p:cNvGrpSpPr>
            <p:nvPr/>
          </p:nvGrpSpPr>
          <p:grpSpPr bwMode="auto">
            <a:xfrm>
              <a:off x="4140" y="2016"/>
              <a:ext cx="1447" cy="1222"/>
              <a:chOff x="4140" y="2016"/>
              <a:chExt cx="1447" cy="1222"/>
            </a:xfrm>
          </p:grpSpPr>
          <p:sp>
            <p:nvSpPr>
              <p:cNvPr id="26634" name="Oval 53">
                <a:extLst>
                  <a:ext uri="{FF2B5EF4-FFF2-40B4-BE49-F238E27FC236}">
                    <a16:creationId xmlns:a16="http://schemas.microsoft.com/office/drawing/2014/main" id="{8498D3BD-0F25-4AD4-BEB1-EC89A1367CD3}"/>
                  </a:ext>
                </a:extLst>
              </p:cNvPr>
              <p:cNvSpPr>
                <a:spLocks noChangeArrowheads="1"/>
              </p:cNvSpPr>
              <p:nvPr/>
            </p:nvSpPr>
            <p:spPr bwMode="auto">
              <a:xfrm>
                <a:off x="4926" y="2045"/>
                <a:ext cx="190" cy="1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35" name="Rectangle 54">
                <a:extLst>
                  <a:ext uri="{FF2B5EF4-FFF2-40B4-BE49-F238E27FC236}">
                    <a16:creationId xmlns:a16="http://schemas.microsoft.com/office/drawing/2014/main" id="{814BC3CA-BF6C-40FB-A598-1DA63D4D6EF6}"/>
                  </a:ext>
                </a:extLst>
              </p:cNvPr>
              <p:cNvSpPr>
                <a:spLocks noChangeArrowheads="1"/>
              </p:cNvSpPr>
              <p:nvPr/>
            </p:nvSpPr>
            <p:spPr bwMode="auto">
              <a:xfrm>
                <a:off x="4935" y="2016"/>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A</a:t>
                </a:r>
              </a:p>
            </p:txBody>
          </p:sp>
          <p:sp>
            <p:nvSpPr>
              <p:cNvPr id="26636" name="Oval 55">
                <a:extLst>
                  <a:ext uri="{FF2B5EF4-FFF2-40B4-BE49-F238E27FC236}">
                    <a16:creationId xmlns:a16="http://schemas.microsoft.com/office/drawing/2014/main" id="{0589346A-E783-4741-96FB-60DD63D0F35B}"/>
                  </a:ext>
                </a:extLst>
              </p:cNvPr>
              <p:cNvSpPr>
                <a:spLocks noChangeArrowheads="1"/>
              </p:cNvSpPr>
              <p:nvPr/>
            </p:nvSpPr>
            <p:spPr bwMode="auto">
              <a:xfrm>
                <a:off x="4592" y="2379"/>
                <a:ext cx="190" cy="15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37" name="Rectangle 56">
                <a:extLst>
                  <a:ext uri="{FF2B5EF4-FFF2-40B4-BE49-F238E27FC236}">
                    <a16:creationId xmlns:a16="http://schemas.microsoft.com/office/drawing/2014/main" id="{BA381757-FC88-4774-A3B7-C64E1E020FBE}"/>
                  </a:ext>
                </a:extLst>
              </p:cNvPr>
              <p:cNvSpPr>
                <a:spLocks noChangeArrowheads="1"/>
              </p:cNvSpPr>
              <p:nvPr/>
            </p:nvSpPr>
            <p:spPr bwMode="auto">
              <a:xfrm>
                <a:off x="4602" y="2358"/>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B</a:t>
                </a:r>
              </a:p>
            </p:txBody>
          </p:sp>
          <p:sp>
            <p:nvSpPr>
              <p:cNvPr id="26638" name="Line 57">
                <a:extLst>
                  <a:ext uri="{FF2B5EF4-FFF2-40B4-BE49-F238E27FC236}">
                    <a16:creationId xmlns:a16="http://schemas.microsoft.com/office/drawing/2014/main" id="{B2D0DA1D-9983-4CF4-8DEE-D5DE4ECEBE7F}"/>
                  </a:ext>
                </a:extLst>
              </p:cNvPr>
              <p:cNvSpPr>
                <a:spLocks noChangeShapeType="1"/>
              </p:cNvSpPr>
              <p:nvPr/>
            </p:nvSpPr>
            <p:spPr bwMode="auto">
              <a:xfrm flipH="1">
                <a:off x="4691" y="2198"/>
                <a:ext cx="257" cy="17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Oval 58">
                <a:extLst>
                  <a:ext uri="{FF2B5EF4-FFF2-40B4-BE49-F238E27FC236}">
                    <a16:creationId xmlns:a16="http://schemas.microsoft.com/office/drawing/2014/main" id="{A92BA744-75B0-456C-A1D3-013AF2216478}"/>
                  </a:ext>
                </a:extLst>
              </p:cNvPr>
              <p:cNvSpPr>
                <a:spLocks noChangeArrowheads="1"/>
              </p:cNvSpPr>
              <p:nvPr/>
            </p:nvSpPr>
            <p:spPr bwMode="auto">
              <a:xfrm>
                <a:off x="5227" y="2388"/>
                <a:ext cx="189" cy="15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40" name="Rectangle 59">
                <a:extLst>
                  <a:ext uri="{FF2B5EF4-FFF2-40B4-BE49-F238E27FC236}">
                    <a16:creationId xmlns:a16="http://schemas.microsoft.com/office/drawing/2014/main" id="{EBB724B1-8A15-4CAF-9B6F-B9B52AB0481C}"/>
                  </a:ext>
                </a:extLst>
              </p:cNvPr>
              <p:cNvSpPr>
                <a:spLocks noChangeArrowheads="1"/>
              </p:cNvSpPr>
              <p:nvPr/>
            </p:nvSpPr>
            <p:spPr bwMode="auto">
              <a:xfrm>
                <a:off x="5228" y="2376"/>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C</a:t>
                </a:r>
              </a:p>
            </p:txBody>
          </p:sp>
          <p:sp>
            <p:nvSpPr>
              <p:cNvPr id="26641" name="Oval 60">
                <a:extLst>
                  <a:ext uri="{FF2B5EF4-FFF2-40B4-BE49-F238E27FC236}">
                    <a16:creationId xmlns:a16="http://schemas.microsoft.com/office/drawing/2014/main" id="{388A9EF6-4991-4218-BF24-81775DA36FC5}"/>
                  </a:ext>
                </a:extLst>
              </p:cNvPr>
              <p:cNvSpPr>
                <a:spLocks noChangeArrowheads="1"/>
              </p:cNvSpPr>
              <p:nvPr/>
            </p:nvSpPr>
            <p:spPr bwMode="auto">
              <a:xfrm>
                <a:off x="5398" y="2683"/>
                <a:ext cx="189" cy="1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42" name="Rectangle 61">
                <a:extLst>
                  <a:ext uri="{FF2B5EF4-FFF2-40B4-BE49-F238E27FC236}">
                    <a16:creationId xmlns:a16="http://schemas.microsoft.com/office/drawing/2014/main" id="{2D79CE1B-55E6-4D6A-B17A-1BE30E962428}"/>
                  </a:ext>
                </a:extLst>
              </p:cNvPr>
              <p:cNvSpPr>
                <a:spLocks noChangeArrowheads="1"/>
              </p:cNvSpPr>
              <p:nvPr/>
            </p:nvSpPr>
            <p:spPr bwMode="auto">
              <a:xfrm>
                <a:off x="5400" y="2671"/>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G</a:t>
                </a:r>
              </a:p>
            </p:txBody>
          </p:sp>
          <p:sp>
            <p:nvSpPr>
              <p:cNvPr id="26643" name="Line 62">
                <a:extLst>
                  <a:ext uri="{FF2B5EF4-FFF2-40B4-BE49-F238E27FC236}">
                    <a16:creationId xmlns:a16="http://schemas.microsoft.com/office/drawing/2014/main" id="{4AA4B5F8-82FE-4288-A0DB-00274D1D6DEE}"/>
                  </a:ext>
                </a:extLst>
              </p:cNvPr>
              <p:cNvSpPr>
                <a:spLocks noChangeShapeType="1"/>
              </p:cNvSpPr>
              <p:nvPr/>
            </p:nvSpPr>
            <p:spPr bwMode="auto">
              <a:xfrm>
                <a:off x="5377" y="2540"/>
                <a:ext cx="97" cy="13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Oval 63">
                <a:extLst>
                  <a:ext uri="{FF2B5EF4-FFF2-40B4-BE49-F238E27FC236}">
                    <a16:creationId xmlns:a16="http://schemas.microsoft.com/office/drawing/2014/main" id="{FB2B7FAC-C248-4B29-8305-6907126FD4FE}"/>
                  </a:ext>
                </a:extLst>
              </p:cNvPr>
              <p:cNvSpPr>
                <a:spLocks noChangeArrowheads="1"/>
              </p:cNvSpPr>
              <p:nvPr/>
            </p:nvSpPr>
            <p:spPr bwMode="auto">
              <a:xfrm>
                <a:off x="4770" y="2697"/>
                <a:ext cx="189" cy="1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45" name="Rectangle 64">
                <a:extLst>
                  <a:ext uri="{FF2B5EF4-FFF2-40B4-BE49-F238E27FC236}">
                    <a16:creationId xmlns:a16="http://schemas.microsoft.com/office/drawing/2014/main" id="{F8E23DB7-5FA9-4172-8B95-DB86B298FA6F}"/>
                  </a:ext>
                </a:extLst>
              </p:cNvPr>
              <p:cNvSpPr>
                <a:spLocks noChangeArrowheads="1"/>
              </p:cNvSpPr>
              <p:nvPr/>
            </p:nvSpPr>
            <p:spPr bwMode="auto">
              <a:xfrm>
                <a:off x="4763" y="2678"/>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E</a:t>
                </a:r>
              </a:p>
            </p:txBody>
          </p:sp>
          <p:sp>
            <p:nvSpPr>
              <p:cNvPr id="26646" name="Oval 65">
                <a:extLst>
                  <a:ext uri="{FF2B5EF4-FFF2-40B4-BE49-F238E27FC236}">
                    <a16:creationId xmlns:a16="http://schemas.microsoft.com/office/drawing/2014/main" id="{3C208298-2FD4-46FC-8969-3B242F1B21EB}"/>
                  </a:ext>
                </a:extLst>
              </p:cNvPr>
              <p:cNvSpPr>
                <a:spLocks noChangeArrowheads="1"/>
              </p:cNvSpPr>
              <p:nvPr/>
            </p:nvSpPr>
            <p:spPr bwMode="auto">
              <a:xfrm>
                <a:off x="4512" y="3037"/>
                <a:ext cx="190" cy="15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47" name="Rectangle 66">
                <a:extLst>
                  <a:ext uri="{FF2B5EF4-FFF2-40B4-BE49-F238E27FC236}">
                    <a16:creationId xmlns:a16="http://schemas.microsoft.com/office/drawing/2014/main" id="{C635E5B3-0C56-448B-8E34-81DD98F2656B}"/>
                  </a:ext>
                </a:extLst>
              </p:cNvPr>
              <p:cNvSpPr>
                <a:spLocks noChangeArrowheads="1"/>
              </p:cNvSpPr>
              <p:nvPr/>
            </p:nvSpPr>
            <p:spPr bwMode="auto">
              <a:xfrm>
                <a:off x="4512" y="3019"/>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I</a:t>
                </a:r>
              </a:p>
            </p:txBody>
          </p:sp>
          <p:sp>
            <p:nvSpPr>
              <p:cNvPr id="26648" name="Line 67">
                <a:extLst>
                  <a:ext uri="{FF2B5EF4-FFF2-40B4-BE49-F238E27FC236}">
                    <a16:creationId xmlns:a16="http://schemas.microsoft.com/office/drawing/2014/main" id="{B97B99B4-28E1-4D46-8600-C62098113C63}"/>
                  </a:ext>
                </a:extLst>
              </p:cNvPr>
              <p:cNvSpPr>
                <a:spLocks noChangeShapeType="1"/>
              </p:cNvSpPr>
              <p:nvPr/>
            </p:nvSpPr>
            <p:spPr bwMode="auto">
              <a:xfrm>
                <a:off x="4512" y="2832"/>
                <a:ext cx="123" cy="2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Oval 68">
                <a:extLst>
                  <a:ext uri="{FF2B5EF4-FFF2-40B4-BE49-F238E27FC236}">
                    <a16:creationId xmlns:a16="http://schemas.microsoft.com/office/drawing/2014/main" id="{B7B7C8E5-F432-4652-A293-5FB2195BE5C3}"/>
                  </a:ext>
                </a:extLst>
              </p:cNvPr>
              <p:cNvSpPr>
                <a:spLocks noChangeArrowheads="1"/>
              </p:cNvSpPr>
              <p:nvPr/>
            </p:nvSpPr>
            <p:spPr bwMode="auto">
              <a:xfrm>
                <a:off x="4437" y="2691"/>
                <a:ext cx="190" cy="1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50" name="Rectangle 69">
                <a:extLst>
                  <a:ext uri="{FF2B5EF4-FFF2-40B4-BE49-F238E27FC236}">
                    <a16:creationId xmlns:a16="http://schemas.microsoft.com/office/drawing/2014/main" id="{F16D1C07-1925-42B9-80C3-428D702A5DF5}"/>
                  </a:ext>
                </a:extLst>
              </p:cNvPr>
              <p:cNvSpPr>
                <a:spLocks noChangeArrowheads="1"/>
              </p:cNvSpPr>
              <p:nvPr/>
            </p:nvSpPr>
            <p:spPr bwMode="auto">
              <a:xfrm>
                <a:off x="4447" y="2671"/>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D</a:t>
                </a:r>
              </a:p>
            </p:txBody>
          </p:sp>
          <p:sp>
            <p:nvSpPr>
              <p:cNvPr id="26651" name="Oval 70">
                <a:extLst>
                  <a:ext uri="{FF2B5EF4-FFF2-40B4-BE49-F238E27FC236}">
                    <a16:creationId xmlns:a16="http://schemas.microsoft.com/office/drawing/2014/main" id="{6AC5BEF4-8AE9-48B2-B6F7-9F70999C97F7}"/>
                  </a:ext>
                </a:extLst>
              </p:cNvPr>
              <p:cNvSpPr>
                <a:spLocks noChangeArrowheads="1"/>
              </p:cNvSpPr>
              <p:nvPr/>
            </p:nvSpPr>
            <p:spPr bwMode="auto">
              <a:xfrm>
                <a:off x="4176" y="3027"/>
                <a:ext cx="190" cy="1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52" name="Rectangle 71">
                <a:extLst>
                  <a:ext uri="{FF2B5EF4-FFF2-40B4-BE49-F238E27FC236}">
                    <a16:creationId xmlns:a16="http://schemas.microsoft.com/office/drawing/2014/main" id="{7838D541-FD5C-4BA4-9C87-6FFC3CBE699C}"/>
                  </a:ext>
                </a:extLst>
              </p:cNvPr>
              <p:cNvSpPr>
                <a:spLocks noChangeArrowheads="1"/>
              </p:cNvSpPr>
              <p:nvPr/>
            </p:nvSpPr>
            <p:spPr bwMode="auto">
              <a:xfrm>
                <a:off x="4140" y="2985"/>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H</a:t>
                </a:r>
              </a:p>
            </p:txBody>
          </p:sp>
          <p:sp>
            <p:nvSpPr>
              <p:cNvPr id="26653" name="Oval 72">
                <a:extLst>
                  <a:ext uri="{FF2B5EF4-FFF2-40B4-BE49-F238E27FC236}">
                    <a16:creationId xmlns:a16="http://schemas.microsoft.com/office/drawing/2014/main" id="{164941B6-3C0D-47F8-944C-827DE1CB49EB}"/>
                  </a:ext>
                </a:extLst>
              </p:cNvPr>
              <p:cNvSpPr>
                <a:spLocks noChangeArrowheads="1"/>
              </p:cNvSpPr>
              <p:nvPr/>
            </p:nvSpPr>
            <p:spPr bwMode="auto">
              <a:xfrm>
                <a:off x="5072" y="2682"/>
                <a:ext cx="189" cy="15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54" name="Rectangle 73">
                <a:extLst>
                  <a:ext uri="{FF2B5EF4-FFF2-40B4-BE49-F238E27FC236}">
                    <a16:creationId xmlns:a16="http://schemas.microsoft.com/office/drawing/2014/main" id="{9A3238DC-4AD3-438A-825B-AC7A1E521943}"/>
                  </a:ext>
                </a:extLst>
              </p:cNvPr>
              <p:cNvSpPr>
                <a:spLocks noChangeArrowheads="1"/>
              </p:cNvSpPr>
              <p:nvPr/>
            </p:nvSpPr>
            <p:spPr bwMode="auto">
              <a:xfrm>
                <a:off x="5080" y="2671"/>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F</a:t>
                </a:r>
              </a:p>
            </p:txBody>
          </p:sp>
          <p:sp>
            <p:nvSpPr>
              <p:cNvPr id="26655" name="Line 74">
                <a:extLst>
                  <a:ext uri="{FF2B5EF4-FFF2-40B4-BE49-F238E27FC236}">
                    <a16:creationId xmlns:a16="http://schemas.microsoft.com/office/drawing/2014/main" id="{D33B5163-2728-4E48-B9F4-2A1660B39D04}"/>
                  </a:ext>
                </a:extLst>
              </p:cNvPr>
              <p:cNvSpPr>
                <a:spLocks noChangeShapeType="1"/>
              </p:cNvSpPr>
              <p:nvPr/>
            </p:nvSpPr>
            <p:spPr bwMode="auto">
              <a:xfrm flipH="1">
                <a:off x="5160" y="2539"/>
                <a:ext cx="108" cy="1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Line 75">
                <a:extLst>
                  <a:ext uri="{FF2B5EF4-FFF2-40B4-BE49-F238E27FC236}">
                    <a16:creationId xmlns:a16="http://schemas.microsoft.com/office/drawing/2014/main" id="{AA1318B1-D1D6-4DAD-8E78-04A755114DE3}"/>
                  </a:ext>
                </a:extLst>
              </p:cNvPr>
              <p:cNvSpPr>
                <a:spLocks noChangeShapeType="1"/>
              </p:cNvSpPr>
              <p:nvPr/>
            </p:nvSpPr>
            <p:spPr bwMode="auto">
              <a:xfrm>
                <a:off x="4720" y="2526"/>
                <a:ext cx="125" cy="1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Line 76">
                <a:extLst>
                  <a:ext uri="{FF2B5EF4-FFF2-40B4-BE49-F238E27FC236}">
                    <a16:creationId xmlns:a16="http://schemas.microsoft.com/office/drawing/2014/main" id="{E34A5EB9-2660-4640-A402-04EE9D1C677E}"/>
                  </a:ext>
                </a:extLst>
              </p:cNvPr>
              <p:cNvSpPr>
                <a:spLocks noChangeShapeType="1"/>
              </p:cNvSpPr>
              <p:nvPr/>
            </p:nvSpPr>
            <p:spPr bwMode="auto">
              <a:xfrm flipH="1">
                <a:off x="4525" y="2521"/>
                <a:ext cx="109" cy="1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Line 77">
                <a:extLst>
                  <a:ext uri="{FF2B5EF4-FFF2-40B4-BE49-F238E27FC236}">
                    <a16:creationId xmlns:a16="http://schemas.microsoft.com/office/drawing/2014/main" id="{88E17D7C-FA1B-425C-890D-BB867F789CA1}"/>
                  </a:ext>
                </a:extLst>
              </p:cNvPr>
              <p:cNvSpPr>
                <a:spLocks noChangeShapeType="1"/>
              </p:cNvSpPr>
              <p:nvPr/>
            </p:nvSpPr>
            <p:spPr bwMode="auto">
              <a:xfrm flipH="1">
                <a:off x="4270" y="2832"/>
                <a:ext cx="194" cy="1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78">
                <a:extLst>
                  <a:ext uri="{FF2B5EF4-FFF2-40B4-BE49-F238E27FC236}">
                    <a16:creationId xmlns:a16="http://schemas.microsoft.com/office/drawing/2014/main" id="{B5AA8CFA-4B03-409F-9CCA-D12FC2604E62}"/>
                  </a:ext>
                </a:extLst>
              </p:cNvPr>
              <p:cNvSpPr>
                <a:spLocks noChangeShapeType="1"/>
              </p:cNvSpPr>
              <p:nvPr/>
            </p:nvSpPr>
            <p:spPr bwMode="auto">
              <a:xfrm>
                <a:off x="5074" y="2203"/>
                <a:ext cx="239"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Oval 79">
                <a:extLst>
                  <a:ext uri="{FF2B5EF4-FFF2-40B4-BE49-F238E27FC236}">
                    <a16:creationId xmlns:a16="http://schemas.microsoft.com/office/drawing/2014/main" id="{348317D2-2871-47AE-B7AD-D6800B1CD982}"/>
                  </a:ext>
                </a:extLst>
              </p:cNvPr>
              <p:cNvSpPr>
                <a:spLocks noChangeArrowheads="1"/>
              </p:cNvSpPr>
              <p:nvPr/>
            </p:nvSpPr>
            <p:spPr bwMode="auto">
              <a:xfrm>
                <a:off x="4754" y="3047"/>
                <a:ext cx="190" cy="15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黑体" panose="02010609060101010101" pitchFamily="49" charset="-122"/>
                  <a:ea typeface="黑体" panose="02010609060101010101" pitchFamily="49" charset="-122"/>
                </a:endParaRPr>
              </a:p>
            </p:txBody>
          </p:sp>
          <p:sp>
            <p:nvSpPr>
              <p:cNvPr id="26661" name="Line 80">
                <a:extLst>
                  <a:ext uri="{FF2B5EF4-FFF2-40B4-BE49-F238E27FC236}">
                    <a16:creationId xmlns:a16="http://schemas.microsoft.com/office/drawing/2014/main" id="{AF9B9B71-1AA6-421C-B16E-DB23B9BB1026}"/>
                  </a:ext>
                </a:extLst>
              </p:cNvPr>
              <p:cNvSpPr>
                <a:spLocks noChangeShapeType="1"/>
              </p:cNvSpPr>
              <p:nvPr/>
            </p:nvSpPr>
            <p:spPr bwMode="auto">
              <a:xfrm flipH="1">
                <a:off x="4800" y="2880"/>
                <a:ext cx="96"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2" name="Rectangle 81">
                <a:extLst>
                  <a:ext uri="{FF2B5EF4-FFF2-40B4-BE49-F238E27FC236}">
                    <a16:creationId xmlns:a16="http://schemas.microsoft.com/office/drawing/2014/main" id="{CC32A6C9-CEC6-4274-867F-010B1FFE1E42}"/>
                  </a:ext>
                </a:extLst>
              </p:cNvPr>
              <p:cNvSpPr>
                <a:spLocks noChangeArrowheads="1"/>
              </p:cNvSpPr>
              <p:nvPr/>
            </p:nvSpPr>
            <p:spPr bwMode="auto">
              <a:xfrm>
                <a:off x="4772" y="3024"/>
                <a:ext cx="18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1600" b="1">
                    <a:solidFill>
                      <a:schemeClr val="hlink"/>
                    </a:solidFill>
                    <a:latin typeface="黑体" panose="02010609060101010101" pitchFamily="49" charset="-122"/>
                    <a:ea typeface="黑体" panose="02010609060101010101" pitchFamily="49" charset="-122"/>
                  </a:rPr>
                  <a:t>J</a:t>
                </a:r>
              </a:p>
            </p:txBody>
          </p:sp>
        </p:grpSp>
      </p:grpSp>
      <p:sp>
        <p:nvSpPr>
          <p:cNvPr id="504914" name="Rectangle 82">
            <a:extLst>
              <a:ext uri="{FF2B5EF4-FFF2-40B4-BE49-F238E27FC236}">
                <a16:creationId xmlns:a16="http://schemas.microsoft.com/office/drawing/2014/main" id="{C8DED8C3-8690-4F2E-8BD8-92A257CA7D39}"/>
              </a:ext>
            </a:extLst>
          </p:cNvPr>
          <p:cNvSpPr>
            <a:spLocks noChangeArrowheads="1"/>
          </p:cNvSpPr>
          <p:nvPr/>
        </p:nvSpPr>
        <p:spPr bwMode="auto">
          <a:xfrm>
            <a:off x="214313" y="4857750"/>
            <a:ext cx="18303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400" b="1">
                <a:latin typeface="黑体" panose="02010609060101010101" pitchFamily="49" charset="-122"/>
                <a:ea typeface="黑体" panose="02010609060101010101" pitchFamily="49" charset="-122"/>
              </a:rPr>
              <a:t>为何要研究这两种特殊形式？</a:t>
            </a:r>
          </a:p>
        </p:txBody>
      </p:sp>
      <p:sp>
        <p:nvSpPr>
          <p:cNvPr id="504915" name="AutoShape 83">
            <a:extLst>
              <a:ext uri="{FF2B5EF4-FFF2-40B4-BE49-F238E27FC236}">
                <a16:creationId xmlns:a16="http://schemas.microsoft.com/office/drawing/2014/main" id="{23CE317C-931D-4555-8D6A-AE7E64537E8D}"/>
              </a:ext>
            </a:extLst>
          </p:cNvPr>
          <p:cNvSpPr>
            <a:spLocks noChangeArrowheads="1"/>
          </p:cNvSpPr>
          <p:nvPr/>
        </p:nvSpPr>
        <p:spPr bwMode="auto">
          <a:xfrm>
            <a:off x="1928813" y="4786313"/>
            <a:ext cx="3962400" cy="1295400"/>
          </a:xfrm>
          <a:prstGeom prst="wedgeEllipseCallout">
            <a:avLst>
              <a:gd name="adj1" fmla="val -22634"/>
              <a:gd name="adj2" fmla="val 24144"/>
            </a:avLst>
          </a:prstGeom>
          <a:solidFill>
            <a:srgbClr val="CCFFCC"/>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chemeClr val="bg2"/>
                </a:solidFill>
                <a:latin typeface="黑体" panose="02010609060101010101" pitchFamily="49" charset="-122"/>
                <a:ea typeface="黑体" panose="02010609060101010101" pitchFamily="49" charset="-122"/>
              </a:rPr>
              <a:t>因为它们在</a:t>
            </a:r>
            <a:r>
              <a:rPr lang="zh-CN" altLang="en-US" sz="2400" b="1" dirty="0">
                <a:solidFill>
                  <a:srgbClr val="FF0000"/>
                </a:solidFill>
                <a:latin typeface="黑体" panose="02010609060101010101" pitchFamily="49" charset="-122"/>
                <a:ea typeface="黑体" panose="02010609060101010101" pitchFamily="49" charset="-122"/>
              </a:rPr>
              <a:t>顺序存储</a:t>
            </a:r>
            <a:r>
              <a:rPr lang="zh-CN" altLang="en-US" sz="2400" b="1" dirty="0">
                <a:solidFill>
                  <a:schemeClr val="bg2"/>
                </a:solidFill>
                <a:latin typeface="黑体" panose="02010609060101010101" pitchFamily="49" charset="-122"/>
                <a:ea typeface="黑体" panose="02010609060101010101" pitchFamily="49" charset="-122"/>
              </a:rPr>
              <a:t>方式下可以复原！</a:t>
            </a:r>
          </a:p>
        </p:txBody>
      </p:sp>
      <p:sp>
        <p:nvSpPr>
          <p:cNvPr id="504917" name="Rectangle 85">
            <a:extLst>
              <a:ext uri="{FF2B5EF4-FFF2-40B4-BE49-F238E27FC236}">
                <a16:creationId xmlns:a16="http://schemas.microsoft.com/office/drawing/2014/main" id="{8256BDB6-EBC1-4F5C-A20C-57A9AAC9207D}"/>
              </a:ext>
            </a:extLst>
          </p:cNvPr>
          <p:cNvSpPr>
            <a:spLocks noChangeArrowheads="1"/>
          </p:cNvSpPr>
          <p:nvPr/>
        </p:nvSpPr>
        <p:spPr bwMode="auto">
          <a:xfrm>
            <a:off x="355634" y="1332506"/>
            <a:ext cx="5613230" cy="504369"/>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ClrTx/>
              <a:buSzTx/>
              <a:buFontTx/>
              <a:buNone/>
            </a:pPr>
            <a:r>
              <a:rPr lang="zh-CN" altLang="en-US" sz="2400" b="1" dirty="0">
                <a:solidFill>
                  <a:srgbClr val="002060"/>
                </a:solidFill>
                <a:latin typeface="黑体" panose="02010609060101010101" pitchFamily="49" charset="-122"/>
                <a:ea typeface="黑体" panose="02010609060101010101" pitchFamily="49" charset="-122"/>
              </a:rPr>
              <a:t>问：满二叉树和完全二叉树有什么区别？</a:t>
            </a:r>
          </a:p>
        </p:txBody>
      </p:sp>
      <p:sp>
        <p:nvSpPr>
          <p:cNvPr id="85" name="Rectangle 85">
            <a:extLst>
              <a:ext uri="{FF2B5EF4-FFF2-40B4-BE49-F238E27FC236}">
                <a16:creationId xmlns:a16="http://schemas.microsoft.com/office/drawing/2014/main" id="{5028AD1A-DCB5-4E0E-A1B1-2B808E005AEC}"/>
              </a:ext>
            </a:extLst>
          </p:cNvPr>
          <p:cNvSpPr>
            <a:spLocks noChangeArrowheads="1"/>
          </p:cNvSpPr>
          <p:nvPr/>
        </p:nvSpPr>
        <p:spPr bwMode="auto">
          <a:xfrm>
            <a:off x="380465" y="1987769"/>
            <a:ext cx="5000625" cy="242489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ClrTx/>
              <a:buSzTx/>
              <a:buFontTx/>
              <a:buNone/>
            </a:pPr>
            <a:r>
              <a:rPr lang="zh-CN" altLang="en-US" sz="2400" b="1" dirty="0">
                <a:solidFill>
                  <a:srgbClr val="0033CC"/>
                </a:solidFill>
                <a:latin typeface="黑体" panose="02010609060101010101" pitchFamily="49" charset="-122"/>
                <a:ea typeface="黑体" panose="02010609060101010101" pitchFamily="49" charset="-122"/>
              </a:rPr>
              <a:t>答：满二叉树是叶子一个也不少的树，而完全二叉树虽然前</a:t>
            </a:r>
            <a:r>
              <a:rPr lang="en-US" altLang="zh-CN" sz="2400" b="1" dirty="0">
                <a:solidFill>
                  <a:srgbClr val="0033CC"/>
                </a:solidFill>
                <a:latin typeface="黑体" panose="02010609060101010101" pitchFamily="49" charset="-122"/>
                <a:ea typeface="黑体" panose="02010609060101010101" pitchFamily="49" charset="-122"/>
              </a:rPr>
              <a:t>k-1</a:t>
            </a:r>
            <a:r>
              <a:rPr lang="zh-CN" altLang="en-US" sz="2400" b="1" dirty="0">
                <a:solidFill>
                  <a:srgbClr val="0033CC"/>
                </a:solidFill>
                <a:latin typeface="黑体" panose="02010609060101010101" pitchFamily="49" charset="-122"/>
                <a:ea typeface="黑体" panose="02010609060101010101" pitchFamily="49" charset="-122"/>
              </a:rPr>
              <a:t>层是满的，但最底层却允许在右边缺少连续若干个结点。满二叉树是完全二叉树的一个特例。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04914"/>
                                        </p:tgtEl>
                                        <p:attrNameLst>
                                          <p:attrName>style.visibility</p:attrName>
                                        </p:attrNameLst>
                                      </p:cBhvr>
                                      <p:to>
                                        <p:strVal val="visible"/>
                                      </p:to>
                                    </p:set>
                                    <p:anim calcmode="lin" valueType="num">
                                      <p:cBhvr additive="base">
                                        <p:cTn id="11" dur="500" fill="hold"/>
                                        <p:tgtEl>
                                          <p:spTgt spid="504914"/>
                                        </p:tgtEl>
                                        <p:attrNameLst>
                                          <p:attrName>ppt_x</p:attrName>
                                        </p:attrNameLst>
                                      </p:cBhvr>
                                      <p:tavLst>
                                        <p:tav tm="0">
                                          <p:val>
                                            <p:strVal val="0-#ppt_w/2"/>
                                          </p:val>
                                        </p:tav>
                                        <p:tav tm="100000">
                                          <p:val>
                                            <p:strVal val="#ppt_x"/>
                                          </p:val>
                                        </p:tav>
                                      </p:tavLst>
                                    </p:anim>
                                    <p:anim calcmode="lin" valueType="num">
                                      <p:cBhvr additive="base">
                                        <p:cTn id="12" dur="500" fill="hold"/>
                                        <p:tgtEl>
                                          <p:spTgt spid="5049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04915"/>
                                        </p:tgtEl>
                                        <p:attrNameLst>
                                          <p:attrName>style.visibility</p:attrName>
                                        </p:attrNameLst>
                                      </p:cBhvr>
                                      <p:to>
                                        <p:strVal val="visible"/>
                                      </p:to>
                                    </p:set>
                                    <p:anim calcmode="lin" valueType="num">
                                      <p:cBhvr>
                                        <p:cTn id="17" dur="500" fill="hold"/>
                                        <p:tgtEl>
                                          <p:spTgt spid="504915"/>
                                        </p:tgtEl>
                                        <p:attrNameLst>
                                          <p:attrName>ppt_w</p:attrName>
                                        </p:attrNameLst>
                                      </p:cBhvr>
                                      <p:tavLst>
                                        <p:tav tm="0">
                                          <p:val>
                                            <p:fltVal val="0"/>
                                          </p:val>
                                        </p:tav>
                                        <p:tav tm="100000">
                                          <p:val>
                                            <p:strVal val="#ppt_w"/>
                                          </p:val>
                                        </p:tav>
                                      </p:tavLst>
                                    </p:anim>
                                    <p:anim calcmode="lin" valueType="num">
                                      <p:cBhvr>
                                        <p:cTn id="18" dur="500" fill="hold"/>
                                        <p:tgtEl>
                                          <p:spTgt spid="5049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4" grpId="0" autoUpdateAnimBg="0"/>
      <p:bldP spid="504915" grpId="0" animBg="1" autoUpdateAnimBg="0"/>
      <p:bldP spid="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2B119FC-5683-4211-AE43-370E840CCD6F}"/>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六、完全二叉树(性质４)</a:t>
            </a:r>
            <a:endParaRPr lang="en-US" altLang="zh-CN" sz="3200">
              <a:latin typeface="黑体" panose="02010609060101010101" pitchFamily="49" charset="-122"/>
              <a:ea typeface="黑体" panose="02010609060101010101" pitchFamily="49" charset="-122"/>
            </a:endParaRPr>
          </a:p>
        </p:txBody>
      </p:sp>
      <p:sp>
        <p:nvSpPr>
          <p:cNvPr id="27651" name="Text Box 3">
            <a:extLst>
              <a:ext uri="{FF2B5EF4-FFF2-40B4-BE49-F238E27FC236}">
                <a16:creationId xmlns:a16="http://schemas.microsoft.com/office/drawing/2014/main" id="{F5097B43-B411-4C55-BF73-DC662163BDC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E8E25AF-274A-44B7-9B1D-A3A747E32A3D}" type="slidenum">
              <a:rPr lang="zh-CN" altLang="en-US" sz="2400"/>
              <a:pPr algn="r" eaLnBrk="1" hangingPunct="1">
                <a:spcBef>
                  <a:spcPct val="50000"/>
                </a:spcBef>
                <a:buClrTx/>
                <a:buSzTx/>
                <a:buFontTx/>
                <a:buNone/>
              </a:pPr>
              <a:t>19</a:t>
            </a:fld>
            <a:endParaRPr lang="en-US" altLang="zh-CN" sz="2400"/>
          </a:p>
        </p:txBody>
      </p:sp>
      <p:sp>
        <p:nvSpPr>
          <p:cNvPr id="27652" name="Text Box 4">
            <a:extLst>
              <a:ext uri="{FF2B5EF4-FFF2-40B4-BE49-F238E27FC236}">
                <a16:creationId xmlns:a16="http://schemas.microsoft.com/office/drawing/2014/main" id="{E1EF3042-7FB8-4991-B6C3-8A087CC7F1F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27653" name="Rectangle 5">
            <a:extLst>
              <a:ext uri="{FF2B5EF4-FFF2-40B4-BE49-F238E27FC236}">
                <a16:creationId xmlns:a16="http://schemas.microsoft.com/office/drawing/2014/main" id="{551B56B6-B9AD-4FD4-9C76-0C8C2610E07A}"/>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solidFill>
                  <a:schemeClr val="hlink"/>
                </a:solidFill>
                <a:latin typeface="黑体" panose="02010609060101010101" pitchFamily="49" charset="-122"/>
                <a:ea typeface="黑体" panose="02010609060101010101" pitchFamily="49" charset="-122"/>
              </a:rPr>
              <a:t>具有</a:t>
            </a:r>
            <a:r>
              <a:rPr lang="en-US" altLang="zh-CN" b="1" dirty="0">
                <a:solidFill>
                  <a:schemeClr val="hlink"/>
                </a:solidFill>
                <a:latin typeface="黑体" panose="02010609060101010101" pitchFamily="49" charset="-122"/>
                <a:ea typeface="黑体" panose="02010609060101010101" pitchFamily="49" charset="-122"/>
              </a:rPr>
              <a:t>n</a:t>
            </a:r>
            <a:r>
              <a:rPr lang="zh-CN" altLang="en-US" b="1" dirty="0">
                <a:solidFill>
                  <a:schemeClr val="hlink"/>
                </a:solidFill>
                <a:latin typeface="黑体" panose="02010609060101010101" pitchFamily="49" charset="-122"/>
                <a:ea typeface="黑体" panose="02010609060101010101" pitchFamily="49" charset="-122"/>
              </a:rPr>
              <a:t>个结点的完全二叉树,其深度为</a:t>
            </a:r>
            <a:r>
              <a:rPr lang="en-US" altLang="zh-CN" b="1" dirty="0">
                <a:solidFill>
                  <a:schemeClr val="hlink"/>
                </a:solidFill>
                <a:latin typeface="黑体" panose="02010609060101010101" pitchFamily="49" charset="-122"/>
                <a:ea typeface="黑体" panose="02010609060101010101" pitchFamily="49" charset="-122"/>
              </a:rPr>
              <a:t>log</a:t>
            </a:r>
            <a:r>
              <a:rPr lang="en-US" altLang="zh-CN" b="1" baseline="-25000" dirty="0">
                <a:solidFill>
                  <a:schemeClr val="hlink"/>
                </a:solidFill>
                <a:latin typeface="黑体" panose="02010609060101010101" pitchFamily="49" charset="-122"/>
                <a:ea typeface="黑体" panose="02010609060101010101" pitchFamily="49" charset="-122"/>
              </a:rPr>
              <a:t>2</a:t>
            </a:r>
            <a:r>
              <a:rPr lang="en-US" altLang="zh-CN" b="1" dirty="0">
                <a:solidFill>
                  <a:schemeClr val="hlink"/>
                </a:solidFill>
                <a:latin typeface="黑体" panose="02010609060101010101" pitchFamily="49" charset="-122"/>
                <a:ea typeface="黑体" panose="02010609060101010101" pitchFamily="49" charset="-122"/>
              </a:rPr>
              <a:t>n +1</a:t>
            </a:r>
          </a:p>
          <a:p>
            <a:pPr eaLnBrk="1" hangingPunct="1">
              <a:spcBef>
                <a:spcPct val="30000"/>
              </a:spcBef>
            </a:pPr>
            <a:r>
              <a:rPr lang="zh-CN" altLang="en-US" b="1" dirty="0">
                <a:latin typeface="黑体" panose="02010609060101010101" pitchFamily="49" charset="-122"/>
                <a:ea typeface="黑体" panose="02010609060101010101" pitchFamily="49" charset="-122"/>
              </a:rPr>
              <a:t>设</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为深度，由二叉树性质２，已知</a:t>
            </a:r>
          </a:p>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2</a:t>
            </a:r>
            <a:r>
              <a:rPr lang="en-US" altLang="zh-CN" b="1" baseline="30000" dirty="0">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&lt; n ≤ </a:t>
            </a:r>
            <a:r>
              <a:rPr lang="zh-CN" altLang="en-US"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-1</a:t>
            </a:r>
          </a:p>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即　 2</a:t>
            </a:r>
            <a:r>
              <a:rPr lang="en-US" altLang="zh-CN" b="1" baseline="30000" dirty="0">
                <a:latin typeface="黑体" panose="02010609060101010101" pitchFamily="49" charset="-122"/>
                <a:ea typeface="黑体" panose="02010609060101010101" pitchFamily="49" charset="-122"/>
              </a:rPr>
              <a:t>k-1</a:t>
            </a:r>
            <a:r>
              <a:rPr lang="zh-CN" altLang="en-US" b="1" dirty="0">
                <a:latin typeface="黑体" panose="02010609060101010101" pitchFamily="49" charset="-122"/>
                <a:ea typeface="黑体" panose="02010609060101010101" pitchFamily="49" charset="-122"/>
              </a:rPr>
              <a:t> ≤ </a:t>
            </a:r>
            <a:r>
              <a:rPr lang="en-US" altLang="zh-CN" b="1" dirty="0">
                <a:latin typeface="黑体" panose="02010609060101010101" pitchFamily="49" charset="-122"/>
                <a:ea typeface="黑体" panose="02010609060101010101" pitchFamily="49" charset="-122"/>
              </a:rPr>
              <a:t>n &lt;  </a:t>
            </a:r>
            <a:r>
              <a:rPr lang="zh-CN" altLang="en-US"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k</a:t>
            </a:r>
          </a:p>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k-1 </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 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 &lt; k</a:t>
            </a:r>
          </a:p>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k = 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 +1</a:t>
            </a:r>
            <a:endParaRPr lang="zh-CN" altLang="en-US" b="1" dirty="0">
              <a:latin typeface="黑体" panose="02010609060101010101" pitchFamily="49" charset="-122"/>
              <a:ea typeface="黑体" panose="02010609060101010101" pitchFamily="49" charset="-122"/>
            </a:endParaRPr>
          </a:p>
        </p:txBody>
      </p:sp>
      <p:sp>
        <p:nvSpPr>
          <p:cNvPr id="27654" name="Rectangle 6">
            <a:extLst>
              <a:ext uri="{FF2B5EF4-FFF2-40B4-BE49-F238E27FC236}">
                <a16:creationId xmlns:a16="http://schemas.microsoft.com/office/drawing/2014/main" id="{AAC5A0FE-7A81-46C3-9FFB-CC846C72100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27655" name="Group 7">
            <a:extLst>
              <a:ext uri="{FF2B5EF4-FFF2-40B4-BE49-F238E27FC236}">
                <a16:creationId xmlns:a16="http://schemas.microsoft.com/office/drawing/2014/main" id="{61B84BE9-81B7-42EC-BBBC-4AEB409D3F63}"/>
              </a:ext>
            </a:extLst>
          </p:cNvPr>
          <p:cNvGrpSpPr>
            <a:grpSpLocks/>
          </p:cNvGrpSpPr>
          <p:nvPr/>
        </p:nvGrpSpPr>
        <p:grpSpPr bwMode="auto">
          <a:xfrm>
            <a:off x="5029200" y="4038600"/>
            <a:ext cx="3919538" cy="2652713"/>
            <a:chOff x="2688" y="2496"/>
            <a:chExt cx="2469" cy="1671"/>
          </a:xfrm>
        </p:grpSpPr>
        <p:sp>
          <p:nvSpPr>
            <p:cNvPr id="27666" name="Line 8">
              <a:extLst>
                <a:ext uri="{FF2B5EF4-FFF2-40B4-BE49-F238E27FC236}">
                  <a16:creationId xmlns:a16="http://schemas.microsoft.com/office/drawing/2014/main" id="{C6C480B0-2BFB-4AB6-A79D-3ECDE7A7BD2D}"/>
                </a:ext>
              </a:extLst>
            </p:cNvPr>
            <p:cNvSpPr>
              <a:spLocks noChangeShapeType="1"/>
            </p:cNvSpPr>
            <p:nvPr/>
          </p:nvSpPr>
          <p:spPr bwMode="auto">
            <a:xfrm>
              <a:off x="4147" y="2673"/>
              <a:ext cx="561"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9">
              <a:extLst>
                <a:ext uri="{FF2B5EF4-FFF2-40B4-BE49-F238E27FC236}">
                  <a16:creationId xmlns:a16="http://schemas.microsoft.com/office/drawing/2014/main" id="{B0F454A2-94D9-4405-81DE-C20C91B43AFA}"/>
                </a:ext>
              </a:extLst>
            </p:cNvPr>
            <p:cNvSpPr>
              <a:spLocks noChangeShapeType="1"/>
            </p:cNvSpPr>
            <p:nvPr/>
          </p:nvSpPr>
          <p:spPr bwMode="auto">
            <a:xfrm flipH="1">
              <a:off x="3418" y="2635"/>
              <a:ext cx="581" cy="39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10">
              <a:extLst>
                <a:ext uri="{FF2B5EF4-FFF2-40B4-BE49-F238E27FC236}">
                  <a16:creationId xmlns:a16="http://schemas.microsoft.com/office/drawing/2014/main" id="{4BD19923-2B5C-4D25-B126-E0F05683063A}"/>
                </a:ext>
              </a:extLst>
            </p:cNvPr>
            <p:cNvSpPr>
              <a:spLocks noChangeShapeType="1"/>
            </p:cNvSpPr>
            <p:nvPr/>
          </p:nvSpPr>
          <p:spPr bwMode="auto">
            <a:xfrm>
              <a:off x="4764" y="3148"/>
              <a:ext cx="225" cy="29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11">
              <a:extLst>
                <a:ext uri="{FF2B5EF4-FFF2-40B4-BE49-F238E27FC236}">
                  <a16:creationId xmlns:a16="http://schemas.microsoft.com/office/drawing/2014/main" id="{C5010324-A17A-434C-80D6-8331EAB4FB60}"/>
                </a:ext>
              </a:extLst>
            </p:cNvPr>
            <p:cNvSpPr>
              <a:spLocks noChangeShapeType="1"/>
            </p:cNvSpPr>
            <p:nvPr/>
          </p:nvSpPr>
          <p:spPr bwMode="auto">
            <a:xfrm flipH="1">
              <a:off x="4427" y="3087"/>
              <a:ext cx="281"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12">
              <a:extLst>
                <a:ext uri="{FF2B5EF4-FFF2-40B4-BE49-F238E27FC236}">
                  <a16:creationId xmlns:a16="http://schemas.microsoft.com/office/drawing/2014/main" id="{6BD112D6-0AC3-4437-9A8B-2E245C1F5FDE}"/>
                </a:ext>
              </a:extLst>
            </p:cNvPr>
            <p:cNvSpPr>
              <a:spLocks noChangeShapeType="1"/>
            </p:cNvSpPr>
            <p:nvPr/>
          </p:nvSpPr>
          <p:spPr bwMode="auto">
            <a:xfrm>
              <a:off x="3418" y="3087"/>
              <a:ext cx="223"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13">
              <a:extLst>
                <a:ext uri="{FF2B5EF4-FFF2-40B4-BE49-F238E27FC236}">
                  <a16:creationId xmlns:a16="http://schemas.microsoft.com/office/drawing/2014/main" id="{E11693C6-33FD-4CFF-878A-3DE354B8199E}"/>
                </a:ext>
              </a:extLst>
            </p:cNvPr>
            <p:cNvSpPr>
              <a:spLocks noChangeShapeType="1"/>
            </p:cNvSpPr>
            <p:nvPr/>
          </p:nvSpPr>
          <p:spPr bwMode="auto">
            <a:xfrm flipH="1">
              <a:off x="3024" y="3148"/>
              <a:ext cx="282" cy="35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14">
              <a:extLst>
                <a:ext uri="{FF2B5EF4-FFF2-40B4-BE49-F238E27FC236}">
                  <a16:creationId xmlns:a16="http://schemas.microsoft.com/office/drawing/2014/main" id="{2DDC9318-D43F-4ED1-9D03-2E9FD51B02DE}"/>
                </a:ext>
              </a:extLst>
            </p:cNvPr>
            <p:cNvSpPr>
              <a:spLocks noChangeShapeType="1"/>
            </p:cNvSpPr>
            <p:nvPr/>
          </p:nvSpPr>
          <p:spPr bwMode="auto">
            <a:xfrm flipH="1">
              <a:off x="4147" y="3561"/>
              <a:ext cx="224"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15">
              <a:extLst>
                <a:ext uri="{FF2B5EF4-FFF2-40B4-BE49-F238E27FC236}">
                  <a16:creationId xmlns:a16="http://schemas.microsoft.com/office/drawing/2014/main" id="{C408EF0E-CCA0-4046-92CD-17E2AF295C9C}"/>
                </a:ext>
              </a:extLst>
            </p:cNvPr>
            <p:cNvSpPr>
              <a:spLocks noChangeShapeType="1"/>
            </p:cNvSpPr>
            <p:nvPr/>
          </p:nvSpPr>
          <p:spPr bwMode="auto">
            <a:xfrm>
              <a:off x="3697" y="3561"/>
              <a:ext cx="112"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16">
              <a:extLst>
                <a:ext uri="{FF2B5EF4-FFF2-40B4-BE49-F238E27FC236}">
                  <a16:creationId xmlns:a16="http://schemas.microsoft.com/office/drawing/2014/main" id="{8FF7E498-8E41-4230-A1D9-FC4CFBDA3DF6}"/>
                </a:ext>
              </a:extLst>
            </p:cNvPr>
            <p:cNvSpPr>
              <a:spLocks noChangeShapeType="1"/>
            </p:cNvSpPr>
            <p:nvPr/>
          </p:nvSpPr>
          <p:spPr bwMode="auto">
            <a:xfrm flipH="1">
              <a:off x="3474" y="3561"/>
              <a:ext cx="167"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17">
              <a:extLst>
                <a:ext uri="{FF2B5EF4-FFF2-40B4-BE49-F238E27FC236}">
                  <a16:creationId xmlns:a16="http://schemas.microsoft.com/office/drawing/2014/main" id="{103F3947-CC92-4BFA-A5F4-BE972271C147}"/>
                </a:ext>
              </a:extLst>
            </p:cNvPr>
            <p:cNvSpPr>
              <a:spLocks noChangeShapeType="1"/>
            </p:cNvSpPr>
            <p:nvPr/>
          </p:nvSpPr>
          <p:spPr bwMode="auto">
            <a:xfrm>
              <a:off x="3082" y="3620"/>
              <a:ext cx="112"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18">
              <a:extLst>
                <a:ext uri="{FF2B5EF4-FFF2-40B4-BE49-F238E27FC236}">
                  <a16:creationId xmlns:a16="http://schemas.microsoft.com/office/drawing/2014/main" id="{CFF0516A-E42B-452A-8766-66C41807DECA}"/>
                </a:ext>
              </a:extLst>
            </p:cNvPr>
            <p:cNvSpPr>
              <a:spLocks noChangeShapeType="1"/>
            </p:cNvSpPr>
            <p:nvPr/>
          </p:nvSpPr>
          <p:spPr bwMode="auto">
            <a:xfrm flipH="1">
              <a:off x="2800" y="3561"/>
              <a:ext cx="224"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Oval 19">
              <a:extLst>
                <a:ext uri="{FF2B5EF4-FFF2-40B4-BE49-F238E27FC236}">
                  <a16:creationId xmlns:a16="http://schemas.microsoft.com/office/drawing/2014/main" id="{36EC9A16-1AB6-4BB9-9FAB-FB3BC0F93A03}"/>
                </a:ext>
              </a:extLst>
            </p:cNvPr>
            <p:cNvSpPr>
              <a:spLocks noChangeArrowheads="1"/>
            </p:cNvSpPr>
            <p:nvPr/>
          </p:nvSpPr>
          <p:spPr bwMode="auto">
            <a:xfrm>
              <a:off x="2688" y="3856"/>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78" name="Oval 20">
              <a:extLst>
                <a:ext uri="{FF2B5EF4-FFF2-40B4-BE49-F238E27FC236}">
                  <a16:creationId xmlns:a16="http://schemas.microsoft.com/office/drawing/2014/main" id="{9CBEE7D6-4B29-45EC-AFE7-734DF1823381}"/>
                </a:ext>
              </a:extLst>
            </p:cNvPr>
            <p:cNvSpPr>
              <a:spLocks noChangeArrowheads="1"/>
            </p:cNvSpPr>
            <p:nvPr/>
          </p:nvSpPr>
          <p:spPr bwMode="auto">
            <a:xfrm>
              <a:off x="3024" y="3856"/>
              <a:ext cx="282"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79" name="Oval 21">
              <a:extLst>
                <a:ext uri="{FF2B5EF4-FFF2-40B4-BE49-F238E27FC236}">
                  <a16:creationId xmlns:a16="http://schemas.microsoft.com/office/drawing/2014/main" id="{EE6E5929-5DA9-4927-993C-0B2099EF80C6}"/>
                </a:ext>
              </a:extLst>
            </p:cNvPr>
            <p:cNvSpPr>
              <a:spLocks noChangeArrowheads="1"/>
            </p:cNvSpPr>
            <p:nvPr/>
          </p:nvSpPr>
          <p:spPr bwMode="auto">
            <a:xfrm>
              <a:off x="3362" y="3856"/>
              <a:ext cx="279"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80" name="Oval 22">
              <a:extLst>
                <a:ext uri="{FF2B5EF4-FFF2-40B4-BE49-F238E27FC236}">
                  <a16:creationId xmlns:a16="http://schemas.microsoft.com/office/drawing/2014/main" id="{860DB36A-6E7A-447E-8692-CB24118C4F88}"/>
                </a:ext>
              </a:extLst>
            </p:cNvPr>
            <p:cNvSpPr>
              <a:spLocks noChangeArrowheads="1"/>
            </p:cNvSpPr>
            <p:nvPr/>
          </p:nvSpPr>
          <p:spPr bwMode="auto">
            <a:xfrm>
              <a:off x="3697" y="3856"/>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81" name="Oval 23">
              <a:extLst>
                <a:ext uri="{FF2B5EF4-FFF2-40B4-BE49-F238E27FC236}">
                  <a16:creationId xmlns:a16="http://schemas.microsoft.com/office/drawing/2014/main" id="{DC2CECF8-713B-418D-A362-E0CB31B2109E}"/>
                </a:ext>
              </a:extLst>
            </p:cNvPr>
            <p:cNvSpPr>
              <a:spLocks noChangeArrowheads="1"/>
            </p:cNvSpPr>
            <p:nvPr/>
          </p:nvSpPr>
          <p:spPr bwMode="auto">
            <a:xfrm>
              <a:off x="4035" y="3856"/>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82" name="Oval 24">
              <a:extLst>
                <a:ext uri="{FF2B5EF4-FFF2-40B4-BE49-F238E27FC236}">
                  <a16:creationId xmlns:a16="http://schemas.microsoft.com/office/drawing/2014/main" id="{33C3547D-209B-4BE6-A3E5-CD6798B3D281}"/>
                </a:ext>
              </a:extLst>
            </p:cNvPr>
            <p:cNvSpPr>
              <a:spLocks noChangeArrowheads="1"/>
            </p:cNvSpPr>
            <p:nvPr/>
          </p:nvSpPr>
          <p:spPr bwMode="auto">
            <a:xfrm>
              <a:off x="2912" y="3382"/>
              <a:ext cx="282"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83" name="Oval 25">
              <a:extLst>
                <a:ext uri="{FF2B5EF4-FFF2-40B4-BE49-F238E27FC236}">
                  <a16:creationId xmlns:a16="http://schemas.microsoft.com/office/drawing/2014/main" id="{7B70F10D-B7A5-402A-8FF6-DBC2D57C2D04}"/>
                </a:ext>
              </a:extLst>
            </p:cNvPr>
            <p:cNvSpPr>
              <a:spLocks noChangeArrowheads="1"/>
            </p:cNvSpPr>
            <p:nvPr/>
          </p:nvSpPr>
          <p:spPr bwMode="auto">
            <a:xfrm>
              <a:off x="3530" y="3382"/>
              <a:ext cx="279"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84" name="Oval 26">
              <a:extLst>
                <a:ext uri="{FF2B5EF4-FFF2-40B4-BE49-F238E27FC236}">
                  <a16:creationId xmlns:a16="http://schemas.microsoft.com/office/drawing/2014/main" id="{A2C5C901-6458-45C3-8C9C-42837E21DBB7}"/>
                </a:ext>
              </a:extLst>
            </p:cNvPr>
            <p:cNvSpPr>
              <a:spLocks noChangeArrowheads="1"/>
            </p:cNvSpPr>
            <p:nvPr/>
          </p:nvSpPr>
          <p:spPr bwMode="auto">
            <a:xfrm>
              <a:off x="4259" y="3382"/>
              <a:ext cx="280"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6</a:t>
              </a:r>
            </a:p>
          </p:txBody>
        </p:sp>
        <p:sp>
          <p:nvSpPr>
            <p:cNvPr id="27685" name="Oval 27">
              <a:extLst>
                <a:ext uri="{FF2B5EF4-FFF2-40B4-BE49-F238E27FC236}">
                  <a16:creationId xmlns:a16="http://schemas.microsoft.com/office/drawing/2014/main" id="{7DE4DA47-1119-4E4A-A55D-EA21B50CEF73}"/>
                </a:ext>
              </a:extLst>
            </p:cNvPr>
            <p:cNvSpPr>
              <a:spLocks noChangeArrowheads="1"/>
            </p:cNvSpPr>
            <p:nvPr/>
          </p:nvSpPr>
          <p:spPr bwMode="auto">
            <a:xfrm>
              <a:off x="4852" y="3382"/>
              <a:ext cx="305"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86" name="Oval 28">
              <a:extLst>
                <a:ext uri="{FF2B5EF4-FFF2-40B4-BE49-F238E27FC236}">
                  <a16:creationId xmlns:a16="http://schemas.microsoft.com/office/drawing/2014/main" id="{91A1D351-8645-4F2B-ADEE-5A45687FFF8D}"/>
                </a:ext>
              </a:extLst>
            </p:cNvPr>
            <p:cNvSpPr>
              <a:spLocks noChangeArrowheads="1"/>
            </p:cNvSpPr>
            <p:nvPr/>
          </p:nvSpPr>
          <p:spPr bwMode="auto">
            <a:xfrm>
              <a:off x="3250" y="2910"/>
              <a:ext cx="280"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2</a:t>
              </a:r>
              <a:endParaRPr lang="zh-CN" altLang="en-US" sz="2800" b="1">
                <a:latin typeface="Times New Roman" panose="02020603050405020304" pitchFamily="18" charset="0"/>
              </a:endParaRPr>
            </a:p>
          </p:txBody>
        </p:sp>
        <p:sp>
          <p:nvSpPr>
            <p:cNvPr id="27687" name="Oval 29">
              <a:extLst>
                <a:ext uri="{FF2B5EF4-FFF2-40B4-BE49-F238E27FC236}">
                  <a16:creationId xmlns:a16="http://schemas.microsoft.com/office/drawing/2014/main" id="{36EC20AE-E804-4165-B859-1D69B9CAD40C}"/>
                </a:ext>
              </a:extLst>
            </p:cNvPr>
            <p:cNvSpPr>
              <a:spLocks noChangeArrowheads="1"/>
            </p:cNvSpPr>
            <p:nvPr/>
          </p:nvSpPr>
          <p:spPr bwMode="auto">
            <a:xfrm>
              <a:off x="4595" y="2910"/>
              <a:ext cx="282"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88" name="Oval 30">
              <a:extLst>
                <a:ext uri="{FF2B5EF4-FFF2-40B4-BE49-F238E27FC236}">
                  <a16:creationId xmlns:a16="http://schemas.microsoft.com/office/drawing/2014/main" id="{0A77B48A-1295-485C-81F0-D82312C9244A}"/>
                </a:ext>
              </a:extLst>
            </p:cNvPr>
            <p:cNvSpPr>
              <a:spLocks noChangeArrowheads="1"/>
            </p:cNvSpPr>
            <p:nvPr/>
          </p:nvSpPr>
          <p:spPr bwMode="auto">
            <a:xfrm>
              <a:off x="3922" y="2496"/>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1</a:t>
              </a:r>
            </a:p>
          </p:txBody>
        </p:sp>
        <p:sp>
          <p:nvSpPr>
            <p:cNvPr id="27689" name="Rectangle 31">
              <a:extLst>
                <a:ext uri="{FF2B5EF4-FFF2-40B4-BE49-F238E27FC236}">
                  <a16:creationId xmlns:a16="http://schemas.microsoft.com/office/drawing/2014/main" id="{F21F0BB4-8342-4FCD-8EEC-1AEE7AD610C5}"/>
                </a:ext>
              </a:extLst>
            </p:cNvPr>
            <p:cNvSpPr>
              <a:spLocks noChangeArrowheads="1"/>
            </p:cNvSpPr>
            <p:nvPr/>
          </p:nvSpPr>
          <p:spPr bwMode="auto">
            <a:xfrm>
              <a:off x="4896" y="33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7</a:t>
              </a:r>
            </a:p>
          </p:txBody>
        </p:sp>
        <p:sp>
          <p:nvSpPr>
            <p:cNvPr id="27690" name="Rectangle 32">
              <a:extLst>
                <a:ext uri="{FF2B5EF4-FFF2-40B4-BE49-F238E27FC236}">
                  <a16:creationId xmlns:a16="http://schemas.microsoft.com/office/drawing/2014/main" id="{CFED3D90-19A4-410F-BACC-19D217C9B0B2}"/>
                </a:ext>
              </a:extLst>
            </p:cNvPr>
            <p:cNvSpPr>
              <a:spLocks noChangeArrowheads="1"/>
            </p:cNvSpPr>
            <p:nvPr/>
          </p:nvSpPr>
          <p:spPr bwMode="auto">
            <a:xfrm>
              <a:off x="3552" y="33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5</a:t>
              </a:r>
            </a:p>
          </p:txBody>
        </p:sp>
        <p:sp>
          <p:nvSpPr>
            <p:cNvPr id="27691" name="Rectangle 33">
              <a:extLst>
                <a:ext uri="{FF2B5EF4-FFF2-40B4-BE49-F238E27FC236}">
                  <a16:creationId xmlns:a16="http://schemas.microsoft.com/office/drawing/2014/main" id="{F5B561C7-AE69-4A28-8805-34F6C6D55DD4}"/>
                </a:ext>
              </a:extLst>
            </p:cNvPr>
            <p:cNvSpPr>
              <a:spLocks noChangeArrowheads="1"/>
            </p:cNvSpPr>
            <p:nvPr/>
          </p:nvSpPr>
          <p:spPr bwMode="auto">
            <a:xfrm>
              <a:off x="2928" y="33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4</a:t>
              </a:r>
            </a:p>
          </p:txBody>
        </p:sp>
        <p:sp>
          <p:nvSpPr>
            <p:cNvPr id="27692" name="Rectangle 34">
              <a:extLst>
                <a:ext uri="{FF2B5EF4-FFF2-40B4-BE49-F238E27FC236}">
                  <a16:creationId xmlns:a16="http://schemas.microsoft.com/office/drawing/2014/main" id="{D90E41FF-7D9A-4E28-8F7D-F14F0ADD2916}"/>
                </a:ext>
              </a:extLst>
            </p:cNvPr>
            <p:cNvSpPr>
              <a:spLocks noChangeArrowheads="1"/>
            </p:cNvSpPr>
            <p:nvPr/>
          </p:nvSpPr>
          <p:spPr bwMode="auto">
            <a:xfrm>
              <a:off x="4608" y="288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C1C1FF"/>
                  </a:solidFill>
                  <a:latin typeface="Times New Roman" panose="02020603050405020304" pitchFamily="18" charset="0"/>
                </a:rPr>
                <a:t>3</a:t>
              </a:r>
            </a:p>
          </p:txBody>
        </p:sp>
        <p:sp>
          <p:nvSpPr>
            <p:cNvPr id="27693" name="Rectangle 35">
              <a:extLst>
                <a:ext uri="{FF2B5EF4-FFF2-40B4-BE49-F238E27FC236}">
                  <a16:creationId xmlns:a16="http://schemas.microsoft.com/office/drawing/2014/main" id="{8B530426-4AF2-4BC7-9306-9F4C0DDEE2B6}"/>
                </a:ext>
              </a:extLst>
            </p:cNvPr>
            <p:cNvSpPr>
              <a:spLocks noChangeArrowheads="1"/>
            </p:cNvSpPr>
            <p:nvPr/>
          </p:nvSpPr>
          <p:spPr bwMode="auto">
            <a:xfrm>
              <a:off x="2698" y="38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8</a:t>
              </a:r>
            </a:p>
          </p:txBody>
        </p:sp>
        <p:sp>
          <p:nvSpPr>
            <p:cNvPr id="27694" name="Rectangle 36">
              <a:extLst>
                <a:ext uri="{FF2B5EF4-FFF2-40B4-BE49-F238E27FC236}">
                  <a16:creationId xmlns:a16="http://schemas.microsoft.com/office/drawing/2014/main" id="{877050D3-72DE-4F0A-9710-5C84E69C0371}"/>
                </a:ext>
              </a:extLst>
            </p:cNvPr>
            <p:cNvSpPr>
              <a:spLocks noChangeArrowheads="1"/>
            </p:cNvSpPr>
            <p:nvPr/>
          </p:nvSpPr>
          <p:spPr bwMode="auto">
            <a:xfrm>
              <a:off x="3025" y="38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9</a:t>
              </a:r>
            </a:p>
          </p:txBody>
        </p:sp>
        <p:sp>
          <p:nvSpPr>
            <p:cNvPr id="27695" name="Rectangle 37">
              <a:extLst>
                <a:ext uri="{FF2B5EF4-FFF2-40B4-BE49-F238E27FC236}">
                  <a16:creationId xmlns:a16="http://schemas.microsoft.com/office/drawing/2014/main" id="{01CFAF39-A192-4F87-82F9-6C094A19FEBB}"/>
                </a:ext>
              </a:extLst>
            </p:cNvPr>
            <p:cNvSpPr>
              <a:spLocks noChangeArrowheads="1"/>
            </p:cNvSpPr>
            <p:nvPr/>
          </p:nvSpPr>
          <p:spPr bwMode="auto">
            <a:xfrm>
              <a:off x="3288" y="384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10</a:t>
              </a:r>
            </a:p>
          </p:txBody>
        </p:sp>
        <p:sp>
          <p:nvSpPr>
            <p:cNvPr id="27696" name="Rectangle 38">
              <a:extLst>
                <a:ext uri="{FF2B5EF4-FFF2-40B4-BE49-F238E27FC236}">
                  <a16:creationId xmlns:a16="http://schemas.microsoft.com/office/drawing/2014/main" id="{86D51899-B18C-4D45-9870-C20BB158B962}"/>
                </a:ext>
              </a:extLst>
            </p:cNvPr>
            <p:cNvSpPr>
              <a:spLocks noChangeArrowheads="1"/>
            </p:cNvSpPr>
            <p:nvPr/>
          </p:nvSpPr>
          <p:spPr bwMode="auto">
            <a:xfrm>
              <a:off x="3681" y="384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11</a:t>
              </a:r>
            </a:p>
          </p:txBody>
        </p:sp>
        <p:sp>
          <p:nvSpPr>
            <p:cNvPr id="27697" name="Rectangle 39">
              <a:extLst>
                <a:ext uri="{FF2B5EF4-FFF2-40B4-BE49-F238E27FC236}">
                  <a16:creationId xmlns:a16="http://schemas.microsoft.com/office/drawing/2014/main" id="{76B092A5-CD6E-4CF2-ADD0-933FF4F55200}"/>
                </a:ext>
              </a:extLst>
            </p:cNvPr>
            <p:cNvSpPr>
              <a:spLocks noChangeArrowheads="1"/>
            </p:cNvSpPr>
            <p:nvPr/>
          </p:nvSpPr>
          <p:spPr bwMode="auto">
            <a:xfrm>
              <a:off x="4009" y="384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C1C1FF"/>
                  </a:solidFill>
                  <a:latin typeface="Times New Roman" panose="02020603050405020304" pitchFamily="18" charset="0"/>
                </a:rPr>
                <a:t>12</a:t>
              </a:r>
            </a:p>
          </p:txBody>
        </p:sp>
      </p:grpSp>
      <p:grpSp>
        <p:nvGrpSpPr>
          <p:cNvPr id="27656" name="Group 44">
            <a:extLst>
              <a:ext uri="{FF2B5EF4-FFF2-40B4-BE49-F238E27FC236}">
                <a16:creationId xmlns:a16="http://schemas.microsoft.com/office/drawing/2014/main" id="{737EFE00-F272-4CFC-AED4-C33FD92F96DF}"/>
              </a:ext>
            </a:extLst>
          </p:cNvPr>
          <p:cNvGrpSpPr>
            <a:grpSpLocks/>
          </p:cNvGrpSpPr>
          <p:nvPr/>
        </p:nvGrpSpPr>
        <p:grpSpPr bwMode="auto">
          <a:xfrm>
            <a:off x="7391400" y="2971800"/>
            <a:ext cx="990600" cy="381000"/>
            <a:chOff x="4656" y="1872"/>
            <a:chExt cx="624" cy="240"/>
          </a:xfrm>
        </p:grpSpPr>
        <p:sp>
          <p:nvSpPr>
            <p:cNvPr id="27662" name="Line 40">
              <a:extLst>
                <a:ext uri="{FF2B5EF4-FFF2-40B4-BE49-F238E27FC236}">
                  <a16:creationId xmlns:a16="http://schemas.microsoft.com/office/drawing/2014/main" id="{CD6245FC-2B81-482A-9170-F66DBB4BC60E}"/>
                </a:ext>
              </a:extLst>
            </p:cNvPr>
            <p:cNvSpPr>
              <a:spLocks noChangeShapeType="1"/>
            </p:cNvSpPr>
            <p:nvPr/>
          </p:nvSpPr>
          <p:spPr bwMode="auto">
            <a:xfrm>
              <a:off x="4656" y="1872"/>
              <a:ext cx="0" cy="24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3" name="Line 41">
              <a:extLst>
                <a:ext uri="{FF2B5EF4-FFF2-40B4-BE49-F238E27FC236}">
                  <a16:creationId xmlns:a16="http://schemas.microsoft.com/office/drawing/2014/main" id="{E66EAA49-3084-406F-9ABC-0063C147443C}"/>
                </a:ext>
              </a:extLst>
            </p:cNvPr>
            <p:cNvSpPr>
              <a:spLocks noChangeShapeType="1"/>
            </p:cNvSpPr>
            <p:nvPr/>
          </p:nvSpPr>
          <p:spPr bwMode="auto">
            <a:xfrm>
              <a:off x="4656" y="2112"/>
              <a:ext cx="48" cy="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4" name="Line 42">
              <a:extLst>
                <a:ext uri="{FF2B5EF4-FFF2-40B4-BE49-F238E27FC236}">
                  <a16:creationId xmlns:a16="http://schemas.microsoft.com/office/drawing/2014/main" id="{4FB5EFD7-D730-4B2A-903D-422E19C7E1C3}"/>
                </a:ext>
              </a:extLst>
            </p:cNvPr>
            <p:cNvSpPr>
              <a:spLocks noChangeShapeType="1"/>
            </p:cNvSpPr>
            <p:nvPr/>
          </p:nvSpPr>
          <p:spPr bwMode="auto">
            <a:xfrm>
              <a:off x="5280" y="1872"/>
              <a:ext cx="0" cy="24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5" name="Line 43">
              <a:extLst>
                <a:ext uri="{FF2B5EF4-FFF2-40B4-BE49-F238E27FC236}">
                  <a16:creationId xmlns:a16="http://schemas.microsoft.com/office/drawing/2014/main" id="{D3E34468-83CE-4E40-BC6D-D9602D93378C}"/>
                </a:ext>
              </a:extLst>
            </p:cNvPr>
            <p:cNvSpPr>
              <a:spLocks noChangeShapeType="1"/>
            </p:cNvSpPr>
            <p:nvPr/>
          </p:nvSpPr>
          <p:spPr bwMode="auto">
            <a:xfrm>
              <a:off x="5232" y="2112"/>
              <a:ext cx="48" cy="0"/>
            </a:xfrm>
            <a:prstGeom prst="line">
              <a:avLst/>
            </a:prstGeom>
            <a:noFill/>
            <a:ln w="254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7657" name="Group 45">
            <a:extLst>
              <a:ext uri="{FF2B5EF4-FFF2-40B4-BE49-F238E27FC236}">
                <a16:creationId xmlns:a16="http://schemas.microsoft.com/office/drawing/2014/main" id="{CF1EC017-5E02-45B2-81E1-68F90B138D7A}"/>
              </a:ext>
            </a:extLst>
          </p:cNvPr>
          <p:cNvGrpSpPr>
            <a:grpSpLocks/>
          </p:cNvGrpSpPr>
          <p:nvPr/>
        </p:nvGrpSpPr>
        <p:grpSpPr bwMode="auto">
          <a:xfrm>
            <a:off x="2268538" y="6165850"/>
            <a:ext cx="1066800" cy="381000"/>
            <a:chOff x="4656" y="1872"/>
            <a:chExt cx="624" cy="240"/>
          </a:xfrm>
        </p:grpSpPr>
        <p:sp>
          <p:nvSpPr>
            <p:cNvPr id="27658" name="Line 46">
              <a:extLst>
                <a:ext uri="{FF2B5EF4-FFF2-40B4-BE49-F238E27FC236}">
                  <a16:creationId xmlns:a16="http://schemas.microsoft.com/office/drawing/2014/main" id="{7AA7C843-6506-4AB6-A074-6E80DB59B4CE}"/>
                </a:ext>
              </a:extLst>
            </p:cNvPr>
            <p:cNvSpPr>
              <a:spLocks noChangeShapeType="1"/>
            </p:cNvSpPr>
            <p:nvPr/>
          </p:nvSpPr>
          <p:spPr bwMode="auto">
            <a:xfrm>
              <a:off x="4656" y="1872"/>
              <a:ext cx="0" cy="24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59" name="Line 47">
              <a:extLst>
                <a:ext uri="{FF2B5EF4-FFF2-40B4-BE49-F238E27FC236}">
                  <a16:creationId xmlns:a16="http://schemas.microsoft.com/office/drawing/2014/main" id="{72304445-B69E-44D2-B648-963DA9F3A7DC}"/>
                </a:ext>
              </a:extLst>
            </p:cNvPr>
            <p:cNvSpPr>
              <a:spLocks noChangeShapeType="1"/>
            </p:cNvSpPr>
            <p:nvPr/>
          </p:nvSpPr>
          <p:spPr bwMode="auto">
            <a:xfrm>
              <a:off x="4656" y="2112"/>
              <a:ext cx="48"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0" name="Line 48">
              <a:extLst>
                <a:ext uri="{FF2B5EF4-FFF2-40B4-BE49-F238E27FC236}">
                  <a16:creationId xmlns:a16="http://schemas.microsoft.com/office/drawing/2014/main" id="{450F156D-3BFD-489A-BC21-F830222D52EF}"/>
                </a:ext>
              </a:extLst>
            </p:cNvPr>
            <p:cNvSpPr>
              <a:spLocks noChangeShapeType="1"/>
            </p:cNvSpPr>
            <p:nvPr/>
          </p:nvSpPr>
          <p:spPr bwMode="auto">
            <a:xfrm>
              <a:off x="5280" y="1872"/>
              <a:ext cx="0" cy="24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1" name="Line 49">
              <a:extLst>
                <a:ext uri="{FF2B5EF4-FFF2-40B4-BE49-F238E27FC236}">
                  <a16:creationId xmlns:a16="http://schemas.microsoft.com/office/drawing/2014/main" id="{89B61D51-9FD6-4751-B91F-003F0D283F5F}"/>
                </a:ext>
              </a:extLst>
            </p:cNvPr>
            <p:cNvSpPr>
              <a:spLocks noChangeShapeType="1"/>
            </p:cNvSpPr>
            <p:nvPr/>
          </p:nvSpPr>
          <p:spPr bwMode="auto">
            <a:xfrm>
              <a:off x="5232" y="2112"/>
              <a:ext cx="48"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6ADDC0D-D459-4225-BC3A-BCB5389CF932}"/>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一、树的定义(</a:t>
            </a:r>
            <a:r>
              <a:rPr lang="en-US" altLang="zh-CN" sz="3200">
                <a:latin typeface="黑体" panose="02010609060101010101" pitchFamily="49" charset="-122"/>
                <a:ea typeface="黑体" panose="02010609060101010101" pitchFamily="49" charset="-122"/>
              </a:rPr>
              <a:t>Tree)</a:t>
            </a:r>
          </a:p>
        </p:txBody>
      </p:sp>
      <p:sp>
        <p:nvSpPr>
          <p:cNvPr id="7171" name="Text Box 3">
            <a:extLst>
              <a:ext uri="{FF2B5EF4-FFF2-40B4-BE49-F238E27FC236}">
                <a16:creationId xmlns:a16="http://schemas.microsoft.com/office/drawing/2014/main" id="{88277C19-70D1-478D-B496-21A85083616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C1CBAC5-58D7-4417-BCAE-1AE05785F596}" type="slidenum">
              <a:rPr lang="zh-CN" altLang="en-US" sz="2400"/>
              <a:pPr algn="r" eaLnBrk="1" hangingPunct="1">
                <a:spcBef>
                  <a:spcPct val="50000"/>
                </a:spcBef>
                <a:buClrTx/>
                <a:buSzTx/>
                <a:buFontTx/>
                <a:buNone/>
              </a:pPr>
              <a:t>2</a:t>
            </a:fld>
            <a:endParaRPr lang="en-US" altLang="zh-CN" sz="2400"/>
          </a:p>
        </p:txBody>
      </p:sp>
      <p:sp>
        <p:nvSpPr>
          <p:cNvPr id="7172" name="Text Box 4">
            <a:extLst>
              <a:ext uri="{FF2B5EF4-FFF2-40B4-BE49-F238E27FC236}">
                <a16:creationId xmlns:a16="http://schemas.microsoft.com/office/drawing/2014/main" id="{817F9125-9A2F-41C7-87C5-383A9ACAC3A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树的概念与基本术语</a:t>
            </a:r>
          </a:p>
        </p:txBody>
      </p:sp>
      <p:sp>
        <p:nvSpPr>
          <p:cNvPr id="7173" name="Rectangle 5">
            <a:extLst>
              <a:ext uri="{FF2B5EF4-FFF2-40B4-BE49-F238E27FC236}">
                <a16:creationId xmlns:a16="http://schemas.microsoft.com/office/drawing/2014/main" id="{C36C7F59-F353-4E09-842B-B8B2D2A1EBE9}"/>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2800" b="1" dirty="0">
                <a:latin typeface="黑体" panose="02010609060101010101" pitchFamily="49" charset="-122"/>
                <a:ea typeface="黑体" panose="02010609060101010101" pitchFamily="49" charset="-122"/>
              </a:rPr>
              <a:t>树是有</a:t>
            </a:r>
            <a:r>
              <a:rPr lang="en-US" altLang="zh-CN" sz="2800" b="1" dirty="0">
                <a:latin typeface="黑体" panose="02010609060101010101" pitchFamily="49" charset="-122"/>
                <a:ea typeface="黑体" panose="02010609060101010101" pitchFamily="49" charset="-122"/>
              </a:rPr>
              <a:t>n(n≥0)</a:t>
            </a:r>
            <a:r>
              <a:rPr lang="zh-CN" altLang="en-US" sz="2800" b="1" dirty="0">
                <a:latin typeface="黑体" panose="02010609060101010101" pitchFamily="49" charset="-122"/>
                <a:ea typeface="黑体" panose="02010609060101010101" pitchFamily="49" charset="-122"/>
              </a:rPr>
              <a:t>个结点的有限集合。</a:t>
            </a:r>
          </a:p>
          <a:p>
            <a:pPr eaLnBrk="1" hangingPunct="1">
              <a:spcBef>
                <a:spcPct val="30000"/>
              </a:spcBef>
            </a:pPr>
            <a:r>
              <a:rPr lang="zh-CN" altLang="en-US" sz="2800" b="1" dirty="0">
                <a:latin typeface="黑体" panose="02010609060101010101" pitchFamily="49" charset="-122"/>
                <a:ea typeface="黑体" panose="02010609060101010101" pitchFamily="49" charset="-122"/>
              </a:rPr>
              <a:t>如果 </a:t>
            </a:r>
            <a:r>
              <a:rPr lang="en-US" altLang="zh-CN" sz="2800" b="1" dirty="0">
                <a:latin typeface="黑体" panose="02010609060101010101" pitchFamily="49" charset="-122"/>
                <a:ea typeface="黑体" panose="02010609060101010101" pitchFamily="49" charset="-122"/>
              </a:rPr>
              <a:t>n=0，</a:t>
            </a:r>
            <a:r>
              <a:rPr lang="zh-CN" altLang="en-US" sz="2800" b="1" dirty="0">
                <a:latin typeface="黑体" panose="02010609060101010101" pitchFamily="49" charset="-122"/>
                <a:ea typeface="黑体" panose="02010609060101010101" pitchFamily="49" charset="-122"/>
              </a:rPr>
              <a:t>称为空树；</a:t>
            </a:r>
          </a:p>
          <a:p>
            <a:pPr eaLnBrk="1" hangingPunct="1">
              <a:spcBef>
                <a:spcPct val="30000"/>
              </a:spcBef>
            </a:pPr>
            <a:r>
              <a:rPr lang="zh-CN" altLang="en-US" sz="2800" b="1" dirty="0">
                <a:latin typeface="黑体" panose="02010609060101010101" pitchFamily="49" charset="-122"/>
                <a:ea typeface="黑体" panose="02010609060101010101" pitchFamily="49" charset="-122"/>
              </a:rPr>
              <a:t>如果 </a:t>
            </a:r>
            <a:r>
              <a:rPr lang="en-US" altLang="zh-CN" sz="2800" b="1" dirty="0">
                <a:latin typeface="黑体" panose="02010609060101010101" pitchFamily="49" charset="-122"/>
                <a:ea typeface="黑体" panose="02010609060101010101" pitchFamily="49" charset="-122"/>
              </a:rPr>
              <a:t>n&gt;0,</a:t>
            </a:r>
            <a:r>
              <a:rPr lang="zh-CN" altLang="en-US" sz="2800" b="1" dirty="0">
                <a:latin typeface="黑体" panose="02010609060101010101" pitchFamily="49" charset="-122"/>
                <a:ea typeface="黑体" panose="02010609060101010101" pitchFamily="49" charset="-122"/>
              </a:rPr>
              <a:t>称为非空树,对于非空树,有且仅有一个特定的称为</a:t>
            </a:r>
            <a:r>
              <a:rPr lang="zh-CN" altLang="en-US" sz="2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根</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Root)</a:t>
            </a:r>
            <a:r>
              <a:rPr lang="zh-CN" altLang="en-US" sz="2800" b="1" dirty="0">
                <a:latin typeface="黑体" panose="02010609060101010101" pitchFamily="49" charset="-122"/>
                <a:ea typeface="黑体" panose="02010609060101010101" pitchFamily="49" charset="-122"/>
              </a:rPr>
              <a:t>的节点(无直接前驱)</a:t>
            </a:r>
          </a:p>
          <a:p>
            <a:pPr eaLnBrk="1" hangingPunct="1">
              <a:spcBef>
                <a:spcPct val="30000"/>
              </a:spcBef>
            </a:pPr>
            <a:r>
              <a:rPr lang="zh-CN" altLang="en-US" sz="2800" b="1" dirty="0">
                <a:latin typeface="黑体" panose="02010609060101010101" pitchFamily="49" charset="-122"/>
                <a:ea typeface="黑体" panose="02010609060101010101" pitchFamily="49" charset="-122"/>
              </a:rPr>
              <a:t>如果 </a:t>
            </a:r>
            <a:r>
              <a:rPr lang="en-US" altLang="zh-CN" sz="2800" b="1" dirty="0">
                <a:latin typeface="黑体" panose="02010609060101010101" pitchFamily="49" charset="-122"/>
                <a:ea typeface="黑体" panose="02010609060101010101" pitchFamily="49" charset="-122"/>
              </a:rPr>
              <a:t>n&gt;1，</a:t>
            </a:r>
            <a:r>
              <a:rPr lang="zh-CN" altLang="en-US" sz="2800" b="1" dirty="0">
                <a:latin typeface="黑体" panose="02010609060101010101" pitchFamily="49" charset="-122"/>
                <a:ea typeface="黑体" panose="02010609060101010101" pitchFamily="49" charset="-122"/>
              </a:rPr>
              <a:t>则除根以外的其它结点划分为 </a:t>
            </a:r>
            <a:r>
              <a:rPr lang="en-US" altLang="zh-CN" sz="2800" b="1" dirty="0">
                <a:latin typeface="黑体" panose="02010609060101010101" pitchFamily="49" charset="-122"/>
                <a:ea typeface="黑体" panose="02010609060101010101" pitchFamily="49" charset="-122"/>
              </a:rPr>
              <a:t>m (m&gt;0)</a:t>
            </a:r>
            <a:r>
              <a:rPr lang="zh-CN" altLang="en-US" sz="2800" b="1" dirty="0">
                <a:latin typeface="黑体" panose="02010609060101010101" pitchFamily="49" charset="-122"/>
                <a:ea typeface="黑体" panose="02010609060101010101" pitchFamily="49" charset="-122"/>
              </a:rPr>
              <a:t>个</a:t>
            </a:r>
            <a:r>
              <a:rPr lang="zh-CN" altLang="en-US" sz="2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互不相交</a:t>
            </a:r>
            <a:r>
              <a:rPr lang="zh-CN" altLang="en-US" sz="2800" b="1" dirty="0">
                <a:solidFill>
                  <a:srgbClr val="0070C0"/>
                </a:solidFill>
                <a:latin typeface="黑体" panose="02010609060101010101" pitchFamily="49" charset="-122"/>
                <a:ea typeface="黑体" panose="02010609060101010101" pitchFamily="49" charset="-122"/>
              </a:rPr>
              <a:t>的</a:t>
            </a:r>
            <a:r>
              <a:rPr lang="zh-CN" altLang="en-US" sz="2800" b="1" dirty="0">
                <a:latin typeface="黑体" panose="02010609060101010101" pitchFamily="49" charset="-122"/>
                <a:ea typeface="黑体" panose="02010609060101010101" pitchFamily="49" charset="-122"/>
              </a:rPr>
              <a:t>有限集 </a:t>
            </a:r>
            <a:r>
              <a:rPr lang="en-US" altLang="zh-CN" sz="2800" b="1" dirty="0">
                <a:latin typeface="黑体" panose="02010609060101010101" pitchFamily="49" charset="-122"/>
                <a:ea typeface="黑体" panose="02010609060101010101" pitchFamily="49" charset="-122"/>
              </a:rPr>
              <a:t>T1, T2 ,</a:t>
            </a:r>
            <a:r>
              <a:rPr lang="en-US" altLang="zh-CN" sz="2800" b="1" dirty="0">
                <a:latin typeface="Times New Roman" panose="02020603050405020304" pitchFamily="18" charset="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 Tm，</a:t>
            </a:r>
            <a:r>
              <a:rPr lang="zh-CN" altLang="en-US" sz="2800" b="1" dirty="0">
                <a:latin typeface="黑体" panose="02010609060101010101" pitchFamily="49" charset="-122"/>
                <a:ea typeface="黑体" panose="02010609060101010101" pitchFamily="49" charset="-122"/>
              </a:rPr>
              <a:t>其中每个集合本身又是一棵树，并且称为根的子树(</a:t>
            </a:r>
            <a:r>
              <a:rPr lang="en-US" altLang="zh-CN" sz="2800" b="1" dirty="0" err="1">
                <a:latin typeface="黑体" panose="02010609060101010101" pitchFamily="49" charset="-122"/>
                <a:ea typeface="黑体" panose="02010609060101010101" pitchFamily="49" charset="-122"/>
              </a:rPr>
              <a:t>SubTree</a:t>
            </a:r>
            <a:r>
              <a:rPr lang="en-US" altLang="zh-CN" sz="2800" b="1" dirty="0">
                <a:latin typeface="黑体" panose="02010609060101010101" pitchFamily="49" charset="-122"/>
                <a:ea typeface="黑体" panose="02010609060101010101" pitchFamily="49" charset="-122"/>
              </a:rPr>
              <a:t>)。</a:t>
            </a:r>
          </a:p>
          <a:p>
            <a:pPr eaLnBrk="1" hangingPunct="1">
              <a:spcBef>
                <a:spcPct val="30000"/>
              </a:spcBef>
            </a:pPr>
            <a:r>
              <a:rPr lang="zh-CN" altLang="en-US" sz="2800" b="1" dirty="0">
                <a:latin typeface="黑体" panose="02010609060101010101" pitchFamily="49" charset="-122"/>
                <a:ea typeface="黑体" panose="02010609060101010101" pitchFamily="49" charset="-122"/>
              </a:rPr>
              <a:t>每个结点都有</a:t>
            </a:r>
            <a:r>
              <a:rPr lang="zh-CN" altLang="en-US" sz="2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唯一的直接前驱</a:t>
            </a:r>
            <a:r>
              <a:rPr lang="zh-CN" altLang="en-US" sz="2800" b="1" dirty="0">
                <a:latin typeface="黑体" panose="02010609060101010101" pitchFamily="49" charset="-122"/>
                <a:ea typeface="黑体" panose="02010609060101010101" pitchFamily="49" charset="-122"/>
              </a:rPr>
              <a:t>，但可能有</a:t>
            </a:r>
            <a:r>
              <a:rPr lang="zh-CN" altLang="en-US" sz="2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多个后继</a:t>
            </a:r>
          </a:p>
        </p:txBody>
      </p:sp>
      <p:sp>
        <p:nvSpPr>
          <p:cNvPr id="7174" name="Rectangle 6">
            <a:extLst>
              <a:ext uri="{FF2B5EF4-FFF2-40B4-BE49-F238E27FC236}">
                <a16:creationId xmlns:a16="http://schemas.microsoft.com/office/drawing/2014/main" id="{7055C02B-8B75-46C3-9791-385E49DD7A2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89BBEF6-724F-4813-85F0-1BAB583F040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六、完全二叉树(性质５)</a:t>
            </a:r>
            <a:endParaRPr lang="en-US" altLang="zh-CN" sz="32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D4F4CE95-CAE9-4AD0-999C-ACFA3F18535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8845F7F-4B1A-4BCB-9DF7-9EF2BFE1D8BB}" type="slidenum">
              <a:rPr lang="zh-CN" altLang="en-US" sz="2400"/>
              <a:pPr algn="r" eaLnBrk="1" hangingPunct="1">
                <a:spcBef>
                  <a:spcPct val="50000"/>
                </a:spcBef>
                <a:buClrTx/>
                <a:buSzTx/>
                <a:buFontTx/>
                <a:buNone/>
              </a:pPr>
              <a:t>20</a:t>
            </a:fld>
            <a:endParaRPr lang="en-US" altLang="zh-CN" sz="2400"/>
          </a:p>
        </p:txBody>
      </p:sp>
      <p:sp>
        <p:nvSpPr>
          <p:cNvPr id="28676" name="Text Box 4">
            <a:extLst>
              <a:ext uri="{FF2B5EF4-FFF2-40B4-BE49-F238E27FC236}">
                <a16:creationId xmlns:a16="http://schemas.microsoft.com/office/drawing/2014/main" id="{83C85B90-C0AE-4FAD-9E40-3E0A8D2C083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28677" name="Rectangle 5">
            <a:extLst>
              <a:ext uri="{FF2B5EF4-FFF2-40B4-BE49-F238E27FC236}">
                <a16:creationId xmlns:a16="http://schemas.microsoft.com/office/drawing/2014/main" id="{39A34D9F-6766-4944-AD74-E3D536A7E7A4}"/>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在完全二叉树中，结点</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的双亲为</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a:t>
            </a:r>
          </a:p>
          <a:p>
            <a:pPr eaLnBrk="1" hangingPunct="1">
              <a:spcBef>
                <a:spcPct val="30000"/>
              </a:spcBef>
            </a:pPr>
            <a:r>
              <a:rPr lang="zh-CN" altLang="en-US" b="1" dirty="0">
                <a:latin typeface="黑体" panose="02010609060101010101" pitchFamily="49" charset="-122"/>
                <a:ea typeface="黑体" panose="02010609060101010101" pitchFamily="49" charset="-122"/>
              </a:rPr>
              <a:t>结点</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的左孩子</a:t>
            </a:r>
            <a:r>
              <a:rPr lang="en-US" altLang="zh-CN" b="1" dirty="0">
                <a:latin typeface="黑体" panose="02010609060101010101" pitchFamily="49" charset="-122"/>
                <a:ea typeface="黑体" panose="02010609060101010101" pitchFamily="49" charset="-122"/>
              </a:rPr>
              <a:t>LCHILD(</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)=2i</a:t>
            </a:r>
          </a:p>
          <a:p>
            <a:pPr eaLnBrk="1" hangingPunct="1">
              <a:spcBef>
                <a:spcPct val="30000"/>
              </a:spcBef>
            </a:pPr>
            <a:r>
              <a:rPr lang="zh-CN" altLang="en-US" b="1" dirty="0">
                <a:latin typeface="黑体" panose="02010609060101010101" pitchFamily="49" charset="-122"/>
                <a:ea typeface="黑体" panose="02010609060101010101" pitchFamily="49" charset="-122"/>
              </a:rPr>
              <a:t>结点</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的右孩子</a:t>
            </a:r>
            <a:r>
              <a:rPr lang="en-US" altLang="zh-CN" b="1" dirty="0">
                <a:latin typeface="黑体" panose="02010609060101010101" pitchFamily="49" charset="-122"/>
                <a:ea typeface="黑体" panose="02010609060101010101" pitchFamily="49" charset="-122"/>
              </a:rPr>
              <a:t>RCHILD(</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)=2i+1</a:t>
            </a:r>
            <a:endParaRPr lang="zh-CN" altLang="en-US" b="1" dirty="0">
              <a:latin typeface="黑体" panose="02010609060101010101" pitchFamily="49" charset="-122"/>
              <a:ea typeface="黑体" panose="02010609060101010101" pitchFamily="49" charset="-122"/>
            </a:endParaRPr>
          </a:p>
        </p:txBody>
      </p:sp>
      <p:sp>
        <p:nvSpPr>
          <p:cNvPr id="28678" name="Rectangle 6">
            <a:extLst>
              <a:ext uri="{FF2B5EF4-FFF2-40B4-BE49-F238E27FC236}">
                <a16:creationId xmlns:a16="http://schemas.microsoft.com/office/drawing/2014/main" id="{2312687D-0536-4A04-AC3E-613C08A9DF0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28679" name="Group 7">
            <a:extLst>
              <a:ext uri="{FF2B5EF4-FFF2-40B4-BE49-F238E27FC236}">
                <a16:creationId xmlns:a16="http://schemas.microsoft.com/office/drawing/2014/main" id="{8F9D6D5B-89CD-4E9B-8E66-4797D1526059}"/>
              </a:ext>
            </a:extLst>
          </p:cNvPr>
          <p:cNvGrpSpPr>
            <a:grpSpLocks/>
          </p:cNvGrpSpPr>
          <p:nvPr/>
        </p:nvGrpSpPr>
        <p:grpSpPr bwMode="auto">
          <a:xfrm>
            <a:off x="1066800" y="4695825"/>
            <a:ext cx="3200400" cy="2105025"/>
            <a:chOff x="2688" y="2496"/>
            <a:chExt cx="2469" cy="1721"/>
          </a:xfrm>
        </p:grpSpPr>
        <p:sp>
          <p:nvSpPr>
            <p:cNvPr id="28709" name="Line 8">
              <a:extLst>
                <a:ext uri="{FF2B5EF4-FFF2-40B4-BE49-F238E27FC236}">
                  <a16:creationId xmlns:a16="http://schemas.microsoft.com/office/drawing/2014/main" id="{614F22F3-DBAA-4663-AFD8-E7697DB5E0F8}"/>
                </a:ext>
              </a:extLst>
            </p:cNvPr>
            <p:cNvSpPr>
              <a:spLocks noChangeShapeType="1"/>
            </p:cNvSpPr>
            <p:nvPr/>
          </p:nvSpPr>
          <p:spPr bwMode="auto">
            <a:xfrm>
              <a:off x="4147" y="2673"/>
              <a:ext cx="561"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0" name="Line 9">
              <a:extLst>
                <a:ext uri="{FF2B5EF4-FFF2-40B4-BE49-F238E27FC236}">
                  <a16:creationId xmlns:a16="http://schemas.microsoft.com/office/drawing/2014/main" id="{3DBB08BD-C433-452B-826B-06BA7B1B8BEB}"/>
                </a:ext>
              </a:extLst>
            </p:cNvPr>
            <p:cNvSpPr>
              <a:spLocks noChangeShapeType="1"/>
            </p:cNvSpPr>
            <p:nvPr/>
          </p:nvSpPr>
          <p:spPr bwMode="auto">
            <a:xfrm flipH="1">
              <a:off x="3418" y="2635"/>
              <a:ext cx="581" cy="39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1" name="Line 10">
              <a:extLst>
                <a:ext uri="{FF2B5EF4-FFF2-40B4-BE49-F238E27FC236}">
                  <a16:creationId xmlns:a16="http://schemas.microsoft.com/office/drawing/2014/main" id="{3CF7E5FC-DB07-4C91-9E84-A419F421E4C2}"/>
                </a:ext>
              </a:extLst>
            </p:cNvPr>
            <p:cNvSpPr>
              <a:spLocks noChangeShapeType="1"/>
            </p:cNvSpPr>
            <p:nvPr/>
          </p:nvSpPr>
          <p:spPr bwMode="auto">
            <a:xfrm>
              <a:off x="4764" y="3148"/>
              <a:ext cx="225" cy="29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2" name="Line 11">
              <a:extLst>
                <a:ext uri="{FF2B5EF4-FFF2-40B4-BE49-F238E27FC236}">
                  <a16:creationId xmlns:a16="http://schemas.microsoft.com/office/drawing/2014/main" id="{208B8205-539C-466C-BF28-B0835CD77F7D}"/>
                </a:ext>
              </a:extLst>
            </p:cNvPr>
            <p:cNvSpPr>
              <a:spLocks noChangeShapeType="1"/>
            </p:cNvSpPr>
            <p:nvPr/>
          </p:nvSpPr>
          <p:spPr bwMode="auto">
            <a:xfrm flipH="1">
              <a:off x="4427" y="3087"/>
              <a:ext cx="281"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3" name="Line 12">
              <a:extLst>
                <a:ext uri="{FF2B5EF4-FFF2-40B4-BE49-F238E27FC236}">
                  <a16:creationId xmlns:a16="http://schemas.microsoft.com/office/drawing/2014/main" id="{B10B305F-8BF2-43C0-8DD6-1823E4A2C841}"/>
                </a:ext>
              </a:extLst>
            </p:cNvPr>
            <p:cNvSpPr>
              <a:spLocks noChangeShapeType="1"/>
            </p:cNvSpPr>
            <p:nvPr/>
          </p:nvSpPr>
          <p:spPr bwMode="auto">
            <a:xfrm>
              <a:off x="3418" y="3087"/>
              <a:ext cx="223"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4" name="Line 13">
              <a:extLst>
                <a:ext uri="{FF2B5EF4-FFF2-40B4-BE49-F238E27FC236}">
                  <a16:creationId xmlns:a16="http://schemas.microsoft.com/office/drawing/2014/main" id="{23943015-F036-4B3E-868A-A8814058A5D8}"/>
                </a:ext>
              </a:extLst>
            </p:cNvPr>
            <p:cNvSpPr>
              <a:spLocks noChangeShapeType="1"/>
            </p:cNvSpPr>
            <p:nvPr/>
          </p:nvSpPr>
          <p:spPr bwMode="auto">
            <a:xfrm flipH="1">
              <a:off x="3024" y="3148"/>
              <a:ext cx="282" cy="35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5" name="Line 14">
              <a:extLst>
                <a:ext uri="{FF2B5EF4-FFF2-40B4-BE49-F238E27FC236}">
                  <a16:creationId xmlns:a16="http://schemas.microsoft.com/office/drawing/2014/main" id="{16ED9ECF-E4FC-4C16-8698-56FABED73C8F}"/>
                </a:ext>
              </a:extLst>
            </p:cNvPr>
            <p:cNvSpPr>
              <a:spLocks noChangeShapeType="1"/>
            </p:cNvSpPr>
            <p:nvPr/>
          </p:nvSpPr>
          <p:spPr bwMode="auto">
            <a:xfrm flipH="1">
              <a:off x="4147" y="3561"/>
              <a:ext cx="224"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6" name="Line 15">
              <a:extLst>
                <a:ext uri="{FF2B5EF4-FFF2-40B4-BE49-F238E27FC236}">
                  <a16:creationId xmlns:a16="http://schemas.microsoft.com/office/drawing/2014/main" id="{5EEE7902-8EBF-4CE5-8C30-F44AB6F5B4FF}"/>
                </a:ext>
              </a:extLst>
            </p:cNvPr>
            <p:cNvSpPr>
              <a:spLocks noChangeShapeType="1"/>
            </p:cNvSpPr>
            <p:nvPr/>
          </p:nvSpPr>
          <p:spPr bwMode="auto">
            <a:xfrm>
              <a:off x="3697" y="3561"/>
              <a:ext cx="112" cy="35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7" name="Line 16">
              <a:extLst>
                <a:ext uri="{FF2B5EF4-FFF2-40B4-BE49-F238E27FC236}">
                  <a16:creationId xmlns:a16="http://schemas.microsoft.com/office/drawing/2014/main" id="{E2483726-8612-46FE-A507-EE2933930553}"/>
                </a:ext>
              </a:extLst>
            </p:cNvPr>
            <p:cNvSpPr>
              <a:spLocks noChangeShapeType="1"/>
            </p:cNvSpPr>
            <p:nvPr/>
          </p:nvSpPr>
          <p:spPr bwMode="auto">
            <a:xfrm flipH="1">
              <a:off x="3474" y="3561"/>
              <a:ext cx="167"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8" name="Line 17">
              <a:extLst>
                <a:ext uri="{FF2B5EF4-FFF2-40B4-BE49-F238E27FC236}">
                  <a16:creationId xmlns:a16="http://schemas.microsoft.com/office/drawing/2014/main" id="{A8A4789A-AF0A-4462-9BB9-959C0E067D55}"/>
                </a:ext>
              </a:extLst>
            </p:cNvPr>
            <p:cNvSpPr>
              <a:spLocks noChangeShapeType="1"/>
            </p:cNvSpPr>
            <p:nvPr/>
          </p:nvSpPr>
          <p:spPr bwMode="auto">
            <a:xfrm>
              <a:off x="3082" y="3620"/>
              <a:ext cx="112" cy="35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19" name="Line 18">
              <a:extLst>
                <a:ext uri="{FF2B5EF4-FFF2-40B4-BE49-F238E27FC236}">
                  <a16:creationId xmlns:a16="http://schemas.microsoft.com/office/drawing/2014/main" id="{6A5AC4DD-278C-443C-8DE8-A6C693C973F2}"/>
                </a:ext>
              </a:extLst>
            </p:cNvPr>
            <p:cNvSpPr>
              <a:spLocks noChangeShapeType="1"/>
            </p:cNvSpPr>
            <p:nvPr/>
          </p:nvSpPr>
          <p:spPr bwMode="auto">
            <a:xfrm flipH="1">
              <a:off x="2800" y="3561"/>
              <a:ext cx="224" cy="4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720" name="Oval 19">
              <a:extLst>
                <a:ext uri="{FF2B5EF4-FFF2-40B4-BE49-F238E27FC236}">
                  <a16:creationId xmlns:a16="http://schemas.microsoft.com/office/drawing/2014/main" id="{0622255D-7153-419C-89B1-B271A5853815}"/>
                </a:ext>
              </a:extLst>
            </p:cNvPr>
            <p:cNvSpPr>
              <a:spLocks noChangeArrowheads="1"/>
            </p:cNvSpPr>
            <p:nvPr/>
          </p:nvSpPr>
          <p:spPr bwMode="auto">
            <a:xfrm>
              <a:off x="2688" y="3856"/>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1" name="Oval 20">
              <a:extLst>
                <a:ext uri="{FF2B5EF4-FFF2-40B4-BE49-F238E27FC236}">
                  <a16:creationId xmlns:a16="http://schemas.microsoft.com/office/drawing/2014/main" id="{98097B54-D4BA-48B4-B303-663C18C807DD}"/>
                </a:ext>
              </a:extLst>
            </p:cNvPr>
            <p:cNvSpPr>
              <a:spLocks noChangeArrowheads="1"/>
            </p:cNvSpPr>
            <p:nvPr/>
          </p:nvSpPr>
          <p:spPr bwMode="auto">
            <a:xfrm>
              <a:off x="3024" y="3856"/>
              <a:ext cx="282"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2" name="Oval 21">
              <a:extLst>
                <a:ext uri="{FF2B5EF4-FFF2-40B4-BE49-F238E27FC236}">
                  <a16:creationId xmlns:a16="http://schemas.microsoft.com/office/drawing/2014/main" id="{92CC1A71-2570-40A2-B529-89F2D3598317}"/>
                </a:ext>
              </a:extLst>
            </p:cNvPr>
            <p:cNvSpPr>
              <a:spLocks noChangeArrowheads="1"/>
            </p:cNvSpPr>
            <p:nvPr/>
          </p:nvSpPr>
          <p:spPr bwMode="auto">
            <a:xfrm>
              <a:off x="3362" y="3856"/>
              <a:ext cx="279"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3" name="Oval 22">
              <a:extLst>
                <a:ext uri="{FF2B5EF4-FFF2-40B4-BE49-F238E27FC236}">
                  <a16:creationId xmlns:a16="http://schemas.microsoft.com/office/drawing/2014/main" id="{B16B4B9F-AFA6-4FC1-A231-1468A6FAC22F}"/>
                </a:ext>
              </a:extLst>
            </p:cNvPr>
            <p:cNvSpPr>
              <a:spLocks noChangeArrowheads="1"/>
            </p:cNvSpPr>
            <p:nvPr/>
          </p:nvSpPr>
          <p:spPr bwMode="auto">
            <a:xfrm>
              <a:off x="3697" y="3856"/>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4" name="Oval 23">
              <a:extLst>
                <a:ext uri="{FF2B5EF4-FFF2-40B4-BE49-F238E27FC236}">
                  <a16:creationId xmlns:a16="http://schemas.microsoft.com/office/drawing/2014/main" id="{5462AB09-EB7D-4945-8585-A0577E8ED3A1}"/>
                </a:ext>
              </a:extLst>
            </p:cNvPr>
            <p:cNvSpPr>
              <a:spLocks noChangeArrowheads="1"/>
            </p:cNvSpPr>
            <p:nvPr/>
          </p:nvSpPr>
          <p:spPr bwMode="auto">
            <a:xfrm>
              <a:off x="4035" y="3856"/>
              <a:ext cx="280"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5" name="Oval 24">
              <a:extLst>
                <a:ext uri="{FF2B5EF4-FFF2-40B4-BE49-F238E27FC236}">
                  <a16:creationId xmlns:a16="http://schemas.microsoft.com/office/drawing/2014/main" id="{ED9466BB-F337-45C0-9A0C-5AF0C5A4D677}"/>
                </a:ext>
              </a:extLst>
            </p:cNvPr>
            <p:cNvSpPr>
              <a:spLocks noChangeArrowheads="1"/>
            </p:cNvSpPr>
            <p:nvPr/>
          </p:nvSpPr>
          <p:spPr bwMode="auto">
            <a:xfrm>
              <a:off x="2912" y="3382"/>
              <a:ext cx="282"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6" name="Oval 25">
              <a:extLst>
                <a:ext uri="{FF2B5EF4-FFF2-40B4-BE49-F238E27FC236}">
                  <a16:creationId xmlns:a16="http://schemas.microsoft.com/office/drawing/2014/main" id="{45C547EF-D643-4F7F-AFD2-1F8A944CA638}"/>
                </a:ext>
              </a:extLst>
            </p:cNvPr>
            <p:cNvSpPr>
              <a:spLocks noChangeArrowheads="1"/>
            </p:cNvSpPr>
            <p:nvPr/>
          </p:nvSpPr>
          <p:spPr bwMode="auto">
            <a:xfrm>
              <a:off x="3530" y="3382"/>
              <a:ext cx="279"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7" name="Oval 26">
              <a:extLst>
                <a:ext uri="{FF2B5EF4-FFF2-40B4-BE49-F238E27FC236}">
                  <a16:creationId xmlns:a16="http://schemas.microsoft.com/office/drawing/2014/main" id="{97CAFEF9-C9EF-45A7-8478-02393F76C931}"/>
                </a:ext>
              </a:extLst>
            </p:cNvPr>
            <p:cNvSpPr>
              <a:spLocks noChangeArrowheads="1"/>
            </p:cNvSpPr>
            <p:nvPr/>
          </p:nvSpPr>
          <p:spPr bwMode="auto">
            <a:xfrm>
              <a:off x="4259" y="3382"/>
              <a:ext cx="280"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C1C1FF"/>
                  </a:solidFill>
                  <a:latin typeface="Times New Roman" panose="02020603050405020304" pitchFamily="18" charset="0"/>
                </a:rPr>
                <a:t>6</a:t>
              </a:r>
            </a:p>
          </p:txBody>
        </p:sp>
        <p:sp>
          <p:nvSpPr>
            <p:cNvPr id="28728" name="Oval 27">
              <a:extLst>
                <a:ext uri="{FF2B5EF4-FFF2-40B4-BE49-F238E27FC236}">
                  <a16:creationId xmlns:a16="http://schemas.microsoft.com/office/drawing/2014/main" id="{6FFD9E0D-0FAA-4F7D-AC65-522E4310FB16}"/>
                </a:ext>
              </a:extLst>
            </p:cNvPr>
            <p:cNvSpPr>
              <a:spLocks noChangeArrowheads="1"/>
            </p:cNvSpPr>
            <p:nvPr/>
          </p:nvSpPr>
          <p:spPr bwMode="auto">
            <a:xfrm>
              <a:off x="4852" y="3382"/>
              <a:ext cx="305"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29" name="Oval 28">
              <a:extLst>
                <a:ext uri="{FF2B5EF4-FFF2-40B4-BE49-F238E27FC236}">
                  <a16:creationId xmlns:a16="http://schemas.microsoft.com/office/drawing/2014/main" id="{7D876DAD-8866-49C2-97C1-7EBDEDC8D9A7}"/>
                </a:ext>
              </a:extLst>
            </p:cNvPr>
            <p:cNvSpPr>
              <a:spLocks noChangeArrowheads="1"/>
            </p:cNvSpPr>
            <p:nvPr/>
          </p:nvSpPr>
          <p:spPr bwMode="auto">
            <a:xfrm>
              <a:off x="3250" y="2910"/>
              <a:ext cx="280"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C1C1FF"/>
                  </a:solidFill>
                  <a:latin typeface="Times New Roman" panose="02020603050405020304" pitchFamily="18" charset="0"/>
                </a:rPr>
                <a:t>2</a:t>
              </a:r>
              <a:endParaRPr lang="zh-CN" altLang="en-US" sz="2400" b="1">
                <a:latin typeface="Times New Roman" panose="02020603050405020304" pitchFamily="18" charset="0"/>
              </a:endParaRPr>
            </a:p>
          </p:txBody>
        </p:sp>
        <p:sp>
          <p:nvSpPr>
            <p:cNvPr id="28730" name="Oval 29">
              <a:extLst>
                <a:ext uri="{FF2B5EF4-FFF2-40B4-BE49-F238E27FC236}">
                  <a16:creationId xmlns:a16="http://schemas.microsoft.com/office/drawing/2014/main" id="{60AB8F35-8ED1-4FB1-9EC7-5BA83FD50CA8}"/>
                </a:ext>
              </a:extLst>
            </p:cNvPr>
            <p:cNvSpPr>
              <a:spLocks noChangeArrowheads="1"/>
            </p:cNvSpPr>
            <p:nvPr/>
          </p:nvSpPr>
          <p:spPr bwMode="auto">
            <a:xfrm>
              <a:off x="4595" y="2910"/>
              <a:ext cx="282" cy="297"/>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31" name="Oval 30">
              <a:extLst>
                <a:ext uri="{FF2B5EF4-FFF2-40B4-BE49-F238E27FC236}">
                  <a16:creationId xmlns:a16="http://schemas.microsoft.com/office/drawing/2014/main" id="{D6739CF6-B0B0-45A6-9423-9950D16CD2BB}"/>
                </a:ext>
              </a:extLst>
            </p:cNvPr>
            <p:cNvSpPr>
              <a:spLocks noChangeArrowheads="1"/>
            </p:cNvSpPr>
            <p:nvPr/>
          </p:nvSpPr>
          <p:spPr bwMode="auto">
            <a:xfrm>
              <a:off x="3922" y="2496"/>
              <a:ext cx="281" cy="296"/>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C1C1FF"/>
                  </a:solidFill>
                  <a:latin typeface="Times New Roman" panose="02020603050405020304" pitchFamily="18" charset="0"/>
                </a:rPr>
                <a:t>1</a:t>
              </a:r>
            </a:p>
          </p:txBody>
        </p:sp>
        <p:sp>
          <p:nvSpPr>
            <p:cNvPr id="28732" name="Rectangle 31">
              <a:extLst>
                <a:ext uri="{FF2B5EF4-FFF2-40B4-BE49-F238E27FC236}">
                  <a16:creationId xmlns:a16="http://schemas.microsoft.com/office/drawing/2014/main" id="{C71912D4-1D93-4705-B014-D58DC70C7FB6}"/>
                </a:ext>
              </a:extLst>
            </p:cNvPr>
            <p:cNvSpPr>
              <a:spLocks noChangeArrowheads="1"/>
            </p:cNvSpPr>
            <p:nvPr/>
          </p:nvSpPr>
          <p:spPr bwMode="auto">
            <a:xfrm>
              <a:off x="4896" y="3360"/>
              <a:ext cx="22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1C1FF"/>
                  </a:solidFill>
                  <a:latin typeface="Times New Roman" panose="02020603050405020304" pitchFamily="18" charset="0"/>
                </a:rPr>
                <a:t>7</a:t>
              </a:r>
            </a:p>
          </p:txBody>
        </p:sp>
        <p:sp>
          <p:nvSpPr>
            <p:cNvPr id="28733" name="Rectangle 32">
              <a:extLst>
                <a:ext uri="{FF2B5EF4-FFF2-40B4-BE49-F238E27FC236}">
                  <a16:creationId xmlns:a16="http://schemas.microsoft.com/office/drawing/2014/main" id="{AC89BC64-87DB-496C-A01D-762E1CF105CB}"/>
                </a:ext>
              </a:extLst>
            </p:cNvPr>
            <p:cNvSpPr>
              <a:spLocks noChangeArrowheads="1"/>
            </p:cNvSpPr>
            <p:nvPr/>
          </p:nvSpPr>
          <p:spPr bwMode="auto">
            <a:xfrm>
              <a:off x="3552" y="3360"/>
              <a:ext cx="22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1C1FF"/>
                  </a:solidFill>
                  <a:latin typeface="Times New Roman" panose="02020603050405020304" pitchFamily="18" charset="0"/>
                </a:rPr>
                <a:t>5</a:t>
              </a:r>
            </a:p>
          </p:txBody>
        </p:sp>
        <p:sp>
          <p:nvSpPr>
            <p:cNvPr id="28734" name="Rectangle 33">
              <a:extLst>
                <a:ext uri="{FF2B5EF4-FFF2-40B4-BE49-F238E27FC236}">
                  <a16:creationId xmlns:a16="http://schemas.microsoft.com/office/drawing/2014/main" id="{FDC0CA8A-5540-4E37-BEB0-A896F68A7095}"/>
                </a:ext>
              </a:extLst>
            </p:cNvPr>
            <p:cNvSpPr>
              <a:spLocks noChangeArrowheads="1"/>
            </p:cNvSpPr>
            <p:nvPr/>
          </p:nvSpPr>
          <p:spPr bwMode="auto">
            <a:xfrm>
              <a:off x="2928" y="3360"/>
              <a:ext cx="22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1C1FF"/>
                  </a:solidFill>
                  <a:latin typeface="Times New Roman" panose="02020603050405020304" pitchFamily="18" charset="0"/>
                </a:rPr>
                <a:t>4</a:t>
              </a:r>
            </a:p>
          </p:txBody>
        </p:sp>
        <p:sp>
          <p:nvSpPr>
            <p:cNvPr id="28735" name="Rectangle 34">
              <a:extLst>
                <a:ext uri="{FF2B5EF4-FFF2-40B4-BE49-F238E27FC236}">
                  <a16:creationId xmlns:a16="http://schemas.microsoft.com/office/drawing/2014/main" id="{C20F214F-C66A-4E7D-8A44-13ADC7478D56}"/>
                </a:ext>
              </a:extLst>
            </p:cNvPr>
            <p:cNvSpPr>
              <a:spLocks noChangeArrowheads="1"/>
            </p:cNvSpPr>
            <p:nvPr/>
          </p:nvSpPr>
          <p:spPr bwMode="auto">
            <a:xfrm>
              <a:off x="4608" y="2880"/>
              <a:ext cx="2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C1C1FF"/>
                  </a:solidFill>
                  <a:latin typeface="Times New Roman" panose="02020603050405020304" pitchFamily="18" charset="0"/>
                </a:rPr>
                <a:t>3</a:t>
              </a:r>
            </a:p>
          </p:txBody>
        </p:sp>
        <p:sp>
          <p:nvSpPr>
            <p:cNvPr id="28736" name="Rectangle 35">
              <a:extLst>
                <a:ext uri="{FF2B5EF4-FFF2-40B4-BE49-F238E27FC236}">
                  <a16:creationId xmlns:a16="http://schemas.microsoft.com/office/drawing/2014/main" id="{065B363A-4D7B-4792-9B9F-38266D18A85E}"/>
                </a:ext>
              </a:extLst>
            </p:cNvPr>
            <p:cNvSpPr>
              <a:spLocks noChangeArrowheads="1"/>
            </p:cNvSpPr>
            <p:nvPr/>
          </p:nvSpPr>
          <p:spPr bwMode="auto">
            <a:xfrm>
              <a:off x="2697" y="3881"/>
              <a:ext cx="25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1C1FF"/>
                  </a:solidFill>
                  <a:latin typeface="Times New Roman" panose="02020603050405020304" pitchFamily="18" charset="0"/>
                </a:rPr>
                <a:t>8</a:t>
              </a:r>
            </a:p>
          </p:txBody>
        </p:sp>
        <p:sp>
          <p:nvSpPr>
            <p:cNvPr id="28737" name="Rectangle 36">
              <a:extLst>
                <a:ext uri="{FF2B5EF4-FFF2-40B4-BE49-F238E27FC236}">
                  <a16:creationId xmlns:a16="http://schemas.microsoft.com/office/drawing/2014/main" id="{8CA65162-9DB8-4651-B143-C6B01C383E2A}"/>
                </a:ext>
              </a:extLst>
            </p:cNvPr>
            <p:cNvSpPr>
              <a:spLocks noChangeArrowheads="1"/>
            </p:cNvSpPr>
            <p:nvPr/>
          </p:nvSpPr>
          <p:spPr bwMode="auto">
            <a:xfrm>
              <a:off x="3025" y="3881"/>
              <a:ext cx="25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1C1FF"/>
                  </a:solidFill>
                  <a:latin typeface="Times New Roman" panose="02020603050405020304" pitchFamily="18" charset="0"/>
                </a:rPr>
                <a:t>9</a:t>
              </a:r>
            </a:p>
          </p:txBody>
        </p:sp>
        <p:sp>
          <p:nvSpPr>
            <p:cNvPr id="28738" name="Rectangle 37">
              <a:extLst>
                <a:ext uri="{FF2B5EF4-FFF2-40B4-BE49-F238E27FC236}">
                  <a16:creationId xmlns:a16="http://schemas.microsoft.com/office/drawing/2014/main" id="{03C58078-2105-403A-9E50-DBB2BF955F8F}"/>
                </a:ext>
              </a:extLst>
            </p:cNvPr>
            <p:cNvSpPr>
              <a:spLocks noChangeArrowheads="1"/>
            </p:cNvSpPr>
            <p:nvPr/>
          </p:nvSpPr>
          <p:spPr bwMode="auto">
            <a:xfrm>
              <a:off x="3288" y="3881"/>
              <a:ext cx="37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1C1FF"/>
                  </a:solidFill>
                  <a:latin typeface="Times New Roman" panose="02020603050405020304" pitchFamily="18" charset="0"/>
                </a:rPr>
                <a:t>10</a:t>
              </a:r>
            </a:p>
          </p:txBody>
        </p:sp>
        <p:sp>
          <p:nvSpPr>
            <p:cNvPr id="28739" name="Rectangle 38">
              <a:extLst>
                <a:ext uri="{FF2B5EF4-FFF2-40B4-BE49-F238E27FC236}">
                  <a16:creationId xmlns:a16="http://schemas.microsoft.com/office/drawing/2014/main" id="{24CBA4AD-3C48-49FD-B7C4-5A1A0D4484FF}"/>
                </a:ext>
              </a:extLst>
            </p:cNvPr>
            <p:cNvSpPr>
              <a:spLocks noChangeArrowheads="1"/>
            </p:cNvSpPr>
            <p:nvPr/>
          </p:nvSpPr>
          <p:spPr bwMode="auto">
            <a:xfrm>
              <a:off x="3681" y="3881"/>
              <a:ext cx="37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1C1FF"/>
                  </a:solidFill>
                  <a:latin typeface="Times New Roman" panose="02020603050405020304" pitchFamily="18" charset="0"/>
                </a:rPr>
                <a:t>11</a:t>
              </a:r>
            </a:p>
          </p:txBody>
        </p:sp>
        <p:sp>
          <p:nvSpPr>
            <p:cNvPr id="28740" name="Rectangle 39">
              <a:extLst>
                <a:ext uri="{FF2B5EF4-FFF2-40B4-BE49-F238E27FC236}">
                  <a16:creationId xmlns:a16="http://schemas.microsoft.com/office/drawing/2014/main" id="{74ABA5B6-A02F-47D5-9515-EEFD36B284D4}"/>
                </a:ext>
              </a:extLst>
            </p:cNvPr>
            <p:cNvSpPr>
              <a:spLocks noChangeArrowheads="1"/>
            </p:cNvSpPr>
            <p:nvPr/>
          </p:nvSpPr>
          <p:spPr bwMode="auto">
            <a:xfrm>
              <a:off x="4009" y="3881"/>
              <a:ext cx="37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1C1FF"/>
                  </a:solidFill>
                  <a:latin typeface="Times New Roman" panose="02020603050405020304" pitchFamily="18" charset="0"/>
                </a:rPr>
                <a:t>12</a:t>
              </a:r>
            </a:p>
          </p:txBody>
        </p:sp>
      </p:grpSp>
      <p:grpSp>
        <p:nvGrpSpPr>
          <p:cNvPr id="28680" name="Group 40">
            <a:extLst>
              <a:ext uri="{FF2B5EF4-FFF2-40B4-BE49-F238E27FC236}">
                <a16:creationId xmlns:a16="http://schemas.microsoft.com/office/drawing/2014/main" id="{054D6927-6B59-41A9-BEAD-1FEF410BE6AD}"/>
              </a:ext>
            </a:extLst>
          </p:cNvPr>
          <p:cNvGrpSpPr>
            <a:grpSpLocks/>
          </p:cNvGrpSpPr>
          <p:nvPr/>
        </p:nvGrpSpPr>
        <p:grpSpPr bwMode="auto">
          <a:xfrm>
            <a:off x="6781800" y="2971800"/>
            <a:ext cx="685800" cy="381000"/>
            <a:chOff x="4656" y="1872"/>
            <a:chExt cx="624" cy="240"/>
          </a:xfrm>
        </p:grpSpPr>
        <p:sp>
          <p:nvSpPr>
            <p:cNvPr id="28705" name="Line 41">
              <a:extLst>
                <a:ext uri="{FF2B5EF4-FFF2-40B4-BE49-F238E27FC236}">
                  <a16:creationId xmlns:a16="http://schemas.microsoft.com/office/drawing/2014/main" id="{8F63B526-D60C-454D-91E7-87DCAC7195A3}"/>
                </a:ext>
              </a:extLst>
            </p:cNvPr>
            <p:cNvSpPr>
              <a:spLocks noChangeShapeType="1"/>
            </p:cNvSpPr>
            <p:nvPr/>
          </p:nvSpPr>
          <p:spPr bwMode="auto">
            <a:xfrm>
              <a:off x="4656" y="1872"/>
              <a:ext cx="0" cy="24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6" name="Line 42">
              <a:extLst>
                <a:ext uri="{FF2B5EF4-FFF2-40B4-BE49-F238E27FC236}">
                  <a16:creationId xmlns:a16="http://schemas.microsoft.com/office/drawing/2014/main" id="{7E54E641-EB2B-4058-836A-3E5474302EE9}"/>
                </a:ext>
              </a:extLst>
            </p:cNvPr>
            <p:cNvSpPr>
              <a:spLocks noChangeShapeType="1"/>
            </p:cNvSpPr>
            <p:nvPr/>
          </p:nvSpPr>
          <p:spPr bwMode="auto">
            <a:xfrm>
              <a:off x="4656" y="2112"/>
              <a:ext cx="48"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7" name="Line 43">
              <a:extLst>
                <a:ext uri="{FF2B5EF4-FFF2-40B4-BE49-F238E27FC236}">
                  <a16:creationId xmlns:a16="http://schemas.microsoft.com/office/drawing/2014/main" id="{9381087D-BA41-464D-B0C0-37BCDC0B7887}"/>
                </a:ext>
              </a:extLst>
            </p:cNvPr>
            <p:cNvSpPr>
              <a:spLocks noChangeShapeType="1"/>
            </p:cNvSpPr>
            <p:nvPr/>
          </p:nvSpPr>
          <p:spPr bwMode="auto">
            <a:xfrm>
              <a:off x="5280" y="1872"/>
              <a:ext cx="0" cy="24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8" name="Line 44">
              <a:extLst>
                <a:ext uri="{FF2B5EF4-FFF2-40B4-BE49-F238E27FC236}">
                  <a16:creationId xmlns:a16="http://schemas.microsoft.com/office/drawing/2014/main" id="{35027A7D-4184-4F95-9355-24F1EE8FA10A}"/>
                </a:ext>
              </a:extLst>
            </p:cNvPr>
            <p:cNvSpPr>
              <a:spLocks noChangeShapeType="1"/>
            </p:cNvSpPr>
            <p:nvPr/>
          </p:nvSpPr>
          <p:spPr bwMode="auto">
            <a:xfrm>
              <a:off x="5232" y="2112"/>
              <a:ext cx="48"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681" name="Group 95">
            <a:extLst>
              <a:ext uri="{FF2B5EF4-FFF2-40B4-BE49-F238E27FC236}">
                <a16:creationId xmlns:a16="http://schemas.microsoft.com/office/drawing/2014/main" id="{4A46AA6D-8F3F-4778-88AF-9B70AF319FCF}"/>
              </a:ext>
            </a:extLst>
          </p:cNvPr>
          <p:cNvGrpSpPr>
            <a:grpSpLocks/>
          </p:cNvGrpSpPr>
          <p:nvPr/>
        </p:nvGrpSpPr>
        <p:grpSpPr bwMode="auto">
          <a:xfrm>
            <a:off x="4800600" y="4724400"/>
            <a:ext cx="4114800" cy="1951038"/>
            <a:chOff x="3024" y="2976"/>
            <a:chExt cx="2592" cy="1229"/>
          </a:xfrm>
        </p:grpSpPr>
        <p:sp>
          <p:nvSpPr>
            <p:cNvPr id="28682" name="Line 51">
              <a:extLst>
                <a:ext uri="{FF2B5EF4-FFF2-40B4-BE49-F238E27FC236}">
                  <a16:creationId xmlns:a16="http://schemas.microsoft.com/office/drawing/2014/main" id="{9C5AB32A-46E2-4633-B800-999BDAD55F1B}"/>
                </a:ext>
              </a:extLst>
            </p:cNvPr>
            <p:cNvSpPr>
              <a:spLocks noChangeShapeType="1"/>
            </p:cNvSpPr>
            <p:nvPr/>
          </p:nvSpPr>
          <p:spPr bwMode="auto">
            <a:xfrm>
              <a:off x="4396" y="3175"/>
              <a:ext cx="624" cy="36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683" name="Line 52">
              <a:extLst>
                <a:ext uri="{FF2B5EF4-FFF2-40B4-BE49-F238E27FC236}">
                  <a16:creationId xmlns:a16="http://schemas.microsoft.com/office/drawing/2014/main" id="{9F582F86-E3CF-4F8E-9D91-EDBA05F75D46}"/>
                </a:ext>
              </a:extLst>
            </p:cNvPr>
            <p:cNvSpPr>
              <a:spLocks noChangeShapeType="1"/>
            </p:cNvSpPr>
            <p:nvPr/>
          </p:nvSpPr>
          <p:spPr bwMode="auto">
            <a:xfrm flipH="1">
              <a:off x="3587" y="3136"/>
              <a:ext cx="644" cy="40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684" name="Line 53">
              <a:extLst>
                <a:ext uri="{FF2B5EF4-FFF2-40B4-BE49-F238E27FC236}">
                  <a16:creationId xmlns:a16="http://schemas.microsoft.com/office/drawing/2014/main" id="{E13FB651-A66E-480E-8827-75447182082E}"/>
                </a:ext>
              </a:extLst>
            </p:cNvPr>
            <p:cNvSpPr>
              <a:spLocks noChangeShapeType="1"/>
            </p:cNvSpPr>
            <p:nvPr/>
          </p:nvSpPr>
          <p:spPr bwMode="auto">
            <a:xfrm>
              <a:off x="5083" y="3661"/>
              <a:ext cx="250" cy="30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685" name="Line 54">
              <a:extLst>
                <a:ext uri="{FF2B5EF4-FFF2-40B4-BE49-F238E27FC236}">
                  <a16:creationId xmlns:a16="http://schemas.microsoft.com/office/drawing/2014/main" id="{E52DBA3B-8207-49AD-9E3A-511083D9320E}"/>
                </a:ext>
              </a:extLst>
            </p:cNvPr>
            <p:cNvSpPr>
              <a:spLocks noChangeShapeType="1"/>
            </p:cNvSpPr>
            <p:nvPr/>
          </p:nvSpPr>
          <p:spPr bwMode="auto">
            <a:xfrm flipH="1">
              <a:off x="4708" y="3599"/>
              <a:ext cx="312" cy="36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686" name="Line 55">
              <a:extLst>
                <a:ext uri="{FF2B5EF4-FFF2-40B4-BE49-F238E27FC236}">
                  <a16:creationId xmlns:a16="http://schemas.microsoft.com/office/drawing/2014/main" id="{B1CA842C-3E4E-4CFB-AD8D-B92902674AE5}"/>
                </a:ext>
              </a:extLst>
            </p:cNvPr>
            <p:cNvSpPr>
              <a:spLocks noChangeShapeType="1"/>
            </p:cNvSpPr>
            <p:nvPr/>
          </p:nvSpPr>
          <p:spPr bwMode="auto">
            <a:xfrm>
              <a:off x="3587" y="3599"/>
              <a:ext cx="247" cy="36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687" name="Line 56">
              <a:extLst>
                <a:ext uri="{FF2B5EF4-FFF2-40B4-BE49-F238E27FC236}">
                  <a16:creationId xmlns:a16="http://schemas.microsoft.com/office/drawing/2014/main" id="{827D2176-E7AF-47C6-843C-E07A1D7A1047}"/>
                </a:ext>
              </a:extLst>
            </p:cNvPr>
            <p:cNvSpPr>
              <a:spLocks noChangeShapeType="1"/>
            </p:cNvSpPr>
            <p:nvPr/>
          </p:nvSpPr>
          <p:spPr bwMode="auto">
            <a:xfrm flipH="1">
              <a:off x="3148" y="3661"/>
              <a:ext cx="315" cy="36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tIns="0" anchor="ctr"/>
            <a:lstStyle/>
            <a:p>
              <a:endParaRPr lang="zh-CN" altLang="en-US"/>
            </a:p>
          </p:txBody>
        </p:sp>
        <p:sp>
          <p:nvSpPr>
            <p:cNvPr id="28688" name="Oval 67">
              <a:extLst>
                <a:ext uri="{FF2B5EF4-FFF2-40B4-BE49-F238E27FC236}">
                  <a16:creationId xmlns:a16="http://schemas.microsoft.com/office/drawing/2014/main" id="{CC822C2E-C64B-4F74-A43A-E53F1FBD4733}"/>
                </a:ext>
              </a:extLst>
            </p:cNvPr>
            <p:cNvSpPr>
              <a:spLocks noChangeArrowheads="1"/>
            </p:cNvSpPr>
            <p:nvPr/>
          </p:nvSpPr>
          <p:spPr bwMode="auto">
            <a:xfrm>
              <a:off x="3024" y="3902"/>
              <a:ext cx="313" cy="30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689" name="Oval 68">
              <a:extLst>
                <a:ext uri="{FF2B5EF4-FFF2-40B4-BE49-F238E27FC236}">
                  <a16:creationId xmlns:a16="http://schemas.microsoft.com/office/drawing/2014/main" id="{3EEB4044-6568-4030-A189-19F78CE08EF0}"/>
                </a:ext>
              </a:extLst>
            </p:cNvPr>
            <p:cNvSpPr>
              <a:spLocks noChangeArrowheads="1"/>
            </p:cNvSpPr>
            <p:nvPr/>
          </p:nvSpPr>
          <p:spPr bwMode="auto">
            <a:xfrm>
              <a:off x="3711" y="3902"/>
              <a:ext cx="310" cy="30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690" name="Oval 69">
              <a:extLst>
                <a:ext uri="{FF2B5EF4-FFF2-40B4-BE49-F238E27FC236}">
                  <a16:creationId xmlns:a16="http://schemas.microsoft.com/office/drawing/2014/main" id="{57CA6ECE-8DEC-4496-A639-ADCE7442895C}"/>
                </a:ext>
              </a:extLst>
            </p:cNvPr>
            <p:cNvSpPr>
              <a:spLocks noChangeArrowheads="1"/>
            </p:cNvSpPr>
            <p:nvPr/>
          </p:nvSpPr>
          <p:spPr bwMode="auto">
            <a:xfrm>
              <a:off x="4512" y="3888"/>
              <a:ext cx="311" cy="30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1"/>
                  </a:solidFill>
                  <a:latin typeface="Times New Roman" panose="02020603050405020304" pitchFamily="18" charset="0"/>
                </a:rPr>
                <a:t>2</a:t>
              </a:r>
              <a:r>
                <a:rPr lang="en-US" altLang="zh-CN" sz="2000" b="1">
                  <a:solidFill>
                    <a:schemeClr val="bg1"/>
                  </a:solidFill>
                  <a:latin typeface="Times New Roman" panose="02020603050405020304" pitchFamily="18" charset="0"/>
                </a:rPr>
                <a:t>i+2</a:t>
              </a:r>
              <a:endParaRPr lang="zh-CN" altLang="en-US" sz="2000" b="1">
                <a:solidFill>
                  <a:schemeClr val="bg1"/>
                </a:solidFill>
                <a:latin typeface="Times New Roman" panose="02020603050405020304" pitchFamily="18" charset="0"/>
              </a:endParaRPr>
            </a:p>
          </p:txBody>
        </p:sp>
        <p:sp>
          <p:nvSpPr>
            <p:cNvPr id="28691" name="Oval 70">
              <a:extLst>
                <a:ext uri="{FF2B5EF4-FFF2-40B4-BE49-F238E27FC236}">
                  <a16:creationId xmlns:a16="http://schemas.microsoft.com/office/drawing/2014/main" id="{862B3F3A-89A0-4E27-86A8-E7DEE967E573}"/>
                </a:ext>
              </a:extLst>
            </p:cNvPr>
            <p:cNvSpPr>
              <a:spLocks noChangeArrowheads="1"/>
            </p:cNvSpPr>
            <p:nvPr/>
          </p:nvSpPr>
          <p:spPr bwMode="auto">
            <a:xfrm>
              <a:off x="5181" y="3902"/>
              <a:ext cx="339" cy="30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692" name="Oval 71">
              <a:extLst>
                <a:ext uri="{FF2B5EF4-FFF2-40B4-BE49-F238E27FC236}">
                  <a16:creationId xmlns:a16="http://schemas.microsoft.com/office/drawing/2014/main" id="{F5534F77-32F9-4DB8-82DA-147EADE44C2D}"/>
                </a:ext>
              </a:extLst>
            </p:cNvPr>
            <p:cNvSpPr>
              <a:spLocks noChangeArrowheads="1"/>
            </p:cNvSpPr>
            <p:nvPr/>
          </p:nvSpPr>
          <p:spPr bwMode="auto">
            <a:xfrm>
              <a:off x="3399" y="3418"/>
              <a:ext cx="312" cy="30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bg1"/>
                  </a:solidFill>
                  <a:latin typeface="Times New Roman" panose="02020603050405020304" pitchFamily="18" charset="0"/>
                </a:rPr>
                <a:t>i</a:t>
              </a:r>
            </a:p>
          </p:txBody>
        </p:sp>
        <p:sp>
          <p:nvSpPr>
            <p:cNvPr id="28693" name="Oval 72">
              <a:extLst>
                <a:ext uri="{FF2B5EF4-FFF2-40B4-BE49-F238E27FC236}">
                  <a16:creationId xmlns:a16="http://schemas.microsoft.com/office/drawing/2014/main" id="{3F98714B-84E0-4DAD-9C76-4F7958FD701C}"/>
                </a:ext>
              </a:extLst>
            </p:cNvPr>
            <p:cNvSpPr>
              <a:spLocks noChangeArrowheads="1"/>
            </p:cNvSpPr>
            <p:nvPr/>
          </p:nvSpPr>
          <p:spPr bwMode="auto">
            <a:xfrm>
              <a:off x="4895" y="3418"/>
              <a:ext cx="313" cy="30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694" name="Oval 73">
              <a:extLst>
                <a:ext uri="{FF2B5EF4-FFF2-40B4-BE49-F238E27FC236}">
                  <a16:creationId xmlns:a16="http://schemas.microsoft.com/office/drawing/2014/main" id="{124A6A55-839B-426F-8186-528021FF0111}"/>
                </a:ext>
              </a:extLst>
            </p:cNvPr>
            <p:cNvSpPr>
              <a:spLocks noChangeArrowheads="1"/>
            </p:cNvSpPr>
            <p:nvPr/>
          </p:nvSpPr>
          <p:spPr bwMode="auto">
            <a:xfrm>
              <a:off x="4128" y="2976"/>
              <a:ext cx="312" cy="30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t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000" b="1">
                <a:solidFill>
                  <a:schemeClr val="bg1"/>
                </a:solidFill>
                <a:latin typeface="Times New Roman" panose="02020603050405020304" pitchFamily="18" charset="0"/>
              </a:endParaRPr>
            </a:p>
          </p:txBody>
        </p:sp>
        <p:sp>
          <p:nvSpPr>
            <p:cNvPr id="28695" name="Rectangle 74">
              <a:extLst>
                <a:ext uri="{FF2B5EF4-FFF2-40B4-BE49-F238E27FC236}">
                  <a16:creationId xmlns:a16="http://schemas.microsoft.com/office/drawing/2014/main" id="{9A66B4EE-17E3-43FD-B43E-2D3B3C5FE1E5}"/>
                </a:ext>
              </a:extLst>
            </p:cNvPr>
            <p:cNvSpPr>
              <a:spLocks noChangeArrowheads="1"/>
            </p:cNvSpPr>
            <p:nvPr/>
          </p:nvSpPr>
          <p:spPr bwMode="auto">
            <a:xfrm>
              <a:off x="5136" y="3936"/>
              <a:ext cx="4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1"/>
                  </a:solidFill>
                  <a:latin typeface="Times New Roman" panose="02020603050405020304" pitchFamily="18" charset="0"/>
                </a:rPr>
                <a:t>2</a:t>
              </a:r>
              <a:r>
                <a:rPr lang="en-US" altLang="zh-CN" sz="2000" b="1">
                  <a:solidFill>
                    <a:schemeClr val="bg1"/>
                  </a:solidFill>
                  <a:latin typeface="Times New Roman" panose="02020603050405020304" pitchFamily="18" charset="0"/>
                </a:rPr>
                <a:t>i+3</a:t>
              </a:r>
              <a:endParaRPr lang="zh-CN" altLang="en-US" sz="2000" b="1">
                <a:solidFill>
                  <a:schemeClr val="bg1"/>
                </a:solidFill>
                <a:latin typeface="Times New Roman" panose="02020603050405020304" pitchFamily="18" charset="0"/>
              </a:endParaRPr>
            </a:p>
          </p:txBody>
        </p:sp>
        <p:sp>
          <p:nvSpPr>
            <p:cNvPr id="28696" name="Rectangle 75">
              <a:extLst>
                <a:ext uri="{FF2B5EF4-FFF2-40B4-BE49-F238E27FC236}">
                  <a16:creationId xmlns:a16="http://schemas.microsoft.com/office/drawing/2014/main" id="{00387B8C-FEF2-44E3-9392-5EA52ED157F6}"/>
                </a:ext>
              </a:extLst>
            </p:cNvPr>
            <p:cNvSpPr>
              <a:spLocks noChangeArrowheads="1"/>
            </p:cNvSpPr>
            <p:nvPr/>
          </p:nvSpPr>
          <p:spPr bwMode="auto">
            <a:xfrm>
              <a:off x="3648" y="3936"/>
              <a:ext cx="4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1"/>
                  </a:solidFill>
                  <a:latin typeface="Times New Roman" panose="02020603050405020304" pitchFamily="18" charset="0"/>
                </a:rPr>
                <a:t>2</a:t>
              </a:r>
              <a:r>
                <a:rPr lang="en-US" altLang="zh-CN" sz="2000" b="1">
                  <a:solidFill>
                    <a:schemeClr val="bg1"/>
                  </a:solidFill>
                  <a:latin typeface="Times New Roman" panose="02020603050405020304" pitchFamily="18" charset="0"/>
                </a:rPr>
                <a:t>i+1</a:t>
              </a:r>
            </a:p>
          </p:txBody>
        </p:sp>
        <p:sp>
          <p:nvSpPr>
            <p:cNvPr id="28697" name="Rectangle 76">
              <a:extLst>
                <a:ext uri="{FF2B5EF4-FFF2-40B4-BE49-F238E27FC236}">
                  <a16:creationId xmlns:a16="http://schemas.microsoft.com/office/drawing/2014/main" id="{0409C891-D981-4273-B3B1-C7DAC50FC76C}"/>
                </a:ext>
              </a:extLst>
            </p:cNvPr>
            <p:cNvSpPr>
              <a:spLocks noChangeArrowheads="1"/>
            </p:cNvSpPr>
            <p:nvPr/>
          </p:nvSpPr>
          <p:spPr bwMode="auto">
            <a:xfrm>
              <a:off x="3024" y="3936"/>
              <a:ext cx="3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1"/>
                  </a:solidFill>
                  <a:latin typeface="Times New Roman" panose="02020603050405020304" pitchFamily="18" charset="0"/>
                </a:rPr>
                <a:t>2</a:t>
              </a:r>
              <a:r>
                <a:rPr lang="en-US" altLang="zh-CN" sz="2000" b="1">
                  <a:solidFill>
                    <a:schemeClr val="bg1"/>
                  </a:solidFill>
                  <a:latin typeface="Times New Roman" panose="02020603050405020304" pitchFamily="18" charset="0"/>
                </a:rPr>
                <a:t>i</a:t>
              </a:r>
            </a:p>
          </p:txBody>
        </p:sp>
        <p:sp>
          <p:nvSpPr>
            <p:cNvPr id="28698" name="Rectangle 77">
              <a:extLst>
                <a:ext uri="{FF2B5EF4-FFF2-40B4-BE49-F238E27FC236}">
                  <a16:creationId xmlns:a16="http://schemas.microsoft.com/office/drawing/2014/main" id="{142EC672-CE88-42B8-B475-96027A851D14}"/>
                </a:ext>
              </a:extLst>
            </p:cNvPr>
            <p:cNvSpPr>
              <a:spLocks noChangeArrowheads="1"/>
            </p:cNvSpPr>
            <p:nvPr/>
          </p:nvSpPr>
          <p:spPr bwMode="auto">
            <a:xfrm>
              <a:off x="4842" y="3456"/>
              <a:ext cx="4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bg1"/>
                  </a:solidFill>
                  <a:latin typeface="Times New Roman" panose="02020603050405020304" pitchFamily="18" charset="0"/>
                </a:rPr>
                <a:t>i+1</a:t>
              </a:r>
            </a:p>
          </p:txBody>
        </p:sp>
        <p:sp>
          <p:nvSpPr>
            <p:cNvPr id="28699" name="Rectangle 87">
              <a:extLst>
                <a:ext uri="{FF2B5EF4-FFF2-40B4-BE49-F238E27FC236}">
                  <a16:creationId xmlns:a16="http://schemas.microsoft.com/office/drawing/2014/main" id="{8C42C8F9-AFF9-4B3E-AA25-01BC8C9F61FC}"/>
                </a:ext>
              </a:extLst>
            </p:cNvPr>
            <p:cNvSpPr>
              <a:spLocks noChangeArrowheads="1"/>
            </p:cNvSpPr>
            <p:nvPr/>
          </p:nvSpPr>
          <p:spPr bwMode="auto">
            <a:xfrm>
              <a:off x="4119" y="3006"/>
              <a:ext cx="3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chemeClr val="bg1"/>
                  </a:solidFill>
                  <a:latin typeface="Times New Roman" panose="02020603050405020304" pitchFamily="18" charset="0"/>
                </a:rPr>
                <a:t>i/2</a:t>
              </a:r>
            </a:p>
          </p:txBody>
        </p:sp>
        <p:grpSp>
          <p:nvGrpSpPr>
            <p:cNvPr id="28700" name="Group 94">
              <a:extLst>
                <a:ext uri="{FF2B5EF4-FFF2-40B4-BE49-F238E27FC236}">
                  <a16:creationId xmlns:a16="http://schemas.microsoft.com/office/drawing/2014/main" id="{6D7E729A-9C32-413F-8F49-DAAFE6F3927D}"/>
                </a:ext>
              </a:extLst>
            </p:cNvPr>
            <p:cNvGrpSpPr>
              <a:grpSpLocks/>
            </p:cNvGrpSpPr>
            <p:nvPr/>
          </p:nvGrpSpPr>
          <p:grpSpPr bwMode="auto">
            <a:xfrm>
              <a:off x="4167" y="3033"/>
              <a:ext cx="240" cy="144"/>
              <a:chOff x="4848" y="2496"/>
              <a:chExt cx="240" cy="144"/>
            </a:xfrm>
          </p:grpSpPr>
          <p:sp>
            <p:nvSpPr>
              <p:cNvPr id="28701" name="Line 89">
                <a:extLst>
                  <a:ext uri="{FF2B5EF4-FFF2-40B4-BE49-F238E27FC236}">
                    <a16:creationId xmlns:a16="http://schemas.microsoft.com/office/drawing/2014/main" id="{2AC7C5FB-07E6-4CAD-A325-821E2848F225}"/>
                  </a:ext>
                </a:extLst>
              </p:cNvPr>
              <p:cNvSpPr>
                <a:spLocks noChangeShapeType="1"/>
              </p:cNvSpPr>
              <p:nvPr/>
            </p:nvSpPr>
            <p:spPr bwMode="auto">
              <a:xfrm>
                <a:off x="4848" y="2496"/>
                <a:ext cx="0" cy="144"/>
              </a:xfrm>
              <a:prstGeom prst="line">
                <a:avLst/>
              </a:prstGeom>
              <a:noFill/>
              <a:ln w="2540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2" name="Line 90">
                <a:extLst>
                  <a:ext uri="{FF2B5EF4-FFF2-40B4-BE49-F238E27FC236}">
                    <a16:creationId xmlns:a16="http://schemas.microsoft.com/office/drawing/2014/main" id="{CEB10C38-8B93-4613-B1DC-31306CE5689C}"/>
                  </a:ext>
                </a:extLst>
              </p:cNvPr>
              <p:cNvSpPr>
                <a:spLocks noChangeShapeType="1"/>
              </p:cNvSpPr>
              <p:nvPr/>
            </p:nvSpPr>
            <p:spPr bwMode="auto">
              <a:xfrm>
                <a:off x="4848" y="2640"/>
                <a:ext cx="48" cy="0"/>
              </a:xfrm>
              <a:prstGeom prst="line">
                <a:avLst/>
              </a:prstGeom>
              <a:noFill/>
              <a:ln w="2540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3" name="Line 91">
                <a:extLst>
                  <a:ext uri="{FF2B5EF4-FFF2-40B4-BE49-F238E27FC236}">
                    <a16:creationId xmlns:a16="http://schemas.microsoft.com/office/drawing/2014/main" id="{AF4633C4-4061-4EF4-9F35-A3EAAF45C206}"/>
                  </a:ext>
                </a:extLst>
              </p:cNvPr>
              <p:cNvSpPr>
                <a:spLocks noChangeShapeType="1"/>
              </p:cNvSpPr>
              <p:nvPr/>
            </p:nvSpPr>
            <p:spPr bwMode="auto">
              <a:xfrm>
                <a:off x="5088" y="2496"/>
                <a:ext cx="0" cy="144"/>
              </a:xfrm>
              <a:prstGeom prst="line">
                <a:avLst/>
              </a:prstGeom>
              <a:noFill/>
              <a:ln w="2540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704" name="Line 92">
                <a:extLst>
                  <a:ext uri="{FF2B5EF4-FFF2-40B4-BE49-F238E27FC236}">
                    <a16:creationId xmlns:a16="http://schemas.microsoft.com/office/drawing/2014/main" id="{9DAB00D8-A51D-41DC-81C1-1B235D6F5F60}"/>
                  </a:ext>
                </a:extLst>
              </p:cNvPr>
              <p:cNvSpPr>
                <a:spLocks noChangeShapeType="1"/>
              </p:cNvSpPr>
              <p:nvPr/>
            </p:nvSpPr>
            <p:spPr bwMode="auto">
              <a:xfrm>
                <a:off x="5040" y="2640"/>
                <a:ext cx="48" cy="0"/>
              </a:xfrm>
              <a:prstGeom prst="line">
                <a:avLst/>
              </a:prstGeom>
              <a:noFill/>
              <a:ln w="2540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E1B0DB20-FF2C-481C-A651-B7F2B4A78B22}"/>
              </a:ext>
            </a:extLst>
          </p:cNvPr>
          <p:cNvSpPr>
            <a:spLocks noGrp="1"/>
          </p:cNvSpPr>
          <p:nvPr>
            <p:ph type="sldNum" sz="quarter" idx="4294967295"/>
          </p:nvPr>
        </p:nvSpPr>
        <p:spPr bwMode="auto">
          <a:xfrm>
            <a:off x="8326810" y="6038007"/>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BB209A9-6BD2-4FB8-91A2-8BCD02FDFD8D}"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21</a:t>
            </a:fld>
            <a:endParaRPr lang="en-US" altLang="zh-CN" sz="2400">
              <a:latin typeface="黑体" panose="02010609060101010101" pitchFamily="49" charset="-122"/>
              <a:ea typeface="黑体" panose="02010609060101010101" pitchFamily="49" charset="-122"/>
            </a:endParaRPr>
          </a:p>
        </p:txBody>
      </p:sp>
      <p:sp>
        <p:nvSpPr>
          <p:cNvPr id="503810" name="Rectangle 2">
            <a:extLst>
              <a:ext uri="{FF2B5EF4-FFF2-40B4-BE49-F238E27FC236}">
                <a16:creationId xmlns:a16="http://schemas.microsoft.com/office/drawing/2014/main" id="{66800170-167A-4D74-9925-12969E5D5FA5}"/>
              </a:ext>
            </a:extLst>
          </p:cNvPr>
          <p:cNvSpPr>
            <a:spLocks noChangeArrowheads="1"/>
          </p:cNvSpPr>
          <p:nvPr/>
        </p:nvSpPr>
        <p:spPr bwMode="auto">
          <a:xfrm>
            <a:off x="638155" y="3429000"/>
            <a:ext cx="8077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深度为</a:t>
            </a:r>
            <a:r>
              <a:rPr lang="en-US" altLang="zh-CN" sz="2800" b="1" dirty="0">
                <a:latin typeface="黑体" panose="02010609060101010101" pitchFamily="49" charset="-122"/>
                <a:ea typeface="黑体" panose="02010609060101010101" pitchFamily="49" charset="-122"/>
              </a:rPr>
              <a:t>9</a:t>
            </a:r>
            <a:r>
              <a:rPr lang="zh-CN" altLang="en-US" sz="2800" b="1" dirty="0">
                <a:latin typeface="黑体" panose="02010609060101010101" pitchFamily="49" charset="-122"/>
                <a:ea typeface="黑体" panose="02010609060101010101" pitchFamily="49" charset="-122"/>
              </a:rPr>
              <a:t>的二叉树中至少有</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个结点。</a:t>
            </a:r>
          </a:p>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   Ａ</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２</a:t>
            </a:r>
            <a:r>
              <a:rPr lang="en-US" altLang="zh-CN" sz="2800" b="1" baseline="30000" dirty="0">
                <a:latin typeface="黑体" panose="02010609060101010101" pitchFamily="49" charset="-122"/>
                <a:ea typeface="黑体" panose="02010609060101010101" pitchFamily="49" charset="-122"/>
              </a:rPr>
              <a:t>9</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Ｂ</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２</a:t>
            </a:r>
            <a:r>
              <a:rPr lang="en-US" altLang="zh-CN" sz="2800" b="1" baseline="30000" dirty="0">
                <a:latin typeface="黑体" panose="02010609060101010101" pitchFamily="49" charset="-122"/>
                <a:ea typeface="黑体" panose="02010609060101010101" pitchFamily="49" charset="-122"/>
              </a:rPr>
              <a:t>8</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Ｃ</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９    Ｄ</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２</a:t>
            </a:r>
            <a:r>
              <a:rPr lang="en-US" altLang="zh-CN" sz="2800" b="1" baseline="30000" dirty="0">
                <a:latin typeface="黑体" panose="02010609060101010101" pitchFamily="49" charset="-122"/>
                <a:ea typeface="黑体" panose="02010609060101010101" pitchFamily="49" charset="-122"/>
              </a:rPr>
              <a:t>9</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p>
        </p:txBody>
      </p:sp>
      <p:sp>
        <p:nvSpPr>
          <p:cNvPr id="503811" name="Rectangle 3">
            <a:extLst>
              <a:ext uri="{FF2B5EF4-FFF2-40B4-BE49-F238E27FC236}">
                <a16:creationId xmlns:a16="http://schemas.microsoft.com/office/drawing/2014/main" id="{21DD988C-A5F1-4C45-B9B4-7F768EA70128}"/>
              </a:ext>
            </a:extLst>
          </p:cNvPr>
          <p:cNvSpPr>
            <a:spLocks noChangeArrowheads="1"/>
          </p:cNvSpPr>
          <p:nvPr/>
        </p:nvSpPr>
        <p:spPr bwMode="auto">
          <a:xfrm>
            <a:off x="638155" y="2547728"/>
            <a:ext cx="807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2. </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个结点可构成</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棵不同形态的二叉树。</a:t>
            </a:r>
            <a:endParaRPr lang="en-US" altLang="zh-CN" sz="2800" b="1" dirty="0">
              <a:latin typeface="黑体" panose="02010609060101010101" pitchFamily="49" charset="-122"/>
              <a:ea typeface="黑体" panose="02010609060101010101" pitchFamily="49" charset="-122"/>
            </a:endParaRPr>
          </a:p>
        </p:txBody>
      </p:sp>
      <p:sp>
        <p:nvSpPr>
          <p:cNvPr id="503812" name="Rectangle 4">
            <a:extLst>
              <a:ext uri="{FF2B5EF4-FFF2-40B4-BE49-F238E27FC236}">
                <a16:creationId xmlns:a16="http://schemas.microsoft.com/office/drawing/2014/main" id="{BACB85E3-F007-4DF4-BE2D-18067CBB0EC5}"/>
              </a:ext>
            </a:extLst>
          </p:cNvPr>
          <p:cNvSpPr>
            <a:spLocks noChangeArrowheads="1"/>
          </p:cNvSpPr>
          <p:nvPr/>
        </p:nvSpPr>
        <p:spPr bwMode="auto">
          <a:xfrm>
            <a:off x="611560" y="1323132"/>
            <a:ext cx="7543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已知二叉树中叶子数为</a:t>
            </a:r>
            <a:r>
              <a:rPr lang="en-US" altLang="zh-CN" sz="2800" b="1" dirty="0">
                <a:latin typeface="黑体" panose="02010609060101010101" pitchFamily="49" charset="-122"/>
                <a:ea typeface="黑体" panose="02010609060101010101" pitchFamily="49" charset="-122"/>
              </a:rPr>
              <a:t>50</a:t>
            </a:r>
            <a:r>
              <a:rPr lang="zh-CN" altLang="en-US" sz="2800" b="1" dirty="0">
                <a:latin typeface="黑体" panose="02010609060101010101" pitchFamily="49" charset="-122"/>
                <a:ea typeface="黑体" panose="02010609060101010101" pitchFamily="49" charset="-122"/>
              </a:rPr>
              <a:t>，仅有一个孩子的结点数为</a:t>
            </a:r>
            <a:r>
              <a:rPr lang="en-US" altLang="zh-CN" sz="2800" b="1" dirty="0">
                <a:latin typeface="黑体" panose="02010609060101010101" pitchFamily="49" charset="-122"/>
                <a:ea typeface="黑体" panose="02010609060101010101" pitchFamily="49" charset="-122"/>
              </a:rPr>
              <a:t>30</a:t>
            </a:r>
            <a:r>
              <a:rPr lang="zh-CN" altLang="en-US" sz="2800" b="1" dirty="0">
                <a:latin typeface="黑体" panose="02010609060101010101" pitchFamily="49" charset="-122"/>
                <a:ea typeface="黑体" panose="02010609060101010101" pitchFamily="49" charset="-122"/>
              </a:rPr>
              <a:t>，则总结点数为</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endParaRPr lang="zh-CN" altLang="en-US" sz="2800" b="1" u="sng" dirty="0">
              <a:latin typeface="黑体" panose="02010609060101010101" pitchFamily="49" charset="-122"/>
              <a:ea typeface="黑体" panose="02010609060101010101" pitchFamily="49" charset="-122"/>
            </a:endParaRPr>
          </a:p>
        </p:txBody>
      </p:sp>
      <p:sp>
        <p:nvSpPr>
          <p:cNvPr id="503813" name="Text Box 5">
            <a:extLst>
              <a:ext uri="{FF2B5EF4-FFF2-40B4-BE49-F238E27FC236}">
                <a16:creationId xmlns:a16="http://schemas.microsoft.com/office/drawing/2014/main" id="{B35D478F-10EF-4231-8979-2CB8FB78D678}"/>
              </a:ext>
            </a:extLst>
          </p:cNvPr>
          <p:cNvSpPr txBox="1">
            <a:spLocks noChangeArrowheads="1"/>
          </p:cNvSpPr>
          <p:nvPr/>
        </p:nvSpPr>
        <p:spPr bwMode="auto">
          <a:xfrm>
            <a:off x="5062116" y="1719402"/>
            <a:ext cx="1134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129</a:t>
            </a:r>
          </a:p>
        </p:txBody>
      </p:sp>
      <p:sp>
        <p:nvSpPr>
          <p:cNvPr id="503814" name="Text Box 6">
            <a:extLst>
              <a:ext uri="{FF2B5EF4-FFF2-40B4-BE49-F238E27FC236}">
                <a16:creationId xmlns:a16="http://schemas.microsoft.com/office/drawing/2014/main" id="{15C1E630-D2C8-429D-A976-B77095EDF96D}"/>
              </a:ext>
            </a:extLst>
          </p:cNvPr>
          <p:cNvSpPr txBox="1">
            <a:spLocks noChangeArrowheads="1"/>
          </p:cNvSpPr>
          <p:nvPr/>
        </p:nvSpPr>
        <p:spPr bwMode="auto">
          <a:xfrm>
            <a:off x="3616622" y="2481363"/>
            <a:ext cx="5645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14</a:t>
            </a:r>
          </a:p>
        </p:txBody>
      </p:sp>
      <p:sp>
        <p:nvSpPr>
          <p:cNvPr id="503815" name="Text Box 7">
            <a:extLst>
              <a:ext uri="{FF2B5EF4-FFF2-40B4-BE49-F238E27FC236}">
                <a16:creationId xmlns:a16="http://schemas.microsoft.com/office/drawing/2014/main" id="{E812C104-061C-4C12-99BC-420102C2D05A}"/>
              </a:ext>
            </a:extLst>
          </p:cNvPr>
          <p:cNvSpPr txBox="1">
            <a:spLocks noChangeArrowheads="1"/>
          </p:cNvSpPr>
          <p:nvPr/>
        </p:nvSpPr>
        <p:spPr bwMode="auto">
          <a:xfrm>
            <a:off x="5629256" y="3379284"/>
            <a:ext cx="611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C</a:t>
            </a:r>
          </a:p>
        </p:txBody>
      </p:sp>
      <p:sp>
        <p:nvSpPr>
          <p:cNvPr id="29705" name="Rectangle 8">
            <a:extLst>
              <a:ext uri="{FF2B5EF4-FFF2-40B4-BE49-F238E27FC236}">
                <a16:creationId xmlns:a16="http://schemas.microsoft.com/office/drawing/2014/main" id="{8ECD0E31-6DE2-4574-89CB-23CF4846F463}"/>
              </a:ext>
            </a:extLst>
          </p:cNvPr>
          <p:cNvSpPr>
            <a:spLocks noChangeArrowheads="1"/>
          </p:cNvSpPr>
          <p:nvPr/>
        </p:nvSpPr>
        <p:spPr bwMode="auto">
          <a:xfrm>
            <a:off x="1115616" y="193249"/>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p>
        </p:txBody>
      </p:sp>
      <p:sp>
        <p:nvSpPr>
          <p:cNvPr id="10" name="Rectangle 4">
            <a:extLst>
              <a:ext uri="{FF2B5EF4-FFF2-40B4-BE49-F238E27FC236}">
                <a16:creationId xmlns:a16="http://schemas.microsoft.com/office/drawing/2014/main" id="{6DC6B720-2E25-4EA4-911A-72029073A684}"/>
              </a:ext>
            </a:extLst>
          </p:cNvPr>
          <p:cNvSpPr>
            <a:spLocks noChangeArrowheads="1"/>
          </p:cNvSpPr>
          <p:nvPr/>
        </p:nvSpPr>
        <p:spPr bwMode="auto">
          <a:xfrm>
            <a:off x="638155" y="4580761"/>
            <a:ext cx="7543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4. </a:t>
            </a:r>
            <a:r>
              <a:rPr lang="zh-CN" altLang="en-US" sz="2800" b="1" dirty="0">
                <a:latin typeface="黑体" panose="02010609060101010101" pitchFamily="49" charset="-122"/>
                <a:ea typeface="黑体" panose="02010609060101010101" pitchFamily="49" charset="-122"/>
              </a:rPr>
              <a:t>已知完全二叉树的第</a:t>
            </a:r>
            <a:r>
              <a:rPr lang="en-US" altLang="zh-CN" sz="2800" b="1" dirty="0">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层有</a:t>
            </a:r>
            <a:r>
              <a:rPr lang="en-US" altLang="zh-CN" sz="2800" b="1" dirty="0">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个结点，则其叶子结点数为</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endParaRPr lang="zh-CN" altLang="en-US" sz="2800" b="1" u="sng" dirty="0">
              <a:latin typeface="黑体" panose="02010609060101010101" pitchFamily="49" charset="-122"/>
              <a:ea typeface="黑体" panose="02010609060101010101" pitchFamily="49" charset="-122"/>
            </a:endParaRPr>
          </a:p>
        </p:txBody>
      </p:sp>
      <p:sp>
        <p:nvSpPr>
          <p:cNvPr id="11" name="Text Box 5">
            <a:extLst>
              <a:ext uri="{FF2B5EF4-FFF2-40B4-BE49-F238E27FC236}">
                <a16:creationId xmlns:a16="http://schemas.microsoft.com/office/drawing/2014/main" id="{FCC3173C-83B2-4C19-B5FA-01638C0707FE}"/>
              </a:ext>
            </a:extLst>
          </p:cNvPr>
          <p:cNvSpPr txBox="1">
            <a:spLocks noChangeArrowheads="1"/>
          </p:cNvSpPr>
          <p:nvPr/>
        </p:nvSpPr>
        <p:spPr bwMode="auto">
          <a:xfrm>
            <a:off x="2812451" y="5011648"/>
            <a:ext cx="1134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a:solidFill>
                  <a:schemeClr val="tx2"/>
                </a:solidFill>
                <a:latin typeface="黑体" panose="02010609060101010101" pitchFamily="49" charset="-122"/>
                <a:ea typeface="黑体" panose="02010609060101010101" pitchFamily="49" charset="-122"/>
              </a:rPr>
              <a:t>68</a:t>
            </a:r>
            <a:endParaRPr lang="en-US" altLang="zh-CN" sz="2800" b="1" dirty="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3812">
                                            <p:txEl>
                                              <p:pRg st="0" end="0"/>
                                            </p:txEl>
                                          </p:spTgt>
                                        </p:tgtEl>
                                        <p:attrNameLst>
                                          <p:attrName>style.visibility</p:attrName>
                                        </p:attrNameLst>
                                      </p:cBhvr>
                                      <p:to>
                                        <p:strVal val="visible"/>
                                      </p:to>
                                    </p:set>
                                    <p:animEffect transition="in" filter="wipe(left)">
                                      <p:cBhvr>
                                        <p:cTn id="7" dur="500"/>
                                        <p:tgtEl>
                                          <p:spTgt spid="5038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03813"/>
                                        </p:tgtEl>
                                        <p:attrNameLst>
                                          <p:attrName>style.visibility</p:attrName>
                                        </p:attrNameLst>
                                      </p:cBhvr>
                                      <p:to>
                                        <p:strVal val="visible"/>
                                      </p:to>
                                    </p:set>
                                    <p:anim calcmode="lin" valueType="num">
                                      <p:cBhvr additive="base">
                                        <p:cTn id="12" dur="500" fill="hold"/>
                                        <p:tgtEl>
                                          <p:spTgt spid="503813"/>
                                        </p:tgtEl>
                                        <p:attrNameLst>
                                          <p:attrName>ppt_x</p:attrName>
                                        </p:attrNameLst>
                                      </p:cBhvr>
                                      <p:tavLst>
                                        <p:tav tm="0">
                                          <p:val>
                                            <p:strVal val="1+#ppt_w/2"/>
                                          </p:val>
                                        </p:tav>
                                        <p:tav tm="100000">
                                          <p:val>
                                            <p:strVal val="#ppt_x"/>
                                          </p:val>
                                        </p:tav>
                                      </p:tavLst>
                                    </p:anim>
                                    <p:anim calcmode="lin" valueType="num">
                                      <p:cBhvr additive="base">
                                        <p:cTn id="13" dur="500" fill="hold"/>
                                        <p:tgtEl>
                                          <p:spTgt spid="50381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03811"/>
                                        </p:tgtEl>
                                        <p:attrNameLst>
                                          <p:attrName>style.visibility</p:attrName>
                                        </p:attrNameLst>
                                      </p:cBhvr>
                                      <p:to>
                                        <p:strVal val="visible"/>
                                      </p:to>
                                    </p:set>
                                    <p:animEffect transition="in" filter="wipe(left)">
                                      <p:cBhvr>
                                        <p:cTn id="18" dur="500"/>
                                        <p:tgtEl>
                                          <p:spTgt spid="5038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03814"/>
                                        </p:tgtEl>
                                        <p:attrNameLst>
                                          <p:attrName>style.visibility</p:attrName>
                                        </p:attrNameLst>
                                      </p:cBhvr>
                                      <p:to>
                                        <p:strVal val="visible"/>
                                      </p:to>
                                    </p:set>
                                    <p:anim calcmode="lin" valueType="num">
                                      <p:cBhvr additive="base">
                                        <p:cTn id="23" dur="500" fill="hold"/>
                                        <p:tgtEl>
                                          <p:spTgt spid="503814"/>
                                        </p:tgtEl>
                                        <p:attrNameLst>
                                          <p:attrName>ppt_x</p:attrName>
                                        </p:attrNameLst>
                                      </p:cBhvr>
                                      <p:tavLst>
                                        <p:tav tm="0">
                                          <p:val>
                                            <p:strVal val="1+#ppt_w/2"/>
                                          </p:val>
                                        </p:tav>
                                        <p:tav tm="100000">
                                          <p:val>
                                            <p:strVal val="#ppt_x"/>
                                          </p:val>
                                        </p:tav>
                                      </p:tavLst>
                                    </p:anim>
                                    <p:anim calcmode="lin" valueType="num">
                                      <p:cBhvr additive="base">
                                        <p:cTn id="24" dur="500" fill="hold"/>
                                        <p:tgtEl>
                                          <p:spTgt spid="50381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03810"/>
                                        </p:tgtEl>
                                        <p:attrNameLst>
                                          <p:attrName>style.visibility</p:attrName>
                                        </p:attrNameLst>
                                      </p:cBhvr>
                                      <p:to>
                                        <p:strVal val="visible"/>
                                      </p:to>
                                    </p:set>
                                    <p:animEffect transition="in" filter="wipe(left)">
                                      <p:cBhvr>
                                        <p:cTn id="29" dur="500"/>
                                        <p:tgtEl>
                                          <p:spTgt spid="5038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503815"/>
                                        </p:tgtEl>
                                        <p:attrNameLst>
                                          <p:attrName>style.visibility</p:attrName>
                                        </p:attrNameLst>
                                      </p:cBhvr>
                                      <p:to>
                                        <p:strVal val="visible"/>
                                      </p:to>
                                    </p:set>
                                    <p:anim calcmode="lin" valueType="num">
                                      <p:cBhvr additive="base">
                                        <p:cTn id="34" dur="500" fill="hold"/>
                                        <p:tgtEl>
                                          <p:spTgt spid="503815"/>
                                        </p:tgtEl>
                                        <p:attrNameLst>
                                          <p:attrName>ppt_x</p:attrName>
                                        </p:attrNameLst>
                                      </p:cBhvr>
                                      <p:tavLst>
                                        <p:tav tm="0">
                                          <p:val>
                                            <p:strVal val="1+#ppt_w/2"/>
                                          </p:val>
                                        </p:tav>
                                        <p:tav tm="100000">
                                          <p:val>
                                            <p:strVal val="#ppt_x"/>
                                          </p:val>
                                        </p:tav>
                                      </p:tavLst>
                                    </p:anim>
                                    <p:anim calcmode="lin" valueType="num">
                                      <p:cBhvr additive="base">
                                        <p:cTn id="35" dur="500" fill="hold"/>
                                        <p:tgtEl>
                                          <p:spTgt spid="50381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wipe(left)">
                                      <p:cBhvr>
                                        <p:cTn id="40" dur="5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autoUpdateAnimBg="0"/>
      <p:bldP spid="503811" grpId="0" autoUpdateAnimBg="0"/>
      <p:bldP spid="503812" grpId="0" uiExpand="1" build="p" autoUpdateAnimBg="0"/>
      <p:bldP spid="503813" grpId="0" autoUpdateAnimBg="0"/>
      <p:bldP spid="503814" grpId="0" autoUpdateAnimBg="0"/>
      <p:bldP spid="503815" grpId="0" autoUpdateAnimBg="0"/>
      <p:bldP spid="10" grpId="0" uiExpand="1" build="p" autoUpdateAnimBg="0"/>
      <p:bldP spid="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3B10B33-DE30-435C-A9A4-86C79C8C58A4}"/>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七、二叉树的顺序存储结构</a:t>
            </a:r>
            <a:endParaRPr lang="en-US" altLang="zh-CN" sz="3200">
              <a:latin typeface="黑体" panose="02010609060101010101" pitchFamily="49" charset="-122"/>
              <a:ea typeface="黑体" panose="02010609060101010101" pitchFamily="49" charset="-122"/>
            </a:endParaRPr>
          </a:p>
        </p:txBody>
      </p:sp>
      <p:sp>
        <p:nvSpPr>
          <p:cNvPr id="31747" name="Text Box 4">
            <a:extLst>
              <a:ext uri="{FF2B5EF4-FFF2-40B4-BE49-F238E27FC236}">
                <a16:creationId xmlns:a16="http://schemas.microsoft.com/office/drawing/2014/main" id="{D7EF07E4-925B-428E-83FC-69E5B22BC7E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31748" name="Rectangle 5">
            <a:extLst>
              <a:ext uri="{FF2B5EF4-FFF2-40B4-BE49-F238E27FC236}">
                <a16:creationId xmlns:a16="http://schemas.microsoft.com/office/drawing/2014/main" id="{B8911342-B604-4FEA-800D-A03539BA4C2F}"/>
              </a:ext>
            </a:extLst>
          </p:cNvPr>
          <p:cNvSpPr>
            <a:spLocks noGrp="1" noChangeArrowheads="1"/>
          </p:cNvSpPr>
          <p:nvPr>
            <p:ph type="body" idx="1"/>
          </p:nvPr>
        </p:nvSpPr>
        <p:spPr>
          <a:xfrm>
            <a:off x="500063" y="2714625"/>
            <a:ext cx="8143875" cy="1538288"/>
          </a:xfrm>
        </p:spPr>
        <p:txBody>
          <a:bodyPr/>
          <a:lstStyle/>
          <a:p>
            <a:pPr eaLnBrk="1" hangingPunct="1">
              <a:spcBef>
                <a:spcPct val="30000"/>
              </a:spcBef>
            </a:pPr>
            <a:r>
              <a:rPr lang="zh-CN" altLang="en-US" sz="3100" b="1">
                <a:latin typeface="黑体" panose="02010609060101010101" pitchFamily="49" charset="-122"/>
                <a:ea typeface="黑体" panose="02010609060101010101" pitchFamily="49" charset="-122"/>
              </a:rPr>
              <a:t>用一组连续的存储单元（</a:t>
            </a:r>
            <a:r>
              <a:rPr lang="zh-CN" altLang="en-US" sz="3100" b="1">
                <a:solidFill>
                  <a:schemeClr val="tx2"/>
                </a:solidFill>
                <a:latin typeface="黑体" panose="02010609060101010101" pitchFamily="49" charset="-122"/>
                <a:ea typeface="黑体" panose="02010609060101010101" pitchFamily="49" charset="-122"/>
              </a:rPr>
              <a:t>一维数组</a:t>
            </a:r>
            <a:r>
              <a:rPr lang="zh-CN" altLang="en-US" sz="3100" b="1">
                <a:latin typeface="黑体" panose="02010609060101010101" pitchFamily="49" charset="-122"/>
                <a:ea typeface="黑体" panose="02010609060101010101" pitchFamily="49" charset="-122"/>
              </a:rPr>
              <a:t>）依次自上而下,自左至右存储结点</a:t>
            </a:r>
          </a:p>
        </p:txBody>
      </p:sp>
      <p:sp>
        <p:nvSpPr>
          <p:cNvPr id="31749" name="Rectangle 6">
            <a:extLst>
              <a:ext uri="{FF2B5EF4-FFF2-40B4-BE49-F238E27FC236}">
                <a16:creationId xmlns:a16="http://schemas.microsoft.com/office/drawing/2014/main" id="{8E8F17ED-1117-4E1A-910B-F51E0A6ED43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
        <p:nvSpPr>
          <p:cNvPr id="31750" name="Text Box 69">
            <a:extLst>
              <a:ext uri="{FF2B5EF4-FFF2-40B4-BE49-F238E27FC236}">
                <a16:creationId xmlns:a16="http://schemas.microsoft.com/office/drawing/2014/main" id="{91656B90-9FA6-4EE8-AB53-0275A0217113}"/>
              </a:ext>
            </a:extLst>
          </p:cNvPr>
          <p:cNvSpPr txBox="1">
            <a:spLocks noChangeArrowheads="1"/>
          </p:cNvSpPr>
          <p:nvPr/>
        </p:nvSpPr>
        <p:spPr bwMode="auto">
          <a:xfrm>
            <a:off x="4857750" y="5857875"/>
            <a:ext cx="353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4080"/>
                </a:solidFill>
                <a:latin typeface="隶书" pitchFamily="49" charset="-122"/>
                <a:ea typeface="楷体_GB2312" pitchFamily="49" charset="-122"/>
              </a:rPr>
              <a:t>完全二叉树的顺序表示　　　　　</a:t>
            </a:r>
          </a:p>
        </p:txBody>
      </p:sp>
      <p:grpSp>
        <p:nvGrpSpPr>
          <p:cNvPr id="31751" name="Group 179">
            <a:extLst>
              <a:ext uri="{FF2B5EF4-FFF2-40B4-BE49-F238E27FC236}">
                <a16:creationId xmlns:a16="http://schemas.microsoft.com/office/drawing/2014/main" id="{30401374-A83F-4DE0-A89A-155752A248C8}"/>
              </a:ext>
            </a:extLst>
          </p:cNvPr>
          <p:cNvGrpSpPr>
            <a:grpSpLocks/>
          </p:cNvGrpSpPr>
          <p:nvPr/>
        </p:nvGrpSpPr>
        <p:grpSpPr bwMode="auto">
          <a:xfrm>
            <a:off x="4857750" y="5072063"/>
            <a:ext cx="3232150" cy="612775"/>
            <a:chOff x="284" y="3215"/>
            <a:chExt cx="2036" cy="437"/>
          </a:xfrm>
        </p:grpSpPr>
        <p:sp>
          <p:nvSpPr>
            <p:cNvPr id="31783" name="Rectangle 81">
              <a:extLst>
                <a:ext uri="{FF2B5EF4-FFF2-40B4-BE49-F238E27FC236}">
                  <a16:creationId xmlns:a16="http://schemas.microsoft.com/office/drawing/2014/main" id="{2C7FCF56-CD27-4827-A51C-8DFF9ECF3F1C}"/>
                </a:ext>
              </a:extLst>
            </p:cNvPr>
            <p:cNvSpPr>
              <a:spLocks noChangeArrowheads="1"/>
            </p:cNvSpPr>
            <p:nvPr/>
          </p:nvSpPr>
          <p:spPr bwMode="auto">
            <a:xfrm>
              <a:off x="288" y="3311"/>
              <a:ext cx="1968" cy="288"/>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84" name="Line 82">
              <a:extLst>
                <a:ext uri="{FF2B5EF4-FFF2-40B4-BE49-F238E27FC236}">
                  <a16:creationId xmlns:a16="http://schemas.microsoft.com/office/drawing/2014/main" id="{65790038-5879-4EC2-99B6-2650F888615D}"/>
                </a:ext>
              </a:extLst>
            </p:cNvPr>
            <p:cNvSpPr>
              <a:spLocks noChangeShapeType="1"/>
            </p:cNvSpPr>
            <p:nvPr/>
          </p:nvSpPr>
          <p:spPr bwMode="auto">
            <a:xfrm>
              <a:off x="480"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5" name="Text Box 83">
              <a:extLst>
                <a:ext uri="{FF2B5EF4-FFF2-40B4-BE49-F238E27FC236}">
                  <a16:creationId xmlns:a16="http://schemas.microsoft.com/office/drawing/2014/main" id="{A464FFC1-25FF-44E1-989E-A49EF0999E83}"/>
                </a:ext>
              </a:extLst>
            </p:cNvPr>
            <p:cNvSpPr txBox="1">
              <a:spLocks noChangeArrowheads="1"/>
            </p:cNvSpPr>
            <p:nvPr/>
          </p:nvSpPr>
          <p:spPr bwMode="auto">
            <a:xfrm>
              <a:off x="284" y="3239"/>
              <a:ext cx="2036"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bg1"/>
                  </a:solidFill>
                  <a:latin typeface="Times New Roman" panose="02020603050405020304" pitchFamily="18" charset="0"/>
                </a:rPr>
                <a:t>1 2 3 4 5 6 7 8 910</a:t>
              </a:r>
              <a:endParaRPr lang="zh-CN" altLang="en-US" sz="2800">
                <a:latin typeface="Times New Roman" panose="02020603050405020304" pitchFamily="18" charset="0"/>
              </a:endParaRPr>
            </a:p>
          </p:txBody>
        </p:sp>
        <p:sp>
          <p:nvSpPr>
            <p:cNvPr id="31786" name="Line 84">
              <a:extLst>
                <a:ext uri="{FF2B5EF4-FFF2-40B4-BE49-F238E27FC236}">
                  <a16:creationId xmlns:a16="http://schemas.microsoft.com/office/drawing/2014/main" id="{FE2BCDCA-C385-4769-B5C9-6531904B0D62}"/>
                </a:ext>
              </a:extLst>
            </p:cNvPr>
            <p:cNvSpPr>
              <a:spLocks noChangeShapeType="1"/>
            </p:cNvSpPr>
            <p:nvPr/>
          </p:nvSpPr>
          <p:spPr bwMode="auto">
            <a:xfrm>
              <a:off x="672"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7" name="Line 85">
              <a:extLst>
                <a:ext uri="{FF2B5EF4-FFF2-40B4-BE49-F238E27FC236}">
                  <a16:creationId xmlns:a16="http://schemas.microsoft.com/office/drawing/2014/main" id="{2C3E42AE-C9D9-49D3-9006-F64B75A321C1}"/>
                </a:ext>
              </a:extLst>
            </p:cNvPr>
            <p:cNvSpPr>
              <a:spLocks noChangeShapeType="1"/>
            </p:cNvSpPr>
            <p:nvPr/>
          </p:nvSpPr>
          <p:spPr bwMode="auto">
            <a:xfrm>
              <a:off x="864"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Line 86">
              <a:extLst>
                <a:ext uri="{FF2B5EF4-FFF2-40B4-BE49-F238E27FC236}">
                  <a16:creationId xmlns:a16="http://schemas.microsoft.com/office/drawing/2014/main" id="{584E9FCD-9342-4697-8610-D5C4286FD042}"/>
                </a:ext>
              </a:extLst>
            </p:cNvPr>
            <p:cNvSpPr>
              <a:spLocks noChangeShapeType="1"/>
            </p:cNvSpPr>
            <p:nvPr/>
          </p:nvSpPr>
          <p:spPr bwMode="auto">
            <a:xfrm>
              <a:off x="1056"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9" name="Line 87">
              <a:extLst>
                <a:ext uri="{FF2B5EF4-FFF2-40B4-BE49-F238E27FC236}">
                  <a16:creationId xmlns:a16="http://schemas.microsoft.com/office/drawing/2014/main" id="{1F9FF393-DE41-45D9-AD84-BADAE9E44CB3}"/>
                </a:ext>
              </a:extLst>
            </p:cNvPr>
            <p:cNvSpPr>
              <a:spLocks noChangeShapeType="1"/>
            </p:cNvSpPr>
            <p:nvPr/>
          </p:nvSpPr>
          <p:spPr bwMode="auto">
            <a:xfrm>
              <a:off x="1248"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0" name="Line 88">
              <a:extLst>
                <a:ext uri="{FF2B5EF4-FFF2-40B4-BE49-F238E27FC236}">
                  <a16:creationId xmlns:a16="http://schemas.microsoft.com/office/drawing/2014/main" id="{4722C3D9-6EB3-4911-A866-2B354676B95C}"/>
                </a:ext>
              </a:extLst>
            </p:cNvPr>
            <p:cNvSpPr>
              <a:spLocks noChangeShapeType="1"/>
            </p:cNvSpPr>
            <p:nvPr/>
          </p:nvSpPr>
          <p:spPr bwMode="auto">
            <a:xfrm>
              <a:off x="1440"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1" name="Line 89">
              <a:extLst>
                <a:ext uri="{FF2B5EF4-FFF2-40B4-BE49-F238E27FC236}">
                  <a16:creationId xmlns:a16="http://schemas.microsoft.com/office/drawing/2014/main" id="{7CAFFCA7-B758-44C5-8DB6-0A703D858078}"/>
                </a:ext>
              </a:extLst>
            </p:cNvPr>
            <p:cNvSpPr>
              <a:spLocks noChangeShapeType="1"/>
            </p:cNvSpPr>
            <p:nvPr/>
          </p:nvSpPr>
          <p:spPr bwMode="auto">
            <a:xfrm>
              <a:off x="1632"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2" name="Line 90">
              <a:extLst>
                <a:ext uri="{FF2B5EF4-FFF2-40B4-BE49-F238E27FC236}">
                  <a16:creationId xmlns:a16="http://schemas.microsoft.com/office/drawing/2014/main" id="{C636FBAF-5567-4909-984A-5CDADE5B6054}"/>
                </a:ext>
              </a:extLst>
            </p:cNvPr>
            <p:cNvSpPr>
              <a:spLocks noChangeShapeType="1"/>
            </p:cNvSpPr>
            <p:nvPr/>
          </p:nvSpPr>
          <p:spPr bwMode="auto">
            <a:xfrm>
              <a:off x="1824"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3" name="Line 91">
              <a:extLst>
                <a:ext uri="{FF2B5EF4-FFF2-40B4-BE49-F238E27FC236}">
                  <a16:creationId xmlns:a16="http://schemas.microsoft.com/office/drawing/2014/main" id="{F6D905E5-C870-4694-AA1E-8A60E4CC4A15}"/>
                </a:ext>
              </a:extLst>
            </p:cNvPr>
            <p:cNvSpPr>
              <a:spLocks noChangeShapeType="1"/>
            </p:cNvSpPr>
            <p:nvPr/>
          </p:nvSpPr>
          <p:spPr bwMode="auto">
            <a:xfrm>
              <a:off x="2016"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4" name="Line 92">
              <a:extLst>
                <a:ext uri="{FF2B5EF4-FFF2-40B4-BE49-F238E27FC236}">
                  <a16:creationId xmlns:a16="http://schemas.microsoft.com/office/drawing/2014/main" id="{5AF94CF1-D6A7-4D98-BAB6-C0FABD947E2C}"/>
                </a:ext>
              </a:extLst>
            </p:cNvPr>
            <p:cNvSpPr>
              <a:spLocks noChangeShapeType="1"/>
            </p:cNvSpPr>
            <p:nvPr/>
          </p:nvSpPr>
          <p:spPr bwMode="auto">
            <a:xfrm flipV="1">
              <a:off x="480"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5" name="Line 93">
              <a:extLst>
                <a:ext uri="{FF2B5EF4-FFF2-40B4-BE49-F238E27FC236}">
                  <a16:creationId xmlns:a16="http://schemas.microsoft.com/office/drawing/2014/main" id="{5B9AA836-8B90-4315-8F66-1B2CE26200DA}"/>
                </a:ext>
              </a:extLst>
            </p:cNvPr>
            <p:cNvSpPr>
              <a:spLocks noChangeShapeType="1"/>
            </p:cNvSpPr>
            <p:nvPr/>
          </p:nvSpPr>
          <p:spPr bwMode="auto">
            <a:xfrm flipV="1">
              <a:off x="672"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Line 94">
              <a:extLst>
                <a:ext uri="{FF2B5EF4-FFF2-40B4-BE49-F238E27FC236}">
                  <a16:creationId xmlns:a16="http://schemas.microsoft.com/office/drawing/2014/main" id="{802324B4-4297-4928-8D08-310F6F45824E}"/>
                </a:ext>
              </a:extLst>
            </p:cNvPr>
            <p:cNvSpPr>
              <a:spLocks noChangeShapeType="1"/>
            </p:cNvSpPr>
            <p:nvPr/>
          </p:nvSpPr>
          <p:spPr bwMode="auto">
            <a:xfrm flipV="1">
              <a:off x="864"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7" name="Line 95">
              <a:extLst>
                <a:ext uri="{FF2B5EF4-FFF2-40B4-BE49-F238E27FC236}">
                  <a16:creationId xmlns:a16="http://schemas.microsoft.com/office/drawing/2014/main" id="{8E1AA47D-AA21-4B14-93F1-10D57BE91D38}"/>
                </a:ext>
              </a:extLst>
            </p:cNvPr>
            <p:cNvSpPr>
              <a:spLocks noChangeShapeType="1"/>
            </p:cNvSpPr>
            <p:nvPr/>
          </p:nvSpPr>
          <p:spPr bwMode="auto">
            <a:xfrm flipV="1">
              <a:off x="1056"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8" name="Line 96">
              <a:extLst>
                <a:ext uri="{FF2B5EF4-FFF2-40B4-BE49-F238E27FC236}">
                  <a16:creationId xmlns:a16="http://schemas.microsoft.com/office/drawing/2014/main" id="{AF95C29F-AE73-429B-8DD2-8F4D9AE9AC85}"/>
                </a:ext>
              </a:extLst>
            </p:cNvPr>
            <p:cNvSpPr>
              <a:spLocks noChangeShapeType="1"/>
            </p:cNvSpPr>
            <p:nvPr/>
          </p:nvSpPr>
          <p:spPr bwMode="auto">
            <a:xfrm flipV="1">
              <a:off x="1248"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9" name="Line 97">
              <a:extLst>
                <a:ext uri="{FF2B5EF4-FFF2-40B4-BE49-F238E27FC236}">
                  <a16:creationId xmlns:a16="http://schemas.microsoft.com/office/drawing/2014/main" id="{BA5B6293-1225-45F9-AD51-C0FA4C80FF88}"/>
                </a:ext>
              </a:extLst>
            </p:cNvPr>
            <p:cNvSpPr>
              <a:spLocks noChangeShapeType="1"/>
            </p:cNvSpPr>
            <p:nvPr/>
          </p:nvSpPr>
          <p:spPr bwMode="auto">
            <a:xfrm flipV="1">
              <a:off x="1440"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0" name="Line 98">
              <a:extLst>
                <a:ext uri="{FF2B5EF4-FFF2-40B4-BE49-F238E27FC236}">
                  <a16:creationId xmlns:a16="http://schemas.microsoft.com/office/drawing/2014/main" id="{394AE6A3-5906-405D-9A93-43FFD986543F}"/>
                </a:ext>
              </a:extLst>
            </p:cNvPr>
            <p:cNvSpPr>
              <a:spLocks noChangeShapeType="1"/>
            </p:cNvSpPr>
            <p:nvPr/>
          </p:nvSpPr>
          <p:spPr bwMode="auto">
            <a:xfrm flipV="1">
              <a:off x="1632"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1" name="Line 99">
              <a:extLst>
                <a:ext uri="{FF2B5EF4-FFF2-40B4-BE49-F238E27FC236}">
                  <a16:creationId xmlns:a16="http://schemas.microsoft.com/office/drawing/2014/main" id="{680A21B1-381F-476F-A51F-FDEB8DB88E6A}"/>
                </a:ext>
              </a:extLst>
            </p:cNvPr>
            <p:cNvSpPr>
              <a:spLocks noChangeShapeType="1"/>
            </p:cNvSpPr>
            <p:nvPr/>
          </p:nvSpPr>
          <p:spPr bwMode="auto">
            <a:xfrm flipV="1">
              <a:off x="1824"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2" name="Line 100">
              <a:extLst>
                <a:ext uri="{FF2B5EF4-FFF2-40B4-BE49-F238E27FC236}">
                  <a16:creationId xmlns:a16="http://schemas.microsoft.com/office/drawing/2014/main" id="{5E08277E-E931-48C3-89BD-4292965589EB}"/>
                </a:ext>
              </a:extLst>
            </p:cNvPr>
            <p:cNvSpPr>
              <a:spLocks noChangeShapeType="1"/>
            </p:cNvSpPr>
            <p:nvPr/>
          </p:nvSpPr>
          <p:spPr bwMode="auto">
            <a:xfrm flipV="1">
              <a:off x="2016"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52" name="Group 175">
            <a:extLst>
              <a:ext uri="{FF2B5EF4-FFF2-40B4-BE49-F238E27FC236}">
                <a16:creationId xmlns:a16="http://schemas.microsoft.com/office/drawing/2014/main" id="{88C3F559-FAF1-4A42-A7AF-795A97BF1DFD}"/>
              </a:ext>
            </a:extLst>
          </p:cNvPr>
          <p:cNvGrpSpPr>
            <a:grpSpLocks/>
          </p:cNvGrpSpPr>
          <p:nvPr/>
        </p:nvGrpSpPr>
        <p:grpSpPr bwMode="auto">
          <a:xfrm>
            <a:off x="857250" y="3929063"/>
            <a:ext cx="3505200" cy="2381250"/>
            <a:chOff x="384" y="1591"/>
            <a:chExt cx="2208" cy="1500"/>
          </a:xfrm>
        </p:grpSpPr>
        <p:sp>
          <p:nvSpPr>
            <p:cNvPr id="31754" name="Line 70">
              <a:extLst>
                <a:ext uri="{FF2B5EF4-FFF2-40B4-BE49-F238E27FC236}">
                  <a16:creationId xmlns:a16="http://schemas.microsoft.com/office/drawing/2014/main" id="{236C849A-2A8C-480F-A14C-DF6539EDE36A}"/>
                </a:ext>
              </a:extLst>
            </p:cNvPr>
            <p:cNvSpPr>
              <a:spLocks noChangeShapeType="1"/>
            </p:cNvSpPr>
            <p:nvPr/>
          </p:nvSpPr>
          <p:spPr bwMode="auto">
            <a:xfrm>
              <a:off x="2232" y="2167"/>
              <a:ext cx="192"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Line 71">
              <a:extLst>
                <a:ext uri="{FF2B5EF4-FFF2-40B4-BE49-F238E27FC236}">
                  <a16:creationId xmlns:a16="http://schemas.microsoft.com/office/drawing/2014/main" id="{B3C9200A-8D70-48C1-A625-F222B56562D3}"/>
                </a:ext>
              </a:extLst>
            </p:cNvPr>
            <p:cNvSpPr>
              <a:spLocks noChangeShapeType="1"/>
            </p:cNvSpPr>
            <p:nvPr/>
          </p:nvSpPr>
          <p:spPr bwMode="auto">
            <a:xfrm flipH="1">
              <a:off x="1944" y="2140"/>
              <a:ext cx="223" cy="26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Line 72">
              <a:extLst>
                <a:ext uri="{FF2B5EF4-FFF2-40B4-BE49-F238E27FC236}">
                  <a16:creationId xmlns:a16="http://schemas.microsoft.com/office/drawing/2014/main" id="{A792FEF6-D3AD-4F63-B1D0-828FF45E8587}"/>
                </a:ext>
              </a:extLst>
            </p:cNvPr>
            <p:cNvSpPr>
              <a:spLocks noChangeShapeType="1"/>
            </p:cNvSpPr>
            <p:nvPr/>
          </p:nvSpPr>
          <p:spPr bwMode="auto">
            <a:xfrm>
              <a:off x="1080" y="2119"/>
              <a:ext cx="216" cy="26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73">
              <a:extLst>
                <a:ext uri="{FF2B5EF4-FFF2-40B4-BE49-F238E27FC236}">
                  <a16:creationId xmlns:a16="http://schemas.microsoft.com/office/drawing/2014/main" id="{2D5D5B8C-F7E3-4A50-8150-E8FF2CAA7964}"/>
                </a:ext>
              </a:extLst>
            </p:cNvPr>
            <p:cNvSpPr>
              <a:spLocks noChangeShapeType="1"/>
            </p:cNvSpPr>
            <p:nvPr/>
          </p:nvSpPr>
          <p:spPr bwMode="auto">
            <a:xfrm flipH="1">
              <a:off x="744" y="2167"/>
              <a:ext cx="24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74">
              <a:extLst>
                <a:ext uri="{FF2B5EF4-FFF2-40B4-BE49-F238E27FC236}">
                  <a16:creationId xmlns:a16="http://schemas.microsoft.com/office/drawing/2014/main" id="{F189DA80-EE60-4C92-95EA-6EA455B06ECC}"/>
                </a:ext>
              </a:extLst>
            </p:cNvPr>
            <p:cNvSpPr>
              <a:spLocks noChangeShapeType="1"/>
            </p:cNvSpPr>
            <p:nvPr/>
          </p:nvSpPr>
          <p:spPr bwMode="auto">
            <a:xfrm>
              <a:off x="1704" y="1783"/>
              <a:ext cx="456" cy="27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75">
              <a:extLst>
                <a:ext uri="{FF2B5EF4-FFF2-40B4-BE49-F238E27FC236}">
                  <a16:creationId xmlns:a16="http://schemas.microsoft.com/office/drawing/2014/main" id="{B7DE305F-A4D6-40D1-9933-75E56E59A383}"/>
                </a:ext>
              </a:extLst>
            </p:cNvPr>
            <p:cNvSpPr>
              <a:spLocks noChangeShapeType="1"/>
            </p:cNvSpPr>
            <p:nvPr/>
          </p:nvSpPr>
          <p:spPr bwMode="auto">
            <a:xfrm flipH="1">
              <a:off x="1080" y="1783"/>
              <a:ext cx="48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Oval 76">
              <a:extLst>
                <a:ext uri="{FF2B5EF4-FFF2-40B4-BE49-F238E27FC236}">
                  <a16:creationId xmlns:a16="http://schemas.microsoft.com/office/drawing/2014/main" id="{C016571F-9D20-4E7C-BB17-BFD0DCB08C9D}"/>
                </a:ext>
              </a:extLst>
            </p:cNvPr>
            <p:cNvSpPr>
              <a:spLocks noChangeArrowheads="1"/>
            </p:cNvSpPr>
            <p:nvPr/>
          </p:nvSpPr>
          <p:spPr bwMode="auto">
            <a:xfrm>
              <a:off x="1488" y="1612"/>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61" name="Line 77">
              <a:extLst>
                <a:ext uri="{FF2B5EF4-FFF2-40B4-BE49-F238E27FC236}">
                  <a16:creationId xmlns:a16="http://schemas.microsoft.com/office/drawing/2014/main" id="{137B99A3-9C42-47E7-A029-8E71ED20F9B8}"/>
                </a:ext>
              </a:extLst>
            </p:cNvPr>
            <p:cNvSpPr>
              <a:spLocks noChangeShapeType="1"/>
            </p:cNvSpPr>
            <p:nvPr/>
          </p:nvSpPr>
          <p:spPr bwMode="auto">
            <a:xfrm flipH="1">
              <a:off x="1233" y="2503"/>
              <a:ext cx="111" cy="26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78">
              <a:extLst>
                <a:ext uri="{FF2B5EF4-FFF2-40B4-BE49-F238E27FC236}">
                  <a16:creationId xmlns:a16="http://schemas.microsoft.com/office/drawing/2014/main" id="{E13892A8-18B3-4C89-A8DB-1627C01B39F3}"/>
                </a:ext>
              </a:extLst>
            </p:cNvPr>
            <p:cNvSpPr>
              <a:spLocks noChangeShapeType="1"/>
            </p:cNvSpPr>
            <p:nvPr/>
          </p:nvSpPr>
          <p:spPr bwMode="auto">
            <a:xfrm>
              <a:off x="792" y="2551"/>
              <a:ext cx="87" cy="26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Line 79">
              <a:extLst>
                <a:ext uri="{FF2B5EF4-FFF2-40B4-BE49-F238E27FC236}">
                  <a16:creationId xmlns:a16="http://schemas.microsoft.com/office/drawing/2014/main" id="{48A11E4C-2578-40A4-83FB-BAA9B84FFC87}"/>
                </a:ext>
              </a:extLst>
            </p:cNvPr>
            <p:cNvSpPr>
              <a:spLocks noChangeShapeType="1"/>
            </p:cNvSpPr>
            <p:nvPr/>
          </p:nvSpPr>
          <p:spPr bwMode="auto">
            <a:xfrm flipH="1">
              <a:off x="579" y="2503"/>
              <a:ext cx="165"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4" name="Text Box 80">
              <a:extLst>
                <a:ext uri="{FF2B5EF4-FFF2-40B4-BE49-F238E27FC236}">
                  <a16:creationId xmlns:a16="http://schemas.microsoft.com/office/drawing/2014/main" id="{4D34607D-3156-4A73-AA50-857221BDC2DB}"/>
                </a:ext>
              </a:extLst>
            </p:cNvPr>
            <p:cNvSpPr txBox="1">
              <a:spLocks noChangeArrowheads="1"/>
            </p:cNvSpPr>
            <p:nvPr/>
          </p:nvSpPr>
          <p:spPr bwMode="auto">
            <a:xfrm>
              <a:off x="1512" y="159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1</a:t>
              </a:r>
              <a:endParaRPr lang="zh-CN" altLang="en-US" sz="2400">
                <a:latin typeface="Times New Roman" panose="02020603050405020304" pitchFamily="18" charset="0"/>
              </a:endParaRPr>
            </a:p>
          </p:txBody>
        </p:sp>
        <p:sp>
          <p:nvSpPr>
            <p:cNvPr id="31765" name="Oval 137">
              <a:extLst>
                <a:ext uri="{FF2B5EF4-FFF2-40B4-BE49-F238E27FC236}">
                  <a16:creationId xmlns:a16="http://schemas.microsoft.com/office/drawing/2014/main" id="{30F1BEAA-4AEA-4BC0-BC0D-1E38F1F5EFE9}"/>
                </a:ext>
              </a:extLst>
            </p:cNvPr>
            <p:cNvSpPr>
              <a:spLocks noChangeArrowheads="1"/>
            </p:cNvSpPr>
            <p:nvPr/>
          </p:nvSpPr>
          <p:spPr bwMode="auto">
            <a:xfrm>
              <a:off x="912" y="194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66" name="Oval 138">
              <a:extLst>
                <a:ext uri="{FF2B5EF4-FFF2-40B4-BE49-F238E27FC236}">
                  <a16:creationId xmlns:a16="http://schemas.microsoft.com/office/drawing/2014/main" id="{55945A26-D516-496B-AF8C-66DDC1D008DC}"/>
                </a:ext>
              </a:extLst>
            </p:cNvPr>
            <p:cNvSpPr>
              <a:spLocks noChangeArrowheads="1"/>
            </p:cNvSpPr>
            <p:nvPr/>
          </p:nvSpPr>
          <p:spPr bwMode="auto">
            <a:xfrm>
              <a:off x="624" y="2332"/>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67" name="Oval 139">
              <a:extLst>
                <a:ext uri="{FF2B5EF4-FFF2-40B4-BE49-F238E27FC236}">
                  <a16:creationId xmlns:a16="http://schemas.microsoft.com/office/drawing/2014/main" id="{609AF7F6-40A0-45D0-AB91-14F33BFA7491}"/>
                </a:ext>
              </a:extLst>
            </p:cNvPr>
            <p:cNvSpPr>
              <a:spLocks noChangeArrowheads="1"/>
            </p:cNvSpPr>
            <p:nvPr/>
          </p:nvSpPr>
          <p:spPr bwMode="auto">
            <a:xfrm>
              <a:off x="384" y="2764"/>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68" name="Oval 140">
              <a:extLst>
                <a:ext uri="{FF2B5EF4-FFF2-40B4-BE49-F238E27FC236}">
                  <a16:creationId xmlns:a16="http://schemas.microsoft.com/office/drawing/2014/main" id="{5EB1DAAE-15CC-4F61-8C39-BFAAB4692A6B}"/>
                </a:ext>
              </a:extLst>
            </p:cNvPr>
            <p:cNvSpPr>
              <a:spLocks noChangeArrowheads="1"/>
            </p:cNvSpPr>
            <p:nvPr/>
          </p:nvSpPr>
          <p:spPr bwMode="auto">
            <a:xfrm>
              <a:off x="720" y="2764"/>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69" name="Oval 141">
              <a:extLst>
                <a:ext uri="{FF2B5EF4-FFF2-40B4-BE49-F238E27FC236}">
                  <a16:creationId xmlns:a16="http://schemas.microsoft.com/office/drawing/2014/main" id="{95D68FED-C485-4C62-BD1C-E736559E5230}"/>
                </a:ext>
              </a:extLst>
            </p:cNvPr>
            <p:cNvSpPr>
              <a:spLocks noChangeArrowheads="1"/>
            </p:cNvSpPr>
            <p:nvPr/>
          </p:nvSpPr>
          <p:spPr bwMode="auto">
            <a:xfrm>
              <a:off x="1056" y="2764"/>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70" name="Oval 142">
              <a:extLst>
                <a:ext uri="{FF2B5EF4-FFF2-40B4-BE49-F238E27FC236}">
                  <a16:creationId xmlns:a16="http://schemas.microsoft.com/office/drawing/2014/main" id="{361315A9-47ED-4CEB-B31A-DF85341DDABE}"/>
                </a:ext>
              </a:extLst>
            </p:cNvPr>
            <p:cNvSpPr>
              <a:spLocks noChangeArrowheads="1"/>
            </p:cNvSpPr>
            <p:nvPr/>
          </p:nvSpPr>
          <p:spPr bwMode="auto">
            <a:xfrm>
              <a:off x="1200" y="2332"/>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71" name="Text Box 143">
              <a:extLst>
                <a:ext uri="{FF2B5EF4-FFF2-40B4-BE49-F238E27FC236}">
                  <a16:creationId xmlns:a16="http://schemas.microsoft.com/office/drawing/2014/main" id="{95BCF488-66D6-431B-9C4B-8F06819F3034}"/>
                </a:ext>
              </a:extLst>
            </p:cNvPr>
            <p:cNvSpPr txBox="1">
              <a:spLocks noChangeArrowheads="1"/>
            </p:cNvSpPr>
            <p:nvPr/>
          </p:nvSpPr>
          <p:spPr bwMode="auto">
            <a:xfrm>
              <a:off x="924" y="19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2</a:t>
              </a:r>
              <a:endParaRPr lang="zh-CN" altLang="en-US" sz="2400">
                <a:latin typeface="Times New Roman" panose="02020603050405020304" pitchFamily="18" charset="0"/>
              </a:endParaRPr>
            </a:p>
          </p:txBody>
        </p:sp>
        <p:sp>
          <p:nvSpPr>
            <p:cNvPr id="31772" name="Text Box 144">
              <a:extLst>
                <a:ext uri="{FF2B5EF4-FFF2-40B4-BE49-F238E27FC236}">
                  <a16:creationId xmlns:a16="http://schemas.microsoft.com/office/drawing/2014/main" id="{01B03591-1C4C-4BFC-84E7-CFC5443E3ADD}"/>
                </a:ext>
              </a:extLst>
            </p:cNvPr>
            <p:cNvSpPr txBox="1">
              <a:spLocks noChangeArrowheads="1"/>
            </p:cNvSpPr>
            <p:nvPr/>
          </p:nvSpPr>
          <p:spPr bwMode="auto">
            <a:xfrm>
              <a:off x="636" y="22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4</a:t>
              </a:r>
              <a:endParaRPr lang="zh-CN" altLang="en-US" sz="2400">
                <a:latin typeface="Times New Roman" panose="02020603050405020304" pitchFamily="18" charset="0"/>
              </a:endParaRPr>
            </a:p>
          </p:txBody>
        </p:sp>
        <p:sp>
          <p:nvSpPr>
            <p:cNvPr id="31773" name="Text Box 145">
              <a:extLst>
                <a:ext uri="{FF2B5EF4-FFF2-40B4-BE49-F238E27FC236}">
                  <a16:creationId xmlns:a16="http://schemas.microsoft.com/office/drawing/2014/main" id="{2C49B801-9EFD-4B20-82D5-C2DD1B3173DC}"/>
                </a:ext>
              </a:extLst>
            </p:cNvPr>
            <p:cNvSpPr txBox="1">
              <a:spLocks noChangeArrowheads="1"/>
            </p:cNvSpPr>
            <p:nvPr/>
          </p:nvSpPr>
          <p:spPr bwMode="auto">
            <a:xfrm>
              <a:off x="432" y="27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8</a:t>
              </a:r>
              <a:endParaRPr lang="zh-CN" altLang="en-US" sz="2400">
                <a:latin typeface="Times New Roman" panose="02020603050405020304" pitchFamily="18" charset="0"/>
              </a:endParaRPr>
            </a:p>
          </p:txBody>
        </p:sp>
        <p:sp>
          <p:nvSpPr>
            <p:cNvPr id="31774" name="Text Box 146">
              <a:extLst>
                <a:ext uri="{FF2B5EF4-FFF2-40B4-BE49-F238E27FC236}">
                  <a16:creationId xmlns:a16="http://schemas.microsoft.com/office/drawing/2014/main" id="{338B9C1A-9EB6-48B9-98BF-47435978AA40}"/>
                </a:ext>
              </a:extLst>
            </p:cNvPr>
            <p:cNvSpPr txBox="1">
              <a:spLocks noChangeArrowheads="1"/>
            </p:cNvSpPr>
            <p:nvPr/>
          </p:nvSpPr>
          <p:spPr bwMode="auto">
            <a:xfrm>
              <a:off x="732" y="27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9</a:t>
              </a:r>
              <a:endParaRPr lang="zh-CN" altLang="en-US" sz="2400">
                <a:latin typeface="Times New Roman" panose="02020603050405020304" pitchFamily="18" charset="0"/>
              </a:endParaRPr>
            </a:p>
          </p:txBody>
        </p:sp>
        <p:sp>
          <p:nvSpPr>
            <p:cNvPr id="31775" name="Text Box 147">
              <a:extLst>
                <a:ext uri="{FF2B5EF4-FFF2-40B4-BE49-F238E27FC236}">
                  <a16:creationId xmlns:a16="http://schemas.microsoft.com/office/drawing/2014/main" id="{A038018C-1249-41B3-BB54-627C457C8F8D}"/>
                </a:ext>
              </a:extLst>
            </p:cNvPr>
            <p:cNvSpPr txBox="1">
              <a:spLocks noChangeArrowheads="1"/>
            </p:cNvSpPr>
            <p:nvPr/>
          </p:nvSpPr>
          <p:spPr bwMode="auto">
            <a:xfrm>
              <a:off x="1012" y="276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10</a:t>
              </a:r>
              <a:endParaRPr lang="zh-CN" altLang="en-US" sz="2400">
                <a:latin typeface="Times New Roman" panose="02020603050405020304" pitchFamily="18" charset="0"/>
              </a:endParaRPr>
            </a:p>
          </p:txBody>
        </p:sp>
        <p:sp>
          <p:nvSpPr>
            <p:cNvPr id="31776" name="Text Box 148">
              <a:extLst>
                <a:ext uri="{FF2B5EF4-FFF2-40B4-BE49-F238E27FC236}">
                  <a16:creationId xmlns:a16="http://schemas.microsoft.com/office/drawing/2014/main" id="{5E0E5A5E-64DB-453D-A201-F52C0334EE7C}"/>
                </a:ext>
              </a:extLst>
            </p:cNvPr>
            <p:cNvSpPr txBox="1">
              <a:spLocks noChangeArrowheads="1"/>
            </p:cNvSpPr>
            <p:nvPr/>
          </p:nvSpPr>
          <p:spPr bwMode="auto">
            <a:xfrm>
              <a:off x="1200" y="22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5</a:t>
              </a:r>
              <a:endParaRPr lang="zh-CN" altLang="en-US" sz="2400">
                <a:latin typeface="Times New Roman" panose="02020603050405020304" pitchFamily="18" charset="0"/>
              </a:endParaRPr>
            </a:p>
          </p:txBody>
        </p:sp>
        <p:sp>
          <p:nvSpPr>
            <p:cNvPr id="31777" name="Oval 149">
              <a:extLst>
                <a:ext uri="{FF2B5EF4-FFF2-40B4-BE49-F238E27FC236}">
                  <a16:creationId xmlns:a16="http://schemas.microsoft.com/office/drawing/2014/main" id="{0BE2AF0B-B0D4-4C24-AA76-86BE43A4D058}"/>
                </a:ext>
              </a:extLst>
            </p:cNvPr>
            <p:cNvSpPr>
              <a:spLocks noChangeArrowheads="1"/>
            </p:cNvSpPr>
            <p:nvPr/>
          </p:nvSpPr>
          <p:spPr bwMode="auto">
            <a:xfrm>
              <a:off x="1776" y="2332"/>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78" name="Oval 150">
              <a:extLst>
                <a:ext uri="{FF2B5EF4-FFF2-40B4-BE49-F238E27FC236}">
                  <a16:creationId xmlns:a16="http://schemas.microsoft.com/office/drawing/2014/main" id="{74CA549A-64CF-4EB7-86F4-149EBBA6576F}"/>
                </a:ext>
              </a:extLst>
            </p:cNvPr>
            <p:cNvSpPr>
              <a:spLocks noChangeArrowheads="1"/>
            </p:cNvSpPr>
            <p:nvPr/>
          </p:nvSpPr>
          <p:spPr bwMode="auto">
            <a:xfrm>
              <a:off x="2064" y="194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79" name="Oval 151">
              <a:extLst>
                <a:ext uri="{FF2B5EF4-FFF2-40B4-BE49-F238E27FC236}">
                  <a16:creationId xmlns:a16="http://schemas.microsoft.com/office/drawing/2014/main" id="{25C3331D-41B9-4DFB-B845-6E75B510A456}"/>
                </a:ext>
              </a:extLst>
            </p:cNvPr>
            <p:cNvSpPr>
              <a:spLocks noChangeArrowheads="1"/>
            </p:cNvSpPr>
            <p:nvPr/>
          </p:nvSpPr>
          <p:spPr bwMode="auto">
            <a:xfrm>
              <a:off x="2304" y="2332"/>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80" name="Text Box 152">
              <a:extLst>
                <a:ext uri="{FF2B5EF4-FFF2-40B4-BE49-F238E27FC236}">
                  <a16:creationId xmlns:a16="http://schemas.microsoft.com/office/drawing/2014/main" id="{B48F7E4D-D263-4BC1-B791-016D424C946D}"/>
                </a:ext>
              </a:extLst>
            </p:cNvPr>
            <p:cNvSpPr txBox="1">
              <a:spLocks noChangeArrowheads="1"/>
            </p:cNvSpPr>
            <p:nvPr/>
          </p:nvSpPr>
          <p:spPr bwMode="auto">
            <a:xfrm>
              <a:off x="1788" y="22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6</a:t>
              </a:r>
              <a:endParaRPr lang="zh-CN" altLang="en-US" sz="2400">
                <a:latin typeface="Times New Roman" panose="02020603050405020304" pitchFamily="18" charset="0"/>
              </a:endParaRPr>
            </a:p>
          </p:txBody>
        </p:sp>
        <p:sp>
          <p:nvSpPr>
            <p:cNvPr id="31781" name="Text Box 153">
              <a:extLst>
                <a:ext uri="{FF2B5EF4-FFF2-40B4-BE49-F238E27FC236}">
                  <a16:creationId xmlns:a16="http://schemas.microsoft.com/office/drawing/2014/main" id="{C496A4D8-22EA-4A78-9C52-7ABDBD2287C4}"/>
                </a:ext>
              </a:extLst>
            </p:cNvPr>
            <p:cNvSpPr txBox="1">
              <a:spLocks noChangeArrowheads="1"/>
            </p:cNvSpPr>
            <p:nvPr/>
          </p:nvSpPr>
          <p:spPr bwMode="auto">
            <a:xfrm>
              <a:off x="2316" y="22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7</a:t>
              </a:r>
              <a:endParaRPr lang="zh-CN" altLang="en-US" sz="2400">
                <a:latin typeface="Times New Roman" panose="02020603050405020304" pitchFamily="18" charset="0"/>
              </a:endParaRPr>
            </a:p>
          </p:txBody>
        </p:sp>
        <p:sp>
          <p:nvSpPr>
            <p:cNvPr id="31782" name="Text Box 154">
              <a:extLst>
                <a:ext uri="{FF2B5EF4-FFF2-40B4-BE49-F238E27FC236}">
                  <a16:creationId xmlns:a16="http://schemas.microsoft.com/office/drawing/2014/main" id="{EC98D157-BA6D-4234-AEE1-D3DAC021B340}"/>
                </a:ext>
              </a:extLst>
            </p:cNvPr>
            <p:cNvSpPr txBox="1">
              <a:spLocks noChangeArrowheads="1"/>
            </p:cNvSpPr>
            <p:nvPr/>
          </p:nvSpPr>
          <p:spPr bwMode="auto">
            <a:xfrm>
              <a:off x="2076" y="19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3</a:t>
              </a:r>
              <a:endParaRPr lang="zh-CN" altLang="en-US" sz="2400">
                <a:latin typeface="Times New Roman" panose="02020603050405020304" pitchFamily="18" charset="0"/>
              </a:endParaRPr>
            </a:p>
          </p:txBody>
        </p:sp>
      </p:grpSp>
      <p:sp>
        <p:nvSpPr>
          <p:cNvPr id="31753" name="Text Box 187">
            <a:extLst>
              <a:ext uri="{FF2B5EF4-FFF2-40B4-BE49-F238E27FC236}">
                <a16:creationId xmlns:a16="http://schemas.microsoft.com/office/drawing/2014/main" id="{224D47F3-7644-45CF-835A-3266AD5911A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56F3720-A671-4DFC-A28A-99A4FD860451}" type="slidenum">
              <a:rPr lang="zh-CN" altLang="en-US" sz="2400"/>
              <a:pPr algn="r" eaLnBrk="1" hangingPunct="1">
                <a:spcBef>
                  <a:spcPct val="50000"/>
                </a:spcBef>
                <a:buClrTx/>
                <a:buSzTx/>
                <a:buFontTx/>
                <a:buNone/>
              </a:pPr>
              <a:t>22</a:t>
            </a:fld>
            <a:endParaRPr lang="en-US" altLang="zh-CN"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69">
            <a:extLst>
              <a:ext uri="{FF2B5EF4-FFF2-40B4-BE49-F238E27FC236}">
                <a16:creationId xmlns:a16="http://schemas.microsoft.com/office/drawing/2014/main" id="{3B81E7F4-16B3-4A42-881A-4A76ECB16E80}"/>
              </a:ext>
            </a:extLst>
          </p:cNvPr>
          <p:cNvSpPr txBox="1">
            <a:spLocks noChangeArrowheads="1"/>
          </p:cNvSpPr>
          <p:nvPr/>
        </p:nvSpPr>
        <p:spPr bwMode="auto">
          <a:xfrm>
            <a:off x="609600" y="64008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4080"/>
                </a:solidFill>
                <a:latin typeface="隶书" pitchFamily="49" charset="-122"/>
                <a:ea typeface="楷体_GB2312" pitchFamily="49" charset="-122"/>
              </a:rPr>
              <a:t>　　　　　                  一般二叉树的顺序表示</a:t>
            </a:r>
          </a:p>
        </p:txBody>
      </p:sp>
      <p:grpSp>
        <p:nvGrpSpPr>
          <p:cNvPr id="32771" name="Group 178">
            <a:extLst>
              <a:ext uri="{FF2B5EF4-FFF2-40B4-BE49-F238E27FC236}">
                <a16:creationId xmlns:a16="http://schemas.microsoft.com/office/drawing/2014/main" id="{B8D60FD8-8310-4D4C-9D5C-CCDF5FC47D74}"/>
              </a:ext>
            </a:extLst>
          </p:cNvPr>
          <p:cNvGrpSpPr>
            <a:grpSpLocks/>
          </p:cNvGrpSpPr>
          <p:nvPr/>
        </p:nvGrpSpPr>
        <p:grpSpPr bwMode="auto">
          <a:xfrm>
            <a:off x="4648200" y="5791200"/>
            <a:ext cx="4267200" cy="685800"/>
            <a:chOff x="2544" y="3196"/>
            <a:chExt cx="2688" cy="482"/>
          </a:xfrm>
        </p:grpSpPr>
        <p:sp>
          <p:nvSpPr>
            <p:cNvPr id="32801" name="Rectangle 111">
              <a:extLst>
                <a:ext uri="{FF2B5EF4-FFF2-40B4-BE49-F238E27FC236}">
                  <a16:creationId xmlns:a16="http://schemas.microsoft.com/office/drawing/2014/main" id="{A17B4649-C655-4D11-A335-805AA21D8059}"/>
                </a:ext>
              </a:extLst>
            </p:cNvPr>
            <p:cNvSpPr>
              <a:spLocks noChangeArrowheads="1"/>
            </p:cNvSpPr>
            <p:nvPr/>
          </p:nvSpPr>
          <p:spPr bwMode="auto">
            <a:xfrm>
              <a:off x="2544" y="3340"/>
              <a:ext cx="2544" cy="259"/>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contourClr>
                <a:srgbClr val="FF7C80"/>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802" name="Line 112">
              <a:extLst>
                <a:ext uri="{FF2B5EF4-FFF2-40B4-BE49-F238E27FC236}">
                  <a16:creationId xmlns:a16="http://schemas.microsoft.com/office/drawing/2014/main" id="{FCD8512F-F0D9-4741-9853-853A24E6E15D}"/>
                </a:ext>
              </a:extLst>
            </p:cNvPr>
            <p:cNvSpPr>
              <a:spLocks noChangeShapeType="1"/>
            </p:cNvSpPr>
            <p:nvPr/>
          </p:nvSpPr>
          <p:spPr bwMode="auto">
            <a:xfrm>
              <a:off x="2736"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3" name="Text Box 113">
              <a:extLst>
                <a:ext uri="{FF2B5EF4-FFF2-40B4-BE49-F238E27FC236}">
                  <a16:creationId xmlns:a16="http://schemas.microsoft.com/office/drawing/2014/main" id="{B905B0EF-62BE-4DEB-8B52-3C43DBED68E6}"/>
                </a:ext>
              </a:extLst>
            </p:cNvPr>
            <p:cNvSpPr txBox="1">
              <a:spLocks noChangeArrowheads="1"/>
            </p:cNvSpPr>
            <p:nvPr/>
          </p:nvSpPr>
          <p:spPr bwMode="auto">
            <a:xfrm>
              <a:off x="2544" y="3271"/>
              <a:ext cx="268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bg1"/>
                  </a:solidFill>
                  <a:latin typeface="Times New Roman" panose="02020603050405020304" pitchFamily="18" charset="0"/>
                </a:rPr>
                <a:t>1 2 3 4 </a:t>
              </a:r>
              <a:r>
                <a:rPr lang="zh-CN" altLang="en-US" b="1">
                  <a:latin typeface="Times New Roman" panose="02020603050405020304" pitchFamily="18" charset="0"/>
                </a:rPr>
                <a:t>0</a:t>
              </a:r>
              <a:r>
                <a:rPr lang="zh-CN" altLang="en-US" b="1">
                  <a:solidFill>
                    <a:schemeClr val="bg1"/>
                  </a:solidFill>
                  <a:latin typeface="Times New Roman" panose="02020603050405020304" pitchFamily="18" charset="0"/>
                </a:rPr>
                <a:t> 5 6 </a:t>
              </a:r>
              <a:r>
                <a:rPr lang="en-US" altLang="zh-CN" b="1">
                  <a:latin typeface="Times New Roman" panose="02020603050405020304" pitchFamily="18" charset="0"/>
                </a:rPr>
                <a:t>0 0</a:t>
              </a:r>
              <a:r>
                <a:rPr lang="en-US" altLang="zh-CN" b="1">
                  <a:solidFill>
                    <a:schemeClr val="bg1"/>
                  </a:solidFill>
                  <a:latin typeface="Times New Roman" panose="02020603050405020304" pitchFamily="18" charset="0"/>
                </a:rPr>
                <a:t> </a:t>
              </a:r>
              <a:r>
                <a:rPr lang="en-US" altLang="zh-CN" b="1">
                  <a:latin typeface="Times New Roman" panose="02020603050405020304" pitchFamily="18" charset="0"/>
                </a:rPr>
                <a:t>0 0</a:t>
              </a:r>
              <a:r>
                <a:rPr lang="en-US" altLang="zh-CN" b="1">
                  <a:solidFill>
                    <a:schemeClr val="bg1"/>
                  </a:solidFill>
                  <a:latin typeface="Times New Roman" panose="02020603050405020304" pitchFamily="18" charset="0"/>
                </a:rPr>
                <a:t> 910   </a:t>
              </a:r>
              <a:endParaRPr lang="en-US" altLang="zh-CN" sz="2800">
                <a:latin typeface="Times New Roman" panose="02020603050405020304" pitchFamily="18" charset="0"/>
              </a:endParaRPr>
            </a:p>
          </p:txBody>
        </p:sp>
        <p:sp>
          <p:nvSpPr>
            <p:cNvPr id="32804" name="Line 114">
              <a:extLst>
                <a:ext uri="{FF2B5EF4-FFF2-40B4-BE49-F238E27FC236}">
                  <a16:creationId xmlns:a16="http://schemas.microsoft.com/office/drawing/2014/main" id="{A21EA354-916E-43DB-BA5E-D47450B02D28}"/>
                </a:ext>
              </a:extLst>
            </p:cNvPr>
            <p:cNvSpPr>
              <a:spLocks noChangeShapeType="1"/>
            </p:cNvSpPr>
            <p:nvPr/>
          </p:nvSpPr>
          <p:spPr bwMode="auto">
            <a:xfrm>
              <a:off x="2928"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5" name="Line 115">
              <a:extLst>
                <a:ext uri="{FF2B5EF4-FFF2-40B4-BE49-F238E27FC236}">
                  <a16:creationId xmlns:a16="http://schemas.microsoft.com/office/drawing/2014/main" id="{C398DFBD-4A76-412C-A896-72BE59D42FA3}"/>
                </a:ext>
              </a:extLst>
            </p:cNvPr>
            <p:cNvSpPr>
              <a:spLocks noChangeShapeType="1"/>
            </p:cNvSpPr>
            <p:nvPr/>
          </p:nvSpPr>
          <p:spPr bwMode="auto">
            <a:xfrm>
              <a:off x="3120"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6" name="Line 116">
              <a:extLst>
                <a:ext uri="{FF2B5EF4-FFF2-40B4-BE49-F238E27FC236}">
                  <a16:creationId xmlns:a16="http://schemas.microsoft.com/office/drawing/2014/main" id="{E4AE04C3-B81E-4789-BA98-B5C0AC3126B8}"/>
                </a:ext>
              </a:extLst>
            </p:cNvPr>
            <p:cNvSpPr>
              <a:spLocks noChangeShapeType="1"/>
            </p:cNvSpPr>
            <p:nvPr/>
          </p:nvSpPr>
          <p:spPr bwMode="auto">
            <a:xfrm>
              <a:off x="3312"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7" name="Line 117">
              <a:extLst>
                <a:ext uri="{FF2B5EF4-FFF2-40B4-BE49-F238E27FC236}">
                  <a16:creationId xmlns:a16="http://schemas.microsoft.com/office/drawing/2014/main" id="{9999632B-1CCB-469E-B53E-33B979F06339}"/>
                </a:ext>
              </a:extLst>
            </p:cNvPr>
            <p:cNvSpPr>
              <a:spLocks noChangeShapeType="1"/>
            </p:cNvSpPr>
            <p:nvPr/>
          </p:nvSpPr>
          <p:spPr bwMode="auto">
            <a:xfrm>
              <a:off x="3504"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8" name="Line 118">
              <a:extLst>
                <a:ext uri="{FF2B5EF4-FFF2-40B4-BE49-F238E27FC236}">
                  <a16:creationId xmlns:a16="http://schemas.microsoft.com/office/drawing/2014/main" id="{47C1D8DF-02AA-4AF8-A72D-30B5DFD11C4A}"/>
                </a:ext>
              </a:extLst>
            </p:cNvPr>
            <p:cNvSpPr>
              <a:spLocks noChangeShapeType="1"/>
            </p:cNvSpPr>
            <p:nvPr/>
          </p:nvSpPr>
          <p:spPr bwMode="auto">
            <a:xfrm>
              <a:off x="3696"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9" name="Line 119">
              <a:extLst>
                <a:ext uri="{FF2B5EF4-FFF2-40B4-BE49-F238E27FC236}">
                  <a16:creationId xmlns:a16="http://schemas.microsoft.com/office/drawing/2014/main" id="{B182805D-F849-41EA-A0B4-58E65BED0B9F}"/>
                </a:ext>
              </a:extLst>
            </p:cNvPr>
            <p:cNvSpPr>
              <a:spLocks noChangeShapeType="1"/>
            </p:cNvSpPr>
            <p:nvPr/>
          </p:nvSpPr>
          <p:spPr bwMode="auto">
            <a:xfrm>
              <a:off x="3888"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0" name="Line 120">
              <a:extLst>
                <a:ext uri="{FF2B5EF4-FFF2-40B4-BE49-F238E27FC236}">
                  <a16:creationId xmlns:a16="http://schemas.microsoft.com/office/drawing/2014/main" id="{DF6AE567-DF07-489F-8416-CDB2C19FA0EC}"/>
                </a:ext>
              </a:extLst>
            </p:cNvPr>
            <p:cNvSpPr>
              <a:spLocks noChangeShapeType="1"/>
            </p:cNvSpPr>
            <p:nvPr/>
          </p:nvSpPr>
          <p:spPr bwMode="auto">
            <a:xfrm>
              <a:off x="4080"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1" name="Line 121">
              <a:extLst>
                <a:ext uri="{FF2B5EF4-FFF2-40B4-BE49-F238E27FC236}">
                  <a16:creationId xmlns:a16="http://schemas.microsoft.com/office/drawing/2014/main" id="{27AEB5CA-9363-451E-9357-9989CC0C6B03}"/>
                </a:ext>
              </a:extLst>
            </p:cNvPr>
            <p:cNvSpPr>
              <a:spLocks noChangeShapeType="1"/>
            </p:cNvSpPr>
            <p:nvPr/>
          </p:nvSpPr>
          <p:spPr bwMode="auto">
            <a:xfrm>
              <a:off x="4272"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2" name="Line 122">
              <a:extLst>
                <a:ext uri="{FF2B5EF4-FFF2-40B4-BE49-F238E27FC236}">
                  <a16:creationId xmlns:a16="http://schemas.microsoft.com/office/drawing/2014/main" id="{DC26C202-D68C-47C6-8A93-DB94E7EC5388}"/>
                </a:ext>
              </a:extLst>
            </p:cNvPr>
            <p:cNvSpPr>
              <a:spLocks noChangeShapeType="1"/>
            </p:cNvSpPr>
            <p:nvPr/>
          </p:nvSpPr>
          <p:spPr bwMode="auto">
            <a:xfrm flipV="1">
              <a:off x="2736"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3" name="Line 123">
              <a:extLst>
                <a:ext uri="{FF2B5EF4-FFF2-40B4-BE49-F238E27FC236}">
                  <a16:creationId xmlns:a16="http://schemas.microsoft.com/office/drawing/2014/main" id="{1D603ED5-BA5B-4AEF-B882-40B80C9AC50E}"/>
                </a:ext>
              </a:extLst>
            </p:cNvPr>
            <p:cNvSpPr>
              <a:spLocks noChangeShapeType="1"/>
            </p:cNvSpPr>
            <p:nvPr/>
          </p:nvSpPr>
          <p:spPr bwMode="auto">
            <a:xfrm flipV="1">
              <a:off x="2928"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Line 124">
              <a:extLst>
                <a:ext uri="{FF2B5EF4-FFF2-40B4-BE49-F238E27FC236}">
                  <a16:creationId xmlns:a16="http://schemas.microsoft.com/office/drawing/2014/main" id="{700CA702-FB1A-4A70-ADB8-72E5ACFADBFC}"/>
                </a:ext>
              </a:extLst>
            </p:cNvPr>
            <p:cNvSpPr>
              <a:spLocks noChangeShapeType="1"/>
            </p:cNvSpPr>
            <p:nvPr/>
          </p:nvSpPr>
          <p:spPr bwMode="auto">
            <a:xfrm flipV="1">
              <a:off x="3120"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5" name="Line 125">
              <a:extLst>
                <a:ext uri="{FF2B5EF4-FFF2-40B4-BE49-F238E27FC236}">
                  <a16:creationId xmlns:a16="http://schemas.microsoft.com/office/drawing/2014/main" id="{C89E784A-5D14-41B7-AA60-F5FC24B99A40}"/>
                </a:ext>
              </a:extLst>
            </p:cNvPr>
            <p:cNvSpPr>
              <a:spLocks noChangeShapeType="1"/>
            </p:cNvSpPr>
            <p:nvPr/>
          </p:nvSpPr>
          <p:spPr bwMode="auto">
            <a:xfrm flipV="1">
              <a:off x="3312"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6" name="Line 126">
              <a:extLst>
                <a:ext uri="{FF2B5EF4-FFF2-40B4-BE49-F238E27FC236}">
                  <a16:creationId xmlns:a16="http://schemas.microsoft.com/office/drawing/2014/main" id="{17788EAA-2C4B-4F66-925A-1849F3DF075A}"/>
                </a:ext>
              </a:extLst>
            </p:cNvPr>
            <p:cNvSpPr>
              <a:spLocks noChangeShapeType="1"/>
            </p:cNvSpPr>
            <p:nvPr/>
          </p:nvSpPr>
          <p:spPr bwMode="auto">
            <a:xfrm flipV="1">
              <a:off x="3504"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7" name="Line 127">
              <a:extLst>
                <a:ext uri="{FF2B5EF4-FFF2-40B4-BE49-F238E27FC236}">
                  <a16:creationId xmlns:a16="http://schemas.microsoft.com/office/drawing/2014/main" id="{9D753D5D-F12D-479C-A070-7D540242FDB2}"/>
                </a:ext>
              </a:extLst>
            </p:cNvPr>
            <p:cNvSpPr>
              <a:spLocks noChangeShapeType="1"/>
            </p:cNvSpPr>
            <p:nvPr/>
          </p:nvSpPr>
          <p:spPr bwMode="auto">
            <a:xfrm flipV="1">
              <a:off x="3696"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8" name="Line 128">
              <a:extLst>
                <a:ext uri="{FF2B5EF4-FFF2-40B4-BE49-F238E27FC236}">
                  <a16:creationId xmlns:a16="http://schemas.microsoft.com/office/drawing/2014/main" id="{943C5300-97C9-4229-BF25-FA1AE3A9D7FB}"/>
                </a:ext>
              </a:extLst>
            </p:cNvPr>
            <p:cNvSpPr>
              <a:spLocks noChangeShapeType="1"/>
            </p:cNvSpPr>
            <p:nvPr/>
          </p:nvSpPr>
          <p:spPr bwMode="auto">
            <a:xfrm flipV="1">
              <a:off x="3888"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9" name="Line 129">
              <a:extLst>
                <a:ext uri="{FF2B5EF4-FFF2-40B4-BE49-F238E27FC236}">
                  <a16:creationId xmlns:a16="http://schemas.microsoft.com/office/drawing/2014/main" id="{E65FFD37-9F84-4EED-819D-442FAA21F35F}"/>
                </a:ext>
              </a:extLst>
            </p:cNvPr>
            <p:cNvSpPr>
              <a:spLocks noChangeShapeType="1"/>
            </p:cNvSpPr>
            <p:nvPr/>
          </p:nvSpPr>
          <p:spPr bwMode="auto">
            <a:xfrm flipV="1">
              <a:off x="4080"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0" name="Line 130">
              <a:extLst>
                <a:ext uri="{FF2B5EF4-FFF2-40B4-BE49-F238E27FC236}">
                  <a16:creationId xmlns:a16="http://schemas.microsoft.com/office/drawing/2014/main" id="{05BDC09F-BF13-4D71-849D-9B543C635D0D}"/>
                </a:ext>
              </a:extLst>
            </p:cNvPr>
            <p:cNvSpPr>
              <a:spLocks noChangeShapeType="1"/>
            </p:cNvSpPr>
            <p:nvPr/>
          </p:nvSpPr>
          <p:spPr bwMode="auto">
            <a:xfrm flipV="1">
              <a:off x="4272"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1" name="Line 131">
              <a:extLst>
                <a:ext uri="{FF2B5EF4-FFF2-40B4-BE49-F238E27FC236}">
                  <a16:creationId xmlns:a16="http://schemas.microsoft.com/office/drawing/2014/main" id="{4CF08283-4A25-4BA9-BEDA-9C5A8F406B78}"/>
                </a:ext>
              </a:extLst>
            </p:cNvPr>
            <p:cNvSpPr>
              <a:spLocks noChangeShapeType="1"/>
            </p:cNvSpPr>
            <p:nvPr/>
          </p:nvSpPr>
          <p:spPr bwMode="auto">
            <a:xfrm>
              <a:off x="4464"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2" name="Line 132">
              <a:extLst>
                <a:ext uri="{FF2B5EF4-FFF2-40B4-BE49-F238E27FC236}">
                  <a16:creationId xmlns:a16="http://schemas.microsoft.com/office/drawing/2014/main" id="{844F96F2-54E7-478F-9D52-AB84C9FEEA83}"/>
                </a:ext>
              </a:extLst>
            </p:cNvPr>
            <p:cNvSpPr>
              <a:spLocks noChangeShapeType="1"/>
            </p:cNvSpPr>
            <p:nvPr/>
          </p:nvSpPr>
          <p:spPr bwMode="auto">
            <a:xfrm flipV="1">
              <a:off x="4464"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3" name="Line 133">
              <a:extLst>
                <a:ext uri="{FF2B5EF4-FFF2-40B4-BE49-F238E27FC236}">
                  <a16:creationId xmlns:a16="http://schemas.microsoft.com/office/drawing/2014/main" id="{2097707B-FBDA-49F3-BE2C-16E3FF69648D}"/>
                </a:ext>
              </a:extLst>
            </p:cNvPr>
            <p:cNvSpPr>
              <a:spLocks noChangeShapeType="1"/>
            </p:cNvSpPr>
            <p:nvPr/>
          </p:nvSpPr>
          <p:spPr bwMode="auto">
            <a:xfrm>
              <a:off x="4656" y="3311"/>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4" name="Line 134">
              <a:extLst>
                <a:ext uri="{FF2B5EF4-FFF2-40B4-BE49-F238E27FC236}">
                  <a16:creationId xmlns:a16="http://schemas.microsoft.com/office/drawing/2014/main" id="{CA78F943-2F2D-4ACE-980B-3F101DB9B8AB}"/>
                </a:ext>
              </a:extLst>
            </p:cNvPr>
            <p:cNvSpPr>
              <a:spLocks noChangeShapeType="1"/>
            </p:cNvSpPr>
            <p:nvPr/>
          </p:nvSpPr>
          <p:spPr bwMode="auto">
            <a:xfrm flipV="1">
              <a:off x="4656" y="3215"/>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5" name="Line 135">
              <a:extLst>
                <a:ext uri="{FF2B5EF4-FFF2-40B4-BE49-F238E27FC236}">
                  <a16:creationId xmlns:a16="http://schemas.microsoft.com/office/drawing/2014/main" id="{A1A6972C-68EA-4193-A299-3364F5F5C247}"/>
                </a:ext>
              </a:extLst>
            </p:cNvPr>
            <p:cNvSpPr>
              <a:spLocks noChangeShapeType="1"/>
            </p:cNvSpPr>
            <p:nvPr/>
          </p:nvSpPr>
          <p:spPr bwMode="auto">
            <a:xfrm>
              <a:off x="4848" y="3292"/>
              <a:ext cx="0" cy="28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6" name="Line 136">
              <a:extLst>
                <a:ext uri="{FF2B5EF4-FFF2-40B4-BE49-F238E27FC236}">
                  <a16:creationId xmlns:a16="http://schemas.microsoft.com/office/drawing/2014/main" id="{E8A3EC51-3DB3-45C5-9B57-99206E9AF8B9}"/>
                </a:ext>
              </a:extLst>
            </p:cNvPr>
            <p:cNvSpPr>
              <a:spLocks noChangeShapeType="1"/>
            </p:cNvSpPr>
            <p:nvPr/>
          </p:nvSpPr>
          <p:spPr bwMode="auto">
            <a:xfrm flipV="1">
              <a:off x="4848" y="3196"/>
              <a:ext cx="96" cy="9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72" name="Line 101">
            <a:extLst>
              <a:ext uri="{FF2B5EF4-FFF2-40B4-BE49-F238E27FC236}">
                <a16:creationId xmlns:a16="http://schemas.microsoft.com/office/drawing/2014/main" id="{4C503E93-BBF1-4FD6-A062-0AC51B0F23C4}"/>
              </a:ext>
            </a:extLst>
          </p:cNvPr>
          <p:cNvSpPr>
            <a:spLocks noChangeShapeType="1"/>
          </p:cNvSpPr>
          <p:nvPr/>
        </p:nvSpPr>
        <p:spPr bwMode="auto">
          <a:xfrm>
            <a:off x="7759700" y="4333875"/>
            <a:ext cx="3048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3" name="Line 102">
            <a:extLst>
              <a:ext uri="{FF2B5EF4-FFF2-40B4-BE49-F238E27FC236}">
                <a16:creationId xmlns:a16="http://schemas.microsoft.com/office/drawing/2014/main" id="{0B15DF0E-4E64-47F8-A0ED-2F62D53B36DD}"/>
              </a:ext>
            </a:extLst>
          </p:cNvPr>
          <p:cNvSpPr>
            <a:spLocks noChangeShapeType="1"/>
          </p:cNvSpPr>
          <p:nvPr/>
        </p:nvSpPr>
        <p:spPr bwMode="auto">
          <a:xfrm flipH="1">
            <a:off x="7302500" y="4291013"/>
            <a:ext cx="354013" cy="42386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4" name="Line 104">
            <a:extLst>
              <a:ext uri="{FF2B5EF4-FFF2-40B4-BE49-F238E27FC236}">
                <a16:creationId xmlns:a16="http://schemas.microsoft.com/office/drawing/2014/main" id="{96F6DE72-345C-408A-B57A-CD75217D96CF}"/>
              </a:ext>
            </a:extLst>
          </p:cNvPr>
          <p:cNvSpPr>
            <a:spLocks noChangeShapeType="1"/>
          </p:cNvSpPr>
          <p:nvPr/>
        </p:nvSpPr>
        <p:spPr bwMode="auto">
          <a:xfrm flipH="1">
            <a:off x="5397500" y="4333875"/>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5" name="Line 105">
            <a:extLst>
              <a:ext uri="{FF2B5EF4-FFF2-40B4-BE49-F238E27FC236}">
                <a16:creationId xmlns:a16="http://schemas.microsoft.com/office/drawing/2014/main" id="{B312B919-B2E5-46FB-A7C1-73E9EC110EAB}"/>
              </a:ext>
            </a:extLst>
          </p:cNvPr>
          <p:cNvSpPr>
            <a:spLocks noChangeShapeType="1"/>
          </p:cNvSpPr>
          <p:nvPr/>
        </p:nvSpPr>
        <p:spPr bwMode="auto">
          <a:xfrm>
            <a:off x="6921500" y="3724275"/>
            <a:ext cx="723900" cy="4349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6" name="Line 106">
            <a:extLst>
              <a:ext uri="{FF2B5EF4-FFF2-40B4-BE49-F238E27FC236}">
                <a16:creationId xmlns:a16="http://schemas.microsoft.com/office/drawing/2014/main" id="{7D0F4469-7C61-487E-A0D0-69A3ACE94C8E}"/>
              </a:ext>
            </a:extLst>
          </p:cNvPr>
          <p:cNvSpPr>
            <a:spLocks noChangeShapeType="1"/>
          </p:cNvSpPr>
          <p:nvPr/>
        </p:nvSpPr>
        <p:spPr bwMode="auto">
          <a:xfrm flipH="1">
            <a:off x="5930900" y="3724275"/>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7" name="Line 108">
            <a:extLst>
              <a:ext uri="{FF2B5EF4-FFF2-40B4-BE49-F238E27FC236}">
                <a16:creationId xmlns:a16="http://schemas.microsoft.com/office/drawing/2014/main" id="{FD08916D-1ED1-4A78-BA24-ACB0445A3ECA}"/>
              </a:ext>
            </a:extLst>
          </p:cNvPr>
          <p:cNvSpPr>
            <a:spLocks noChangeShapeType="1"/>
          </p:cNvSpPr>
          <p:nvPr/>
        </p:nvSpPr>
        <p:spPr bwMode="auto">
          <a:xfrm flipH="1">
            <a:off x="6978650" y="4881563"/>
            <a:ext cx="2286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Oval 109">
            <a:extLst>
              <a:ext uri="{FF2B5EF4-FFF2-40B4-BE49-F238E27FC236}">
                <a16:creationId xmlns:a16="http://schemas.microsoft.com/office/drawing/2014/main" id="{4D3FFB01-34F5-4934-A87D-53D39055BB95}"/>
              </a:ext>
            </a:extLst>
          </p:cNvPr>
          <p:cNvSpPr>
            <a:spLocks noChangeArrowheads="1"/>
          </p:cNvSpPr>
          <p:nvPr/>
        </p:nvSpPr>
        <p:spPr bwMode="auto">
          <a:xfrm>
            <a:off x="6750050" y="5262563"/>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79" name="Text Box 110">
            <a:extLst>
              <a:ext uri="{FF2B5EF4-FFF2-40B4-BE49-F238E27FC236}">
                <a16:creationId xmlns:a16="http://schemas.microsoft.com/office/drawing/2014/main" id="{61E866A2-3183-4793-8955-6BB4A612E868}"/>
              </a:ext>
            </a:extLst>
          </p:cNvPr>
          <p:cNvSpPr txBox="1">
            <a:spLocks noChangeArrowheads="1"/>
          </p:cNvSpPr>
          <p:nvPr/>
        </p:nvSpPr>
        <p:spPr bwMode="auto">
          <a:xfrm>
            <a:off x="6769100" y="51863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9</a:t>
            </a:r>
            <a:endParaRPr lang="zh-CN" altLang="en-US" sz="2400">
              <a:latin typeface="Times New Roman" panose="02020603050405020304" pitchFamily="18" charset="0"/>
            </a:endParaRPr>
          </a:p>
        </p:txBody>
      </p:sp>
      <p:sp>
        <p:nvSpPr>
          <p:cNvPr id="32780" name="Oval 155">
            <a:extLst>
              <a:ext uri="{FF2B5EF4-FFF2-40B4-BE49-F238E27FC236}">
                <a16:creationId xmlns:a16="http://schemas.microsoft.com/office/drawing/2014/main" id="{203B1626-756F-416A-BC1C-265CD58BFE88}"/>
              </a:ext>
            </a:extLst>
          </p:cNvPr>
          <p:cNvSpPr>
            <a:spLocks noChangeArrowheads="1"/>
          </p:cNvSpPr>
          <p:nvPr/>
        </p:nvSpPr>
        <p:spPr bwMode="auto">
          <a:xfrm>
            <a:off x="6616700" y="3419475"/>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1" name="Oval 156">
            <a:extLst>
              <a:ext uri="{FF2B5EF4-FFF2-40B4-BE49-F238E27FC236}">
                <a16:creationId xmlns:a16="http://schemas.microsoft.com/office/drawing/2014/main" id="{DC8D4F90-3272-47E9-A8D0-8A02F1E1CC45}"/>
              </a:ext>
            </a:extLst>
          </p:cNvPr>
          <p:cNvSpPr>
            <a:spLocks noChangeArrowheads="1"/>
          </p:cNvSpPr>
          <p:nvPr/>
        </p:nvSpPr>
        <p:spPr bwMode="auto">
          <a:xfrm>
            <a:off x="5702300" y="3952875"/>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2" name="Oval 157">
            <a:extLst>
              <a:ext uri="{FF2B5EF4-FFF2-40B4-BE49-F238E27FC236}">
                <a16:creationId xmlns:a16="http://schemas.microsoft.com/office/drawing/2014/main" id="{AA246D9B-8978-4CD2-B6C9-4565F03D8C42}"/>
              </a:ext>
            </a:extLst>
          </p:cNvPr>
          <p:cNvSpPr>
            <a:spLocks noChangeArrowheads="1"/>
          </p:cNvSpPr>
          <p:nvPr/>
        </p:nvSpPr>
        <p:spPr bwMode="auto">
          <a:xfrm>
            <a:off x="7454900" y="3952875"/>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3" name="Text Box 158">
            <a:extLst>
              <a:ext uri="{FF2B5EF4-FFF2-40B4-BE49-F238E27FC236}">
                <a16:creationId xmlns:a16="http://schemas.microsoft.com/office/drawing/2014/main" id="{E97C0BC7-AE9B-4F29-A4D7-95D9D4651334}"/>
              </a:ext>
            </a:extLst>
          </p:cNvPr>
          <p:cNvSpPr txBox="1">
            <a:spLocks noChangeArrowheads="1"/>
          </p:cNvSpPr>
          <p:nvPr/>
        </p:nvSpPr>
        <p:spPr bwMode="auto">
          <a:xfrm>
            <a:off x="6635750" y="33575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1</a:t>
            </a:r>
            <a:endParaRPr lang="zh-CN" altLang="en-US" sz="2400">
              <a:latin typeface="Times New Roman" panose="02020603050405020304" pitchFamily="18" charset="0"/>
            </a:endParaRPr>
          </a:p>
        </p:txBody>
      </p:sp>
      <p:sp>
        <p:nvSpPr>
          <p:cNvPr id="32784" name="Text Box 159">
            <a:extLst>
              <a:ext uri="{FF2B5EF4-FFF2-40B4-BE49-F238E27FC236}">
                <a16:creationId xmlns:a16="http://schemas.microsoft.com/office/drawing/2014/main" id="{C1BB2B8D-4F27-4701-B7F5-727CD168B40A}"/>
              </a:ext>
            </a:extLst>
          </p:cNvPr>
          <p:cNvSpPr txBox="1">
            <a:spLocks noChangeArrowheads="1"/>
          </p:cNvSpPr>
          <p:nvPr/>
        </p:nvSpPr>
        <p:spPr bwMode="auto">
          <a:xfrm>
            <a:off x="5721350" y="38909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2</a:t>
            </a:r>
            <a:endParaRPr lang="zh-CN" altLang="en-US" sz="2400">
              <a:latin typeface="Times New Roman" panose="02020603050405020304" pitchFamily="18" charset="0"/>
            </a:endParaRPr>
          </a:p>
        </p:txBody>
      </p:sp>
      <p:sp>
        <p:nvSpPr>
          <p:cNvPr id="32785" name="Text Box 160">
            <a:extLst>
              <a:ext uri="{FF2B5EF4-FFF2-40B4-BE49-F238E27FC236}">
                <a16:creationId xmlns:a16="http://schemas.microsoft.com/office/drawing/2014/main" id="{D083B6BE-DC50-446E-9E5E-9FDB74652386}"/>
              </a:ext>
            </a:extLst>
          </p:cNvPr>
          <p:cNvSpPr txBox="1">
            <a:spLocks noChangeArrowheads="1"/>
          </p:cNvSpPr>
          <p:nvPr/>
        </p:nvSpPr>
        <p:spPr bwMode="auto">
          <a:xfrm>
            <a:off x="7473950" y="38909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3</a:t>
            </a:r>
            <a:endParaRPr lang="zh-CN" altLang="en-US" sz="2400">
              <a:latin typeface="Times New Roman" panose="02020603050405020304" pitchFamily="18" charset="0"/>
            </a:endParaRPr>
          </a:p>
        </p:txBody>
      </p:sp>
      <p:sp>
        <p:nvSpPr>
          <p:cNvPr id="32786" name="Oval 162">
            <a:extLst>
              <a:ext uri="{FF2B5EF4-FFF2-40B4-BE49-F238E27FC236}">
                <a16:creationId xmlns:a16="http://schemas.microsoft.com/office/drawing/2014/main" id="{3C4806E1-87A2-4191-B408-EA6B06A44621}"/>
              </a:ext>
            </a:extLst>
          </p:cNvPr>
          <p:cNvSpPr>
            <a:spLocks noChangeArrowheads="1"/>
          </p:cNvSpPr>
          <p:nvPr/>
        </p:nvSpPr>
        <p:spPr bwMode="auto">
          <a:xfrm>
            <a:off x="7912100" y="4562475"/>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7" name="Text Box 163">
            <a:extLst>
              <a:ext uri="{FF2B5EF4-FFF2-40B4-BE49-F238E27FC236}">
                <a16:creationId xmlns:a16="http://schemas.microsoft.com/office/drawing/2014/main" id="{8D918D70-5AFB-4412-A802-1C83042CF46C}"/>
              </a:ext>
            </a:extLst>
          </p:cNvPr>
          <p:cNvSpPr txBox="1">
            <a:spLocks noChangeArrowheads="1"/>
          </p:cNvSpPr>
          <p:nvPr/>
        </p:nvSpPr>
        <p:spPr bwMode="auto">
          <a:xfrm>
            <a:off x="7988300" y="45005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6</a:t>
            </a:r>
            <a:endParaRPr lang="zh-CN" altLang="en-US" sz="2400">
              <a:latin typeface="Times New Roman" panose="02020603050405020304" pitchFamily="18" charset="0"/>
            </a:endParaRPr>
          </a:p>
        </p:txBody>
      </p:sp>
      <p:sp>
        <p:nvSpPr>
          <p:cNvPr id="32788" name="Oval 165">
            <a:extLst>
              <a:ext uri="{FF2B5EF4-FFF2-40B4-BE49-F238E27FC236}">
                <a16:creationId xmlns:a16="http://schemas.microsoft.com/office/drawing/2014/main" id="{2BB5A7D7-78E5-4CE5-B0CD-C756E6D2F501}"/>
              </a:ext>
            </a:extLst>
          </p:cNvPr>
          <p:cNvSpPr>
            <a:spLocks noChangeArrowheads="1"/>
          </p:cNvSpPr>
          <p:nvPr/>
        </p:nvSpPr>
        <p:spPr bwMode="auto">
          <a:xfrm>
            <a:off x="5168900" y="4562475"/>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9" name="Text Box 166">
            <a:extLst>
              <a:ext uri="{FF2B5EF4-FFF2-40B4-BE49-F238E27FC236}">
                <a16:creationId xmlns:a16="http://schemas.microsoft.com/office/drawing/2014/main" id="{5AD4A5BC-EA0A-4BB1-A1D7-F94596C1B5F9}"/>
              </a:ext>
            </a:extLst>
          </p:cNvPr>
          <p:cNvSpPr txBox="1">
            <a:spLocks noChangeArrowheads="1"/>
          </p:cNvSpPr>
          <p:nvPr/>
        </p:nvSpPr>
        <p:spPr bwMode="auto">
          <a:xfrm>
            <a:off x="5187950" y="45005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4</a:t>
            </a:r>
            <a:endParaRPr lang="zh-CN" altLang="en-US" sz="2400">
              <a:latin typeface="Times New Roman" panose="02020603050405020304" pitchFamily="18" charset="0"/>
            </a:endParaRPr>
          </a:p>
        </p:txBody>
      </p:sp>
      <p:sp>
        <p:nvSpPr>
          <p:cNvPr id="32790" name="Text Box 170">
            <a:extLst>
              <a:ext uri="{FF2B5EF4-FFF2-40B4-BE49-F238E27FC236}">
                <a16:creationId xmlns:a16="http://schemas.microsoft.com/office/drawing/2014/main" id="{EFC244A6-67A4-4FFA-AC34-2AD8A589C85C}"/>
              </a:ext>
            </a:extLst>
          </p:cNvPr>
          <p:cNvSpPr txBox="1">
            <a:spLocks noChangeArrowheads="1"/>
          </p:cNvSpPr>
          <p:nvPr/>
        </p:nvSpPr>
        <p:spPr bwMode="auto">
          <a:xfrm>
            <a:off x="5416550" y="51720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8</a:t>
            </a:r>
            <a:endParaRPr lang="zh-CN" altLang="en-US" sz="2400">
              <a:latin typeface="Times New Roman" panose="02020603050405020304" pitchFamily="18" charset="0"/>
            </a:endParaRPr>
          </a:p>
        </p:txBody>
      </p:sp>
      <p:sp>
        <p:nvSpPr>
          <p:cNvPr id="32791" name="Text Box 171">
            <a:extLst>
              <a:ext uri="{FF2B5EF4-FFF2-40B4-BE49-F238E27FC236}">
                <a16:creationId xmlns:a16="http://schemas.microsoft.com/office/drawing/2014/main" id="{A974F334-1B68-4785-B473-653094611442}"/>
              </a:ext>
            </a:extLst>
          </p:cNvPr>
          <p:cNvSpPr txBox="1">
            <a:spLocks noChangeArrowheads="1"/>
          </p:cNvSpPr>
          <p:nvPr/>
        </p:nvSpPr>
        <p:spPr bwMode="auto">
          <a:xfrm>
            <a:off x="7302500" y="52625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9</a:t>
            </a:r>
            <a:endParaRPr lang="zh-CN" altLang="en-US" sz="2400">
              <a:latin typeface="Times New Roman" panose="02020603050405020304" pitchFamily="18" charset="0"/>
            </a:endParaRPr>
          </a:p>
        </p:txBody>
      </p:sp>
      <p:sp>
        <p:nvSpPr>
          <p:cNvPr id="32792" name="Oval 172">
            <a:extLst>
              <a:ext uri="{FF2B5EF4-FFF2-40B4-BE49-F238E27FC236}">
                <a16:creationId xmlns:a16="http://schemas.microsoft.com/office/drawing/2014/main" id="{40F783BA-45FD-4C7B-AB5F-F30C8483EE6F}"/>
              </a:ext>
            </a:extLst>
          </p:cNvPr>
          <p:cNvSpPr>
            <a:spLocks noChangeArrowheads="1"/>
          </p:cNvSpPr>
          <p:nvPr/>
        </p:nvSpPr>
        <p:spPr bwMode="auto">
          <a:xfrm>
            <a:off x="7302500" y="5262563"/>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93" name="Text Box 173">
            <a:extLst>
              <a:ext uri="{FF2B5EF4-FFF2-40B4-BE49-F238E27FC236}">
                <a16:creationId xmlns:a16="http://schemas.microsoft.com/office/drawing/2014/main" id="{F5D46B38-9BE3-4991-AF52-C235B0B9ABF3}"/>
              </a:ext>
            </a:extLst>
          </p:cNvPr>
          <p:cNvSpPr txBox="1">
            <a:spLocks noChangeArrowheads="1"/>
          </p:cNvSpPr>
          <p:nvPr/>
        </p:nvSpPr>
        <p:spPr bwMode="auto">
          <a:xfrm>
            <a:off x="7226300" y="526256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10</a:t>
            </a:r>
            <a:endParaRPr lang="zh-CN" altLang="en-US" sz="2400">
              <a:latin typeface="Times New Roman" panose="02020603050405020304" pitchFamily="18" charset="0"/>
            </a:endParaRPr>
          </a:p>
        </p:txBody>
      </p:sp>
      <p:sp>
        <p:nvSpPr>
          <p:cNvPr id="32794" name="Line 174">
            <a:extLst>
              <a:ext uri="{FF2B5EF4-FFF2-40B4-BE49-F238E27FC236}">
                <a16:creationId xmlns:a16="http://schemas.microsoft.com/office/drawing/2014/main" id="{0AE839AB-079E-44BE-879F-60FB645D4238}"/>
              </a:ext>
            </a:extLst>
          </p:cNvPr>
          <p:cNvSpPr>
            <a:spLocks noChangeShapeType="1"/>
          </p:cNvSpPr>
          <p:nvPr/>
        </p:nvSpPr>
        <p:spPr bwMode="auto">
          <a:xfrm>
            <a:off x="7302500" y="4957763"/>
            <a:ext cx="152400" cy="304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5" name="Oval 183">
            <a:extLst>
              <a:ext uri="{FF2B5EF4-FFF2-40B4-BE49-F238E27FC236}">
                <a16:creationId xmlns:a16="http://schemas.microsoft.com/office/drawing/2014/main" id="{7B90A4C5-E928-4729-85DA-5284E71B1CAC}"/>
              </a:ext>
            </a:extLst>
          </p:cNvPr>
          <p:cNvSpPr>
            <a:spLocks noChangeArrowheads="1"/>
          </p:cNvSpPr>
          <p:nvPr/>
        </p:nvSpPr>
        <p:spPr bwMode="auto">
          <a:xfrm>
            <a:off x="7073900" y="4562475"/>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96" name="Text Box 184">
            <a:extLst>
              <a:ext uri="{FF2B5EF4-FFF2-40B4-BE49-F238E27FC236}">
                <a16:creationId xmlns:a16="http://schemas.microsoft.com/office/drawing/2014/main" id="{E36DBCE5-B2CC-4601-96D5-C7A24F0727D3}"/>
              </a:ext>
            </a:extLst>
          </p:cNvPr>
          <p:cNvSpPr txBox="1">
            <a:spLocks noChangeArrowheads="1"/>
          </p:cNvSpPr>
          <p:nvPr/>
        </p:nvSpPr>
        <p:spPr bwMode="auto">
          <a:xfrm>
            <a:off x="7073900" y="45005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5</a:t>
            </a:r>
            <a:endParaRPr lang="zh-CN" altLang="en-US" sz="2400">
              <a:latin typeface="Times New Roman" panose="02020603050405020304" pitchFamily="18" charset="0"/>
            </a:endParaRPr>
          </a:p>
        </p:txBody>
      </p:sp>
      <p:sp>
        <p:nvSpPr>
          <p:cNvPr id="32797" name="Text Box 187">
            <a:extLst>
              <a:ext uri="{FF2B5EF4-FFF2-40B4-BE49-F238E27FC236}">
                <a16:creationId xmlns:a16="http://schemas.microsoft.com/office/drawing/2014/main" id="{3CF302EC-4575-4589-9018-326D62EB221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6E0EDD5-BA61-4F87-BC39-E5E8B4B9030C}" type="slidenum">
              <a:rPr lang="zh-CN" altLang="en-US" sz="2400"/>
              <a:pPr algn="r" eaLnBrk="1" hangingPunct="1">
                <a:spcBef>
                  <a:spcPct val="50000"/>
                </a:spcBef>
                <a:buClrTx/>
                <a:buSzTx/>
                <a:buFontTx/>
                <a:buNone/>
              </a:pPr>
              <a:t>23</a:t>
            </a:fld>
            <a:endParaRPr lang="en-US" altLang="zh-CN" sz="2400"/>
          </a:p>
        </p:txBody>
      </p:sp>
      <p:sp>
        <p:nvSpPr>
          <p:cNvPr id="112" name="Rectangle 2">
            <a:extLst>
              <a:ext uri="{FF2B5EF4-FFF2-40B4-BE49-F238E27FC236}">
                <a16:creationId xmlns:a16="http://schemas.microsoft.com/office/drawing/2014/main" id="{78BEB40D-FEF3-4ECE-AE4E-05270753DE71}"/>
              </a:ext>
            </a:extLst>
          </p:cNvPr>
          <p:cNvSpPr txBox="1">
            <a:spLocks noChangeArrowheads="1"/>
          </p:cNvSpPr>
          <p:nvPr/>
        </p:nvSpPr>
        <p:spPr bwMode="auto">
          <a:xfrm>
            <a:off x="357188" y="1357313"/>
            <a:ext cx="6786562" cy="544512"/>
          </a:xfrm>
          <a:prstGeom prst="rect">
            <a:avLst/>
          </a:prstGeom>
          <a:noFill/>
          <a:ln w="9525">
            <a:noFill/>
            <a:miter lim="800000"/>
            <a:headEnd/>
            <a:tailEnd/>
          </a:ln>
        </p:spPr>
        <p:txBody>
          <a:bodyPr anchor="b"/>
          <a:lstStyle/>
          <a:p>
            <a:pPr eaLnBrk="1" hangingPunct="1">
              <a:defRPr/>
            </a:pPr>
            <a:r>
              <a:rPr lang="zh-CN" altLang="en-US" sz="3200" b="1" kern="0" dirty="0">
                <a:solidFill>
                  <a:schemeClr val="tx2"/>
                </a:solidFill>
                <a:latin typeface="黑体" pitchFamily="2" charset="-122"/>
                <a:ea typeface="黑体" pitchFamily="2" charset="-122"/>
                <a:cs typeface="+mj-cs"/>
              </a:rPr>
              <a:t>讨论：不是完全二叉树怎么办？</a:t>
            </a:r>
          </a:p>
        </p:txBody>
      </p:sp>
      <p:sp>
        <p:nvSpPr>
          <p:cNvPr id="113" name="Rectangle 3">
            <a:extLst>
              <a:ext uri="{FF2B5EF4-FFF2-40B4-BE49-F238E27FC236}">
                <a16:creationId xmlns:a16="http://schemas.microsoft.com/office/drawing/2014/main" id="{A62C32D0-92F9-4672-8F02-4F7A2BFB20DF}"/>
              </a:ext>
            </a:extLst>
          </p:cNvPr>
          <p:cNvSpPr>
            <a:spLocks noChangeArrowheads="1"/>
          </p:cNvSpPr>
          <p:nvPr/>
        </p:nvSpPr>
        <p:spPr bwMode="auto">
          <a:xfrm>
            <a:off x="428625" y="2000250"/>
            <a:ext cx="83581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答：</a:t>
            </a:r>
            <a:r>
              <a:rPr lang="zh-CN" altLang="en-US" sz="2800" b="1" dirty="0">
                <a:latin typeface="黑体" panose="02010609060101010101" pitchFamily="49" charset="-122"/>
                <a:ea typeface="黑体" panose="02010609060101010101" pitchFamily="49" charset="-122"/>
              </a:rPr>
              <a:t>一律转为完全二叉树！</a:t>
            </a:r>
          </a:p>
          <a:p>
            <a:pPr algn="just"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方法很简单，将各层空缺处统统补上“虚结点”，其内容为“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a:t>
            </a:r>
          </a:p>
        </p:txBody>
      </p:sp>
      <p:sp>
        <p:nvSpPr>
          <p:cNvPr id="114" name="Text Box 34">
            <a:extLst>
              <a:ext uri="{FF2B5EF4-FFF2-40B4-BE49-F238E27FC236}">
                <a16:creationId xmlns:a16="http://schemas.microsoft.com/office/drawing/2014/main" id="{A3F775FC-F9A8-435F-8BD5-6B9E312808B4}"/>
              </a:ext>
            </a:extLst>
          </p:cNvPr>
          <p:cNvSpPr txBox="1">
            <a:spLocks noChangeArrowheads="1"/>
          </p:cNvSpPr>
          <p:nvPr/>
        </p:nvSpPr>
        <p:spPr bwMode="auto">
          <a:xfrm>
            <a:off x="500063" y="3786188"/>
            <a:ext cx="38385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缺点：</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zh-TW" altLang="en-US" sz="2800" b="1" dirty="0">
                <a:latin typeface="黑体" panose="02010609060101010101" pitchFamily="49" charset="-122"/>
                <a:ea typeface="黑体" panose="02010609060101010101" pitchFamily="49" charset="-122"/>
              </a:rPr>
              <a:t>①</a:t>
            </a:r>
            <a:r>
              <a:rPr lang="zh-CN" altLang="en-US" sz="2800" b="1" dirty="0">
                <a:latin typeface="黑体" panose="02010609060101010101" pitchFamily="49" charset="-122"/>
                <a:ea typeface="黑体" panose="02010609060101010101" pitchFamily="49" charset="-122"/>
              </a:rPr>
              <a:t>浪费空间；</a:t>
            </a:r>
            <a:endParaRPr lang="en-US" altLang="zh-CN" sz="2800" b="1"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②插入、删除不便</a:t>
            </a:r>
            <a:r>
              <a:rPr lang="zh-TW" altLang="en-US" sz="2800" b="1" dirty="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 calcmode="lin" valueType="num">
                                      <p:cBhvr>
                                        <p:cTn id="15" dur="500" fill="hold"/>
                                        <p:tgtEl>
                                          <p:spTgt spid="114"/>
                                        </p:tgtEl>
                                        <p:attrNameLst>
                                          <p:attrName>ppt_w</p:attrName>
                                        </p:attrNameLst>
                                      </p:cBhvr>
                                      <p:tavLst>
                                        <p:tav tm="0">
                                          <p:val>
                                            <p:fltVal val="0"/>
                                          </p:val>
                                        </p:tav>
                                        <p:tav tm="100000">
                                          <p:val>
                                            <p:strVal val="#ppt_w"/>
                                          </p:val>
                                        </p:tav>
                                      </p:tavLst>
                                    </p:anim>
                                    <p:anim calcmode="lin" valueType="num">
                                      <p:cBhvr>
                                        <p:cTn id="16" dur="500" fill="hold"/>
                                        <p:tgtEl>
                                          <p:spTgt spid="1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autoUpdateAnimBg="0"/>
      <p:bldP spid="11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AA68B78-7000-4411-B460-D194E0D49D69}"/>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八、二叉树的链式存储结构</a:t>
            </a:r>
            <a:endParaRPr lang="en-US" altLang="zh-CN" sz="3200">
              <a:latin typeface="黑体" panose="02010609060101010101" pitchFamily="49" charset="-122"/>
              <a:ea typeface="黑体" panose="02010609060101010101" pitchFamily="49" charset="-122"/>
            </a:endParaRPr>
          </a:p>
        </p:txBody>
      </p:sp>
      <p:sp>
        <p:nvSpPr>
          <p:cNvPr id="33795" name="Text Box 4">
            <a:extLst>
              <a:ext uri="{FF2B5EF4-FFF2-40B4-BE49-F238E27FC236}">
                <a16:creationId xmlns:a16="http://schemas.microsoft.com/office/drawing/2014/main" id="{41318745-EB59-4FE9-AD8B-1DAD9607D24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33796" name="Rectangle 5">
            <a:extLst>
              <a:ext uri="{FF2B5EF4-FFF2-40B4-BE49-F238E27FC236}">
                <a16:creationId xmlns:a16="http://schemas.microsoft.com/office/drawing/2014/main" id="{70747821-3CC9-436B-B540-3B8AFEE920F4}"/>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1.二叉链表</a:t>
            </a:r>
          </a:p>
          <a:p>
            <a:pPr eaLnBrk="1" hangingPunct="1">
              <a:spcBef>
                <a:spcPct val="30000"/>
              </a:spcBef>
            </a:pPr>
            <a:r>
              <a:rPr lang="zh-CN" altLang="en-US" sz="3100" b="1">
                <a:latin typeface="黑体" panose="02010609060101010101" pitchFamily="49" charset="-122"/>
                <a:ea typeface="黑体" panose="02010609060101010101" pitchFamily="49" charset="-122"/>
              </a:rPr>
              <a:t>采用数据域加上左、右孩子指针</a:t>
            </a:r>
          </a:p>
        </p:txBody>
      </p:sp>
      <p:sp>
        <p:nvSpPr>
          <p:cNvPr id="33797" name="Rectangle 6">
            <a:extLst>
              <a:ext uri="{FF2B5EF4-FFF2-40B4-BE49-F238E27FC236}">
                <a16:creationId xmlns:a16="http://schemas.microsoft.com/office/drawing/2014/main" id="{2BB31C0A-8548-4EA1-B893-176585D3612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33798" name="Group 172">
            <a:extLst>
              <a:ext uri="{FF2B5EF4-FFF2-40B4-BE49-F238E27FC236}">
                <a16:creationId xmlns:a16="http://schemas.microsoft.com/office/drawing/2014/main" id="{E335C478-CC63-4161-BCD5-2F0B09178079}"/>
              </a:ext>
            </a:extLst>
          </p:cNvPr>
          <p:cNvGrpSpPr>
            <a:grpSpLocks/>
          </p:cNvGrpSpPr>
          <p:nvPr/>
        </p:nvGrpSpPr>
        <p:grpSpPr bwMode="auto">
          <a:xfrm>
            <a:off x="5105400" y="4724400"/>
            <a:ext cx="3663950" cy="1460500"/>
            <a:chOff x="1179" y="1872"/>
            <a:chExt cx="3237" cy="968"/>
          </a:xfrm>
        </p:grpSpPr>
        <p:sp>
          <p:nvSpPr>
            <p:cNvPr id="33807" name="AutoShape 173">
              <a:extLst>
                <a:ext uri="{FF2B5EF4-FFF2-40B4-BE49-F238E27FC236}">
                  <a16:creationId xmlns:a16="http://schemas.microsoft.com/office/drawing/2014/main" id="{5060850D-9D18-47C2-9766-1F04BAF35995}"/>
                </a:ext>
              </a:extLst>
            </p:cNvPr>
            <p:cNvSpPr>
              <a:spLocks noChangeArrowheads="1"/>
            </p:cNvSpPr>
            <p:nvPr/>
          </p:nvSpPr>
          <p:spPr bwMode="auto">
            <a:xfrm>
              <a:off x="1968" y="1968"/>
              <a:ext cx="1584" cy="288"/>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08" name="AutoShape 174">
              <a:extLst>
                <a:ext uri="{FF2B5EF4-FFF2-40B4-BE49-F238E27FC236}">
                  <a16:creationId xmlns:a16="http://schemas.microsoft.com/office/drawing/2014/main" id="{85819AB3-AA49-472F-ACAB-F0758546BEC7}"/>
                </a:ext>
              </a:extLst>
            </p:cNvPr>
            <p:cNvSpPr>
              <a:spLocks noChangeArrowheads="1"/>
            </p:cNvSpPr>
            <p:nvPr/>
          </p:nvSpPr>
          <p:spPr bwMode="auto">
            <a:xfrm>
              <a:off x="3264" y="2544"/>
              <a:ext cx="1152" cy="288"/>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09" name="AutoShape 175">
              <a:extLst>
                <a:ext uri="{FF2B5EF4-FFF2-40B4-BE49-F238E27FC236}">
                  <a16:creationId xmlns:a16="http://schemas.microsoft.com/office/drawing/2014/main" id="{7D2917E3-5AC8-4540-BCD1-18D1A2D72C55}"/>
                </a:ext>
              </a:extLst>
            </p:cNvPr>
            <p:cNvSpPr>
              <a:spLocks noChangeArrowheads="1"/>
            </p:cNvSpPr>
            <p:nvPr/>
          </p:nvSpPr>
          <p:spPr bwMode="auto">
            <a:xfrm>
              <a:off x="1200" y="2544"/>
              <a:ext cx="960" cy="288"/>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10" name="Text Box 176">
              <a:extLst>
                <a:ext uri="{FF2B5EF4-FFF2-40B4-BE49-F238E27FC236}">
                  <a16:creationId xmlns:a16="http://schemas.microsoft.com/office/drawing/2014/main" id="{B499F6DB-E5AF-4DC4-92E4-AEAEF613E61B}"/>
                </a:ext>
              </a:extLst>
            </p:cNvPr>
            <p:cNvSpPr txBox="1">
              <a:spLocks noChangeArrowheads="1"/>
            </p:cNvSpPr>
            <p:nvPr/>
          </p:nvSpPr>
          <p:spPr bwMode="auto">
            <a:xfrm>
              <a:off x="2375" y="1920"/>
              <a:ext cx="75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Times New Roman" panose="02020603050405020304" pitchFamily="18" charset="0"/>
                </a:rPr>
                <a:t>data</a:t>
              </a:r>
              <a:endParaRPr lang="en-US" altLang="zh-CN" sz="2400">
                <a:latin typeface="Times New Roman" panose="02020603050405020304" pitchFamily="18" charset="0"/>
              </a:endParaRPr>
            </a:p>
          </p:txBody>
        </p:sp>
        <p:sp>
          <p:nvSpPr>
            <p:cNvPr id="33811" name="Text Box 177">
              <a:extLst>
                <a:ext uri="{FF2B5EF4-FFF2-40B4-BE49-F238E27FC236}">
                  <a16:creationId xmlns:a16="http://schemas.microsoft.com/office/drawing/2014/main" id="{166E0169-0E10-42B6-AD42-15A8130C628C}"/>
                </a:ext>
              </a:extLst>
            </p:cNvPr>
            <p:cNvSpPr txBox="1">
              <a:spLocks noChangeArrowheads="1"/>
            </p:cNvSpPr>
            <p:nvPr/>
          </p:nvSpPr>
          <p:spPr bwMode="auto">
            <a:xfrm>
              <a:off x="1179" y="2496"/>
              <a:ext cx="100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Times New Roman" panose="02020603050405020304" pitchFamily="18" charset="0"/>
                </a:rPr>
                <a:t>lChild</a:t>
              </a:r>
              <a:endParaRPr lang="en-US" altLang="zh-CN" sz="2400">
                <a:latin typeface="Times New Roman" panose="02020603050405020304" pitchFamily="18" charset="0"/>
              </a:endParaRPr>
            </a:p>
          </p:txBody>
        </p:sp>
        <p:sp>
          <p:nvSpPr>
            <p:cNvPr id="33812" name="Line 178">
              <a:extLst>
                <a:ext uri="{FF2B5EF4-FFF2-40B4-BE49-F238E27FC236}">
                  <a16:creationId xmlns:a16="http://schemas.microsoft.com/office/drawing/2014/main" id="{8FAD70B6-5626-4C1A-A246-87257C3353ED}"/>
                </a:ext>
              </a:extLst>
            </p:cNvPr>
            <p:cNvSpPr>
              <a:spLocks noChangeShapeType="1"/>
            </p:cNvSpPr>
            <p:nvPr/>
          </p:nvSpPr>
          <p:spPr bwMode="auto">
            <a:xfrm flipV="1">
              <a:off x="3072" y="1968"/>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179">
              <a:extLst>
                <a:ext uri="{FF2B5EF4-FFF2-40B4-BE49-F238E27FC236}">
                  <a16:creationId xmlns:a16="http://schemas.microsoft.com/office/drawing/2014/main" id="{C02AAF69-840B-4649-8A59-88C41D3F012C}"/>
                </a:ext>
              </a:extLst>
            </p:cNvPr>
            <p:cNvSpPr>
              <a:spLocks noChangeShapeType="1"/>
            </p:cNvSpPr>
            <p:nvPr/>
          </p:nvSpPr>
          <p:spPr bwMode="auto">
            <a:xfrm flipV="1">
              <a:off x="3072" y="1872"/>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Line 180">
              <a:extLst>
                <a:ext uri="{FF2B5EF4-FFF2-40B4-BE49-F238E27FC236}">
                  <a16:creationId xmlns:a16="http://schemas.microsoft.com/office/drawing/2014/main" id="{BE8320F9-4AC5-4250-B1DF-8312E6884067}"/>
                </a:ext>
              </a:extLst>
            </p:cNvPr>
            <p:cNvSpPr>
              <a:spLocks noChangeShapeType="1"/>
            </p:cNvSpPr>
            <p:nvPr/>
          </p:nvSpPr>
          <p:spPr bwMode="auto">
            <a:xfrm flipV="1">
              <a:off x="2448" y="1968"/>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Line 181">
              <a:extLst>
                <a:ext uri="{FF2B5EF4-FFF2-40B4-BE49-F238E27FC236}">
                  <a16:creationId xmlns:a16="http://schemas.microsoft.com/office/drawing/2014/main" id="{D3822336-1B7C-419C-8338-337C41EDDD20}"/>
                </a:ext>
              </a:extLst>
            </p:cNvPr>
            <p:cNvSpPr>
              <a:spLocks noChangeShapeType="1"/>
            </p:cNvSpPr>
            <p:nvPr/>
          </p:nvSpPr>
          <p:spPr bwMode="auto">
            <a:xfrm flipV="1">
              <a:off x="2448" y="1872"/>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Text Box 182">
              <a:extLst>
                <a:ext uri="{FF2B5EF4-FFF2-40B4-BE49-F238E27FC236}">
                  <a16:creationId xmlns:a16="http://schemas.microsoft.com/office/drawing/2014/main" id="{A9F40007-1463-4F56-B253-635102614E87}"/>
                </a:ext>
              </a:extLst>
            </p:cNvPr>
            <p:cNvSpPr txBox="1">
              <a:spLocks noChangeArrowheads="1"/>
            </p:cNvSpPr>
            <p:nvPr/>
          </p:nvSpPr>
          <p:spPr bwMode="auto">
            <a:xfrm>
              <a:off x="3298" y="2487"/>
              <a:ext cx="105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Times New Roman" panose="02020603050405020304" pitchFamily="18" charset="0"/>
                </a:rPr>
                <a:t>rChild</a:t>
              </a:r>
              <a:endParaRPr lang="en-US" altLang="zh-CN" sz="2400">
                <a:latin typeface="Times New Roman" panose="02020603050405020304" pitchFamily="18" charset="0"/>
              </a:endParaRPr>
            </a:p>
          </p:txBody>
        </p:sp>
        <p:sp>
          <p:nvSpPr>
            <p:cNvPr id="33817" name="Line 183">
              <a:extLst>
                <a:ext uri="{FF2B5EF4-FFF2-40B4-BE49-F238E27FC236}">
                  <a16:creationId xmlns:a16="http://schemas.microsoft.com/office/drawing/2014/main" id="{353258FF-0802-47C9-90E7-4DF1FA9DF518}"/>
                </a:ext>
              </a:extLst>
            </p:cNvPr>
            <p:cNvSpPr>
              <a:spLocks noChangeShapeType="1"/>
            </p:cNvSpPr>
            <p:nvPr/>
          </p:nvSpPr>
          <p:spPr bwMode="auto">
            <a:xfrm flipH="1">
              <a:off x="1872" y="2256"/>
              <a:ext cx="192" cy="192"/>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184">
              <a:extLst>
                <a:ext uri="{FF2B5EF4-FFF2-40B4-BE49-F238E27FC236}">
                  <a16:creationId xmlns:a16="http://schemas.microsoft.com/office/drawing/2014/main" id="{601A45B3-D5F9-4CE9-892E-F09000B11128}"/>
                </a:ext>
              </a:extLst>
            </p:cNvPr>
            <p:cNvSpPr>
              <a:spLocks noChangeShapeType="1"/>
            </p:cNvSpPr>
            <p:nvPr/>
          </p:nvSpPr>
          <p:spPr bwMode="auto">
            <a:xfrm flipV="1">
              <a:off x="2064" y="2112"/>
              <a:ext cx="144" cy="14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Line 185">
              <a:extLst>
                <a:ext uri="{FF2B5EF4-FFF2-40B4-BE49-F238E27FC236}">
                  <a16:creationId xmlns:a16="http://schemas.microsoft.com/office/drawing/2014/main" id="{BB152FAF-CD21-4E85-B161-C755E80BE924}"/>
                </a:ext>
              </a:extLst>
            </p:cNvPr>
            <p:cNvSpPr>
              <a:spLocks noChangeShapeType="1"/>
            </p:cNvSpPr>
            <p:nvPr/>
          </p:nvSpPr>
          <p:spPr bwMode="auto">
            <a:xfrm flipH="1" flipV="1">
              <a:off x="3504" y="2256"/>
              <a:ext cx="192" cy="192"/>
            </a:xfrm>
            <a:prstGeom prst="line">
              <a:avLst/>
            </a:prstGeom>
            <a:noFill/>
            <a:ln w="38100">
              <a:solidFill>
                <a:schemeClr val="tx2"/>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0" name="Line 186">
              <a:extLst>
                <a:ext uri="{FF2B5EF4-FFF2-40B4-BE49-F238E27FC236}">
                  <a16:creationId xmlns:a16="http://schemas.microsoft.com/office/drawing/2014/main" id="{6C7CE875-2A12-4C72-9570-926C2C1D6E18}"/>
                </a:ext>
              </a:extLst>
            </p:cNvPr>
            <p:cNvSpPr>
              <a:spLocks noChangeShapeType="1"/>
            </p:cNvSpPr>
            <p:nvPr/>
          </p:nvSpPr>
          <p:spPr bwMode="auto">
            <a:xfrm>
              <a:off x="3360" y="2112"/>
              <a:ext cx="144" cy="14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799" name="Group 187">
            <a:extLst>
              <a:ext uri="{FF2B5EF4-FFF2-40B4-BE49-F238E27FC236}">
                <a16:creationId xmlns:a16="http://schemas.microsoft.com/office/drawing/2014/main" id="{34A8A65D-C42B-47BB-96D3-29EDD349AB58}"/>
              </a:ext>
            </a:extLst>
          </p:cNvPr>
          <p:cNvGrpSpPr>
            <a:grpSpLocks/>
          </p:cNvGrpSpPr>
          <p:nvPr/>
        </p:nvGrpSpPr>
        <p:grpSpPr bwMode="auto">
          <a:xfrm>
            <a:off x="371475" y="5562600"/>
            <a:ext cx="3352800" cy="657225"/>
            <a:chOff x="1200" y="816"/>
            <a:chExt cx="2537" cy="414"/>
          </a:xfrm>
        </p:grpSpPr>
        <p:sp>
          <p:nvSpPr>
            <p:cNvPr id="33801" name="Rectangle 188">
              <a:extLst>
                <a:ext uri="{FF2B5EF4-FFF2-40B4-BE49-F238E27FC236}">
                  <a16:creationId xmlns:a16="http://schemas.microsoft.com/office/drawing/2014/main" id="{04D38E8D-6624-4CE8-95A8-32E223C441DE}"/>
                </a:ext>
              </a:extLst>
            </p:cNvPr>
            <p:cNvSpPr>
              <a:spLocks noChangeArrowheads="1"/>
            </p:cNvSpPr>
            <p:nvPr/>
          </p:nvSpPr>
          <p:spPr bwMode="auto">
            <a:xfrm>
              <a:off x="1200" y="939"/>
              <a:ext cx="2537" cy="261"/>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02" name="Text Box 189">
              <a:extLst>
                <a:ext uri="{FF2B5EF4-FFF2-40B4-BE49-F238E27FC236}">
                  <a16:creationId xmlns:a16="http://schemas.microsoft.com/office/drawing/2014/main" id="{03A5BD3E-01D8-4EB1-807F-EC860627C5F6}"/>
                </a:ext>
              </a:extLst>
            </p:cNvPr>
            <p:cNvSpPr txBox="1">
              <a:spLocks noChangeArrowheads="1"/>
            </p:cNvSpPr>
            <p:nvPr/>
          </p:nvSpPr>
          <p:spPr bwMode="auto">
            <a:xfrm>
              <a:off x="1201" y="903"/>
              <a:ext cx="25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Times New Roman" panose="02020603050405020304" pitchFamily="18" charset="0"/>
                </a:rPr>
                <a:t>lChild   data   rChild</a:t>
              </a:r>
              <a:endParaRPr lang="en-US" altLang="zh-CN" sz="2400">
                <a:latin typeface="Times New Roman" panose="02020603050405020304" pitchFamily="18" charset="0"/>
              </a:endParaRPr>
            </a:p>
          </p:txBody>
        </p:sp>
        <p:sp>
          <p:nvSpPr>
            <p:cNvPr id="33803" name="Line 190">
              <a:extLst>
                <a:ext uri="{FF2B5EF4-FFF2-40B4-BE49-F238E27FC236}">
                  <a16:creationId xmlns:a16="http://schemas.microsoft.com/office/drawing/2014/main" id="{E340A8DD-BE3B-4A2F-942C-4D0A85DA65D0}"/>
                </a:ext>
              </a:extLst>
            </p:cNvPr>
            <p:cNvSpPr>
              <a:spLocks noChangeShapeType="1"/>
            </p:cNvSpPr>
            <p:nvPr/>
          </p:nvSpPr>
          <p:spPr bwMode="auto">
            <a:xfrm flipV="1">
              <a:off x="2119" y="939"/>
              <a:ext cx="0" cy="261"/>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Line 191">
              <a:extLst>
                <a:ext uri="{FF2B5EF4-FFF2-40B4-BE49-F238E27FC236}">
                  <a16:creationId xmlns:a16="http://schemas.microsoft.com/office/drawing/2014/main" id="{760E2BDE-42F0-46C0-9F1E-1A0A8E436989}"/>
                </a:ext>
              </a:extLst>
            </p:cNvPr>
            <p:cNvSpPr>
              <a:spLocks noChangeShapeType="1"/>
            </p:cNvSpPr>
            <p:nvPr/>
          </p:nvSpPr>
          <p:spPr bwMode="auto">
            <a:xfrm flipV="1">
              <a:off x="2784" y="960"/>
              <a:ext cx="0" cy="261"/>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5" name="Line 192">
              <a:extLst>
                <a:ext uri="{FF2B5EF4-FFF2-40B4-BE49-F238E27FC236}">
                  <a16:creationId xmlns:a16="http://schemas.microsoft.com/office/drawing/2014/main" id="{184973A4-E9B4-4153-9A2D-346C366BB703}"/>
                </a:ext>
              </a:extLst>
            </p:cNvPr>
            <p:cNvSpPr>
              <a:spLocks noChangeShapeType="1"/>
            </p:cNvSpPr>
            <p:nvPr/>
          </p:nvSpPr>
          <p:spPr bwMode="auto">
            <a:xfrm flipV="1">
              <a:off x="2119" y="816"/>
              <a:ext cx="89" cy="123"/>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Line 193">
              <a:extLst>
                <a:ext uri="{FF2B5EF4-FFF2-40B4-BE49-F238E27FC236}">
                  <a16:creationId xmlns:a16="http://schemas.microsoft.com/office/drawing/2014/main" id="{07A331D3-D7BD-4EDE-9808-AFE85DB913C6}"/>
                </a:ext>
              </a:extLst>
            </p:cNvPr>
            <p:cNvSpPr>
              <a:spLocks noChangeShapeType="1"/>
            </p:cNvSpPr>
            <p:nvPr/>
          </p:nvSpPr>
          <p:spPr bwMode="auto">
            <a:xfrm flipV="1">
              <a:off x="2784" y="816"/>
              <a:ext cx="96" cy="144"/>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00" name="Text Box 195">
            <a:extLst>
              <a:ext uri="{FF2B5EF4-FFF2-40B4-BE49-F238E27FC236}">
                <a16:creationId xmlns:a16="http://schemas.microsoft.com/office/drawing/2014/main" id="{71586B8B-7B8D-47A4-B99F-A40AAA31ACA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9C89314-DE51-43E1-A924-71E958F1ABFF}" type="slidenum">
              <a:rPr lang="zh-CN" altLang="en-US" sz="2400"/>
              <a:pPr algn="r" eaLnBrk="1" hangingPunct="1">
                <a:spcBef>
                  <a:spcPct val="50000"/>
                </a:spcBef>
                <a:buClrTx/>
                <a:buSzTx/>
                <a:buFontTx/>
                <a:buNone/>
              </a:pPr>
              <a:t>24</a:t>
            </a:fld>
            <a:endParaRPr lang="en-US" altLang="zh-CN"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1D0644-4C91-441A-ABB8-581469CE0582}"/>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八、二叉树的链式存储结构</a:t>
            </a:r>
            <a:endParaRPr lang="en-US" altLang="zh-CN" sz="3200">
              <a:latin typeface="黑体" panose="02010609060101010101" pitchFamily="49" charset="-122"/>
              <a:ea typeface="黑体" panose="02010609060101010101" pitchFamily="49" charset="-122"/>
            </a:endParaRPr>
          </a:p>
        </p:txBody>
      </p:sp>
      <p:sp>
        <p:nvSpPr>
          <p:cNvPr id="34819" name="Text Box 4">
            <a:extLst>
              <a:ext uri="{FF2B5EF4-FFF2-40B4-BE49-F238E27FC236}">
                <a16:creationId xmlns:a16="http://schemas.microsoft.com/office/drawing/2014/main" id="{F9A962C8-24BB-4D56-B4D8-FAF5FF3DBFF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34820" name="Rectangle 5">
            <a:extLst>
              <a:ext uri="{FF2B5EF4-FFF2-40B4-BE49-F238E27FC236}">
                <a16:creationId xmlns:a16="http://schemas.microsoft.com/office/drawing/2014/main" id="{6F26FFAF-349D-4B10-BD8B-7C7672801B98}"/>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1.二叉链表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定义</a:t>
            </a:r>
            <a:r>
              <a:rPr lang="en-US" altLang="zh-CN" b="1" dirty="0">
                <a:latin typeface="黑体" panose="02010609060101010101" pitchFamily="49" charset="-122"/>
                <a:ea typeface="黑体" panose="02010609060101010101" pitchFamily="49" charset="-122"/>
              </a:rPr>
              <a:t>]</a:t>
            </a:r>
          </a:p>
          <a:p>
            <a:pPr eaLnBrk="1" hangingPunct="1">
              <a:spcBef>
                <a:spcPct val="30000"/>
              </a:spcBef>
            </a:pPr>
            <a:r>
              <a:rPr lang="zh-CN" altLang="en-US" b="1" dirty="0">
                <a:latin typeface="黑体" panose="02010609060101010101" pitchFamily="49" charset="-122"/>
                <a:ea typeface="黑体" panose="02010609060101010101" pitchFamily="49" charset="-122"/>
              </a:rPr>
              <a:t>二叉链表结点由一个数据域和两个指针域组成</a:t>
            </a:r>
          </a:p>
          <a:p>
            <a:pPr eaLnBrk="1" hangingPunct="1">
              <a:spcBef>
                <a:spcPct val="4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template&lt;class T&gt;</a:t>
            </a:r>
          </a:p>
          <a:p>
            <a:pPr eaLnBrk="1" hangingPunct="1">
              <a:spcBef>
                <a:spcPct val="4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struct BiNode{</a:t>
            </a:r>
          </a:p>
          <a:p>
            <a:pPr eaLnBrk="1" hangingPunct="1">
              <a:spcBef>
                <a:spcPct val="4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T    data;</a:t>
            </a:r>
          </a:p>
          <a:p>
            <a:pPr eaLnBrk="1" hangingPunct="1">
              <a:spcBef>
                <a:spcPct val="4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BiNode&lt;T&gt;  *</a:t>
            </a:r>
            <a:r>
              <a:rPr lang="en-US" altLang="zh-CN" sz="2400" b="1" dirty="0" err="1">
                <a:latin typeface="黑体" panose="02010609060101010101" pitchFamily="49" charset="-122"/>
                <a:ea typeface="黑体" panose="02010609060101010101" pitchFamily="49" charset="-122"/>
              </a:rPr>
              <a:t>lchild</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rchild</a:t>
            </a:r>
            <a:r>
              <a:rPr lang="en-US" altLang="zh-CN" sz="2400" b="1" dirty="0">
                <a:latin typeface="黑体" panose="02010609060101010101" pitchFamily="49" charset="-122"/>
                <a:ea typeface="黑体" panose="02010609060101010101" pitchFamily="49" charset="-122"/>
              </a:rPr>
              <a:t>;</a:t>
            </a:r>
          </a:p>
          <a:p>
            <a:pPr eaLnBrk="1" hangingPunct="1">
              <a:spcBef>
                <a:spcPct val="4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
        <p:nvSpPr>
          <p:cNvPr id="34821" name="Rectangle 6">
            <a:extLst>
              <a:ext uri="{FF2B5EF4-FFF2-40B4-BE49-F238E27FC236}">
                <a16:creationId xmlns:a16="http://schemas.microsoft.com/office/drawing/2014/main" id="{3A79F499-FBD8-4516-AE78-0579D9AB2FB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34822" name="Group 22">
            <a:extLst>
              <a:ext uri="{FF2B5EF4-FFF2-40B4-BE49-F238E27FC236}">
                <a16:creationId xmlns:a16="http://schemas.microsoft.com/office/drawing/2014/main" id="{E66EC9C6-E1CB-455C-808E-1646A6DF95DA}"/>
              </a:ext>
            </a:extLst>
          </p:cNvPr>
          <p:cNvGrpSpPr>
            <a:grpSpLocks/>
          </p:cNvGrpSpPr>
          <p:nvPr/>
        </p:nvGrpSpPr>
        <p:grpSpPr bwMode="auto">
          <a:xfrm>
            <a:off x="5076825" y="6200775"/>
            <a:ext cx="3352800" cy="657225"/>
            <a:chOff x="1200" y="816"/>
            <a:chExt cx="2537" cy="414"/>
          </a:xfrm>
        </p:grpSpPr>
        <p:sp>
          <p:nvSpPr>
            <p:cNvPr id="34824" name="Rectangle 23">
              <a:extLst>
                <a:ext uri="{FF2B5EF4-FFF2-40B4-BE49-F238E27FC236}">
                  <a16:creationId xmlns:a16="http://schemas.microsoft.com/office/drawing/2014/main" id="{69DD9AF9-669B-414B-BD66-B2342A90B229}"/>
                </a:ext>
              </a:extLst>
            </p:cNvPr>
            <p:cNvSpPr>
              <a:spLocks noChangeArrowheads="1"/>
            </p:cNvSpPr>
            <p:nvPr/>
          </p:nvSpPr>
          <p:spPr bwMode="auto">
            <a:xfrm>
              <a:off x="1200" y="939"/>
              <a:ext cx="2537" cy="261"/>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25" name="Text Box 24">
              <a:extLst>
                <a:ext uri="{FF2B5EF4-FFF2-40B4-BE49-F238E27FC236}">
                  <a16:creationId xmlns:a16="http://schemas.microsoft.com/office/drawing/2014/main" id="{5AB5789B-F6BB-4550-8136-8E1276398E6E}"/>
                </a:ext>
              </a:extLst>
            </p:cNvPr>
            <p:cNvSpPr txBox="1">
              <a:spLocks noChangeArrowheads="1"/>
            </p:cNvSpPr>
            <p:nvPr/>
          </p:nvSpPr>
          <p:spPr bwMode="auto">
            <a:xfrm>
              <a:off x="1201" y="903"/>
              <a:ext cx="25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Times New Roman" panose="02020603050405020304" pitchFamily="18" charset="0"/>
                </a:rPr>
                <a:t>lChild   data   rChild</a:t>
              </a:r>
              <a:endParaRPr lang="en-US" altLang="zh-CN" sz="2400">
                <a:latin typeface="Times New Roman" panose="02020603050405020304" pitchFamily="18" charset="0"/>
              </a:endParaRPr>
            </a:p>
          </p:txBody>
        </p:sp>
        <p:sp>
          <p:nvSpPr>
            <p:cNvPr id="34826" name="Line 25">
              <a:extLst>
                <a:ext uri="{FF2B5EF4-FFF2-40B4-BE49-F238E27FC236}">
                  <a16:creationId xmlns:a16="http://schemas.microsoft.com/office/drawing/2014/main" id="{A42427F8-C877-4D98-91A3-DD803A2B4D9D}"/>
                </a:ext>
              </a:extLst>
            </p:cNvPr>
            <p:cNvSpPr>
              <a:spLocks noChangeShapeType="1"/>
            </p:cNvSpPr>
            <p:nvPr/>
          </p:nvSpPr>
          <p:spPr bwMode="auto">
            <a:xfrm flipV="1">
              <a:off x="2119" y="939"/>
              <a:ext cx="0" cy="261"/>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Line 26">
              <a:extLst>
                <a:ext uri="{FF2B5EF4-FFF2-40B4-BE49-F238E27FC236}">
                  <a16:creationId xmlns:a16="http://schemas.microsoft.com/office/drawing/2014/main" id="{520D1D6B-F230-4E2F-9AC9-EABBCAC79A1A}"/>
                </a:ext>
              </a:extLst>
            </p:cNvPr>
            <p:cNvSpPr>
              <a:spLocks noChangeShapeType="1"/>
            </p:cNvSpPr>
            <p:nvPr/>
          </p:nvSpPr>
          <p:spPr bwMode="auto">
            <a:xfrm flipV="1">
              <a:off x="2784" y="960"/>
              <a:ext cx="0" cy="261"/>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Line 27">
              <a:extLst>
                <a:ext uri="{FF2B5EF4-FFF2-40B4-BE49-F238E27FC236}">
                  <a16:creationId xmlns:a16="http://schemas.microsoft.com/office/drawing/2014/main" id="{5A3F843D-739B-410B-8E04-30D68703AFB1}"/>
                </a:ext>
              </a:extLst>
            </p:cNvPr>
            <p:cNvSpPr>
              <a:spLocks noChangeShapeType="1"/>
            </p:cNvSpPr>
            <p:nvPr/>
          </p:nvSpPr>
          <p:spPr bwMode="auto">
            <a:xfrm flipV="1">
              <a:off x="2119" y="816"/>
              <a:ext cx="89" cy="123"/>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Line 28">
              <a:extLst>
                <a:ext uri="{FF2B5EF4-FFF2-40B4-BE49-F238E27FC236}">
                  <a16:creationId xmlns:a16="http://schemas.microsoft.com/office/drawing/2014/main" id="{E935A0F2-6C3D-486B-AD36-47D1AA92FCCA}"/>
                </a:ext>
              </a:extLst>
            </p:cNvPr>
            <p:cNvSpPr>
              <a:spLocks noChangeShapeType="1"/>
            </p:cNvSpPr>
            <p:nvPr/>
          </p:nvSpPr>
          <p:spPr bwMode="auto">
            <a:xfrm flipV="1">
              <a:off x="2784" y="816"/>
              <a:ext cx="96" cy="144"/>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23" name="Text Box 31">
            <a:extLst>
              <a:ext uri="{FF2B5EF4-FFF2-40B4-BE49-F238E27FC236}">
                <a16:creationId xmlns:a16="http://schemas.microsoft.com/office/drawing/2014/main" id="{E2949979-3EB5-4A46-A853-70AFCE4CC20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1DE22D0-1748-438D-AAEA-E88D1BEA3497}" type="slidenum">
              <a:rPr lang="zh-CN" altLang="en-US" sz="2400"/>
              <a:pPr algn="r" eaLnBrk="1" hangingPunct="1">
                <a:spcBef>
                  <a:spcPct val="50000"/>
                </a:spcBef>
                <a:buClrTx/>
                <a:buSzTx/>
                <a:buFontTx/>
                <a:buNone/>
              </a:pPr>
              <a:t>25</a:t>
            </a:fld>
            <a:endParaRPr lang="en-US" altLang="zh-CN"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EE3787D-9AA1-4CD8-B4AC-B65628C73B32}"/>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八、二叉树的链式存储结构</a:t>
            </a:r>
            <a:endParaRPr lang="en-US" altLang="zh-CN" sz="3200">
              <a:latin typeface="黑体" panose="02010609060101010101" pitchFamily="49" charset="-122"/>
              <a:ea typeface="黑体" panose="02010609060101010101" pitchFamily="49" charset="-122"/>
            </a:endParaRPr>
          </a:p>
        </p:txBody>
      </p:sp>
      <p:sp>
        <p:nvSpPr>
          <p:cNvPr id="35843" name="Text Box 4">
            <a:extLst>
              <a:ext uri="{FF2B5EF4-FFF2-40B4-BE49-F238E27FC236}">
                <a16:creationId xmlns:a16="http://schemas.microsoft.com/office/drawing/2014/main" id="{A0A8F9FA-C085-48E6-B84B-9321FA95A73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35844" name="Rectangle 5">
            <a:extLst>
              <a:ext uri="{FF2B5EF4-FFF2-40B4-BE49-F238E27FC236}">
                <a16:creationId xmlns:a16="http://schemas.microsoft.com/office/drawing/2014/main" id="{0FA1523F-1F87-431A-895C-CE09669B0C4E}"/>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1.二叉链表(举例)</a:t>
            </a:r>
          </a:p>
          <a:p>
            <a:pPr eaLnBrk="1" hangingPunct="1">
              <a:spcBef>
                <a:spcPct val="30000"/>
              </a:spcBef>
            </a:pPr>
            <a:r>
              <a:rPr lang="zh-CN" altLang="en-US" sz="3100" b="1">
                <a:latin typeface="黑体" panose="02010609060101010101" pitchFamily="49" charset="-122"/>
                <a:ea typeface="黑体" panose="02010609060101010101" pitchFamily="49" charset="-122"/>
              </a:rPr>
              <a:t>二叉树（左）及其二叉链表（右）</a:t>
            </a:r>
          </a:p>
        </p:txBody>
      </p:sp>
      <p:sp>
        <p:nvSpPr>
          <p:cNvPr id="35845" name="Rectangle 6">
            <a:extLst>
              <a:ext uri="{FF2B5EF4-FFF2-40B4-BE49-F238E27FC236}">
                <a16:creationId xmlns:a16="http://schemas.microsoft.com/office/drawing/2014/main" id="{DF1F2AB3-DB7D-452A-889C-10C596023A2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35846" name="Group 88">
            <a:extLst>
              <a:ext uri="{FF2B5EF4-FFF2-40B4-BE49-F238E27FC236}">
                <a16:creationId xmlns:a16="http://schemas.microsoft.com/office/drawing/2014/main" id="{FB23DF7F-A142-4D34-9D6F-3AE39B20CC10}"/>
              </a:ext>
            </a:extLst>
          </p:cNvPr>
          <p:cNvGrpSpPr>
            <a:grpSpLocks/>
          </p:cNvGrpSpPr>
          <p:nvPr/>
        </p:nvGrpSpPr>
        <p:grpSpPr bwMode="auto">
          <a:xfrm>
            <a:off x="1752600" y="4006850"/>
            <a:ext cx="1684338" cy="2759075"/>
            <a:chOff x="1104" y="2524"/>
            <a:chExt cx="1061" cy="1738"/>
          </a:xfrm>
        </p:grpSpPr>
        <p:sp>
          <p:nvSpPr>
            <p:cNvPr id="35887" name="Line 30">
              <a:extLst>
                <a:ext uri="{FF2B5EF4-FFF2-40B4-BE49-F238E27FC236}">
                  <a16:creationId xmlns:a16="http://schemas.microsoft.com/office/drawing/2014/main" id="{5F52B152-5068-43BA-82EE-E8608914734C}"/>
                </a:ext>
              </a:extLst>
            </p:cNvPr>
            <p:cNvSpPr>
              <a:spLocks noChangeShapeType="1"/>
            </p:cNvSpPr>
            <p:nvPr/>
          </p:nvSpPr>
          <p:spPr bwMode="auto">
            <a:xfrm flipH="1">
              <a:off x="1488" y="3779"/>
              <a:ext cx="192" cy="35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8" name="Line 31">
              <a:extLst>
                <a:ext uri="{FF2B5EF4-FFF2-40B4-BE49-F238E27FC236}">
                  <a16:creationId xmlns:a16="http://schemas.microsoft.com/office/drawing/2014/main" id="{107D7AC9-6D9F-42FE-B250-81EA72C1D319}"/>
                </a:ext>
              </a:extLst>
            </p:cNvPr>
            <p:cNvSpPr>
              <a:spLocks noChangeShapeType="1"/>
            </p:cNvSpPr>
            <p:nvPr/>
          </p:nvSpPr>
          <p:spPr bwMode="auto">
            <a:xfrm>
              <a:off x="1536" y="3429"/>
              <a:ext cx="384" cy="63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9" name="Line 32">
              <a:extLst>
                <a:ext uri="{FF2B5EF4-FFF2-40B4-BE49-F238E27FC236}">
                  <a16:creationId xmlns:a16="http://schemas.microsoft.com/office/drawing/2014/main" id="{3A9A36F4-E207-4A2A-9576-BD0E5FF36251}"/>
                </a:ext>
              </a:extLst>
            </p:cNvPr>
            <p:cNvSpPr>
              <a:spLocks noChangeShapeType="1"/>
            </p:cNvSpPr>
            <p:nvPr/>
          </p:nvSpPr>
          <p:spPr bwMode="auto">
            <a:xfrm flipH="1">
              <a:off x="1296" y="3078"/>
              <a:ext cx="336" cy="59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0" name="Oval 33" descr="羊皮纸">
              <a:extLst>
                <a:ext uri="{FF2B5EF4-FFF2-40B4-BE49-F238E27FC236}">
                  <a16:creationId xmlns:a16="http://schemas.microsoft.com/office/drawing/2014/main" id="{B28EFC1B-9860-430E-8C15-9B152CEA7D0B}"/>
                </a:ext>
              </a:extLst>
            </p:cNvPr>
            <p:cNvSpPr>
              <a:spLocks noChangeArrowheads="1"/>
            </p:cNvSpPr>
            <p:nvPr/>
          </p:nvSpPr>
          <p:spPr bwMode="auto">
            <a:xfrm>
              <a:off x="1536" y="2902"/>
              <a:ext cx="288" cy="211"/>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1" name="Oval 34" descr="羊皮纸">
              <a:extLst>
                <a:ext uri="{FF2B5EF4-FFF2-40B4-BE49-F238E27FC236}">
                  <a16:creationId xmlns:a16="http://schemas.microsoft.com/office/drawing/2014/main" id="{3B683FC5-336E-4AB9-8C46-95A47FB2C547}"/>
                </a:ext>
              </a:extLst>
            </p:cNvPr>
            <p:cNvSpPr>
              <a:spLocks noChangeArrowheads="1"/>
            </p:cNvSpPr>
            <p:nvPr/>
          </p:nvSpPr>
          <p:spPr bwMode="auto">
            <a:xfrm>
              <a:off x="1344" y="3253"/>
              <a:ext cx="288" cy="211"/>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2" name="Oval 35" descr="羊皮纸">
              <a:extLst>
                <a:ext uri="{FF2B5EF4-FFF2-40B4-BE49-F238E27FC236}">
                  <a16:creationId xmlns:a16="http://schemas.microsoft.com/office/drawing/2014/main" id="{1DE1C4B6-BF1F-4D8E-8E4B-5A9DC8C4DEE5}"/>
                </a:ext>
              </a:extLst>
            </p:cNvPr>
            <p:cNvSpPr>
              <a:spLocks noChangeArrowheads="1"/>
            </p:cNvSpPr>
            <p:nvPr/>
          </p:nvSpPr>
          <p:spPr bwMode="auto">
            <a:xfrm>
              <a:off x="1104" y="3639"/>
              <a:ext cx="288" cy="211"/>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3" name="Oval 36" descr="羊皮纸">
              <a:extLst>
                <a:ext uri="{FF2B5EF4-FFF2-40B4-BE49-F238E27FC236}">
                  <a16:creationId xmlns:a16="http://schemas.microsoft.com/office/drawing/2014/main" id="{86B9FEF5-221E-4D4B-A915-C12EE86FD9A3}"/>
                </a:ext>
              </a:extLst>
            </p:cNvPr>
            <p:cNvSpPr>
              <a:spLocks noChangeArrowheads="1"/>
            </p:cNvSpPr>
            <p:nvPr/>
          </p:nvSpPr>
          <p:spPr bwMode="auto">
            <a:xfrm>
              <a:off x="1584" y="3639"/>
              <a:ext cx="288" cy="211"/>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4" name="Oval 37" descr="羊皮纸">
              <a:extLst>
                <a:ext uri="{FF2B5EF4-FFF2-40B4-BE49-F238E27FC236}">
                  <a16:creationId xmlns:a16="http://schemas.microsoft.com/office/drawing/2014/main" id="{2B688489-D87B-4633-8173-C99C8F23EB2A}"/>
                </a:ext>
              </a:extLst>
            </p:cNvPr>
            <p:cNvSpPr>
              <a:spLocks noChangeArrowheads="1"/>
            </p:cNvSpPr>
            <p:nvPr/>
          </p:nvSpPr>
          <p:spPr bwMode="auto">
            <a:xfrm>
              <a:off x="1824" y="4025"/>
              <a:ext cx="288" cy="211"/>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5" name="Oval 38" descr="羊皮纸">
              <a:extLst>
                <a:ext uri="{FF2B5EF4-FFF2-40B4-BE49-F238E27FC236}">
                  <a16:creationId xmlns:a16="http://schemas.microsoft.com/office/drawing/2014/main" id="{EEAA4ECD-601A-4D6F-AAC6-EEDEA97BB5E3}"/>
                </a:ext>
              </a:extLst>
            </p:cNvPr>
            <p:cNvSpPr>
              <a:spLocks noChangeArrowheads="1"/>
            </p:cNvSpPr>
            <p:nvPr/>
          </p:nvSpPr>
          <p:spPr bwMode="auto">
            <a:xfrm>
              <a:off x="1344" y="4025"/>
              <a:ext cx="288" cy="211"/>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6" name="Text Box 71">
              <a:extLst>
                <a:ext uri="{FF2B5EF4-FFF2-40B4-BE49-F238E27FC236}">
                  <a16:creationId xmlns:a16="http://schemas.microsoft.com/office/drawing/2014/main" id="{08E6477F-2EDE-44F5-BC91-53DD4288B5C0}"/>
                </a:ext>
              </a:extLst>
            </p:cNvPr>
            <p:cNvSpPr txBox="1">
              <a:spLocks noChangeArrowheads="1"/>
            </p:cNvSpPr>
            <p:nvPr/>
          </p:nvSpPr>
          <p:spPr bwMode="auto">
            <a:xfrm>
              <a:off x="1569" y="286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A</a:t>
              </a:r>
              <a:endParaRPr lang="en-US" altLang="zh-CN" sz="2000">
                <a:latin typeface="Times New Roman" panose="02020603050405020304" pitchFamily="18" charset="0"/>
              </a:endParaRPr>
            </a:p>
          </p:txBody>
        </p:sp>
        <p:sp>
          <p:nvSpPr>
            <p:cNvPr id="35897" name="Text Box 73">
              <a:extLst>
                <a:ext uri="{FF2B5EF4-FFF2-40B4-BE49-F238E27FC236}">
                  <a16:creationId xmlns:a16="http://schemas.microsoft.com/office/drawing/2014/main" id="{A1401F1D-3676-4DF8-B9A6-A87A6EC7417B}"/>
                </a:ext>
              </a:extLst>
            </p:cNvPr>
            <p:cNvSpPr txBox="1">
              <a:spLocks noChangeArrowheads="1"/>
            </p:cNvSpPr>
            <p:nvPr/>
          </p:nvSpPr>
          <p:spPr bwMode="auto">
            <a:xfrm>
              <a:off x="1370" y="322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B</a:t>
              </a:r>
              <a:endParaRPr lang="en-US" altLang="zh-CN" sz="2000">
                <a:latin typeface="Times New Roman" panose="02020603050405020304" pitchFamily="18" charset="0"/>
              </a:endParaRPr>
            </a:p>
          </p:txBody>
        </p:sp>
        <p:sp>
          <p:nvSpPr>
            <p:cNvPr id="35898" name="Text Box 76">
              <a:extLst>
                <a:ext uri="{FF2B5EF4-FFF2-40B4-BE49-F238E27FC236}">
                  <a16:creationId xmlns:a16="http://schemas.microsoft.com/office/drawing/2014/main" id="{352F0B28-1081-4D1D-94F8-A41A59530B7B}"/>
                </a:ext>
              </a:extLst>
            </p:cNvPr>
            <p:cNvSpPr txBox="1">
              <a:spLocks noChangeArrowheads="1"/>
            </p:cNvSpPr>
            <p:nvPr/>
          </p:nvSpPr>
          <p:spPr bwMode="auto">
            <a:xfrm>
              <a:off x="1138" y="362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a:t>
              </a:r>
              <a:endParaRPr lang="en-US" altLang="zh-CN" sz="2000">
                <a:latin typeface="Times New Roman" panose="02020603050405020304" pitchFamily="18" charset="0"/>
              </a:endParaRPr>
            </a:p>
          </p:txBody>
        </p:sp>
        <p:sp>
          <p:nvSpPr>
            <p:cNvPr id="35899" name="Text Box 77">
              <a:extLst>
                <a:ext uri="{FF2B5EF4-FFF2-40B4-BE49-F238E27FC236}">
                  <a16:creationId xmlns:a16="http://schemas.microsoft.com/office/drawing/2014/main" id="{C943EC41-A591-4ADA-A660-4B562801BE58}"/>
                </a:ext>
              </a:extLst>
            </p:cNvPr>
            <p:cNvSpPr txBox="1">
              <a:spLocks noChangeArrowheads="1"/>
            </p:cNvSpPr>
            <p:nvPr/>
          </p:nvSpPr>
          <p:spPr bwMode="auto">
            <a:xfrm>
              <a:off x="1605" y="362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a:t>
              </a:r>
              <a:endParaRPr lang="en-US" altLang="zh-CN" sz="2000">
                <a:latin typeface="Times New Roman" panose="02020603050405020304" pitchFamily="18" charset="0"/>
              </a:endParaRPr>
            </a:p>
          </p:txBody>
        </p:sp>
        <p:sp>
          <p:nvSpPr>
            <p:cNvPr id="35900" name="Text Box 80">
              <a:extLst>
                <a:ext uri="{FF2B5EF4-FFF2-40B4-BE49-F238E27FC236}">
                  <a16:creationId xmlns:a16="http://schemas.microsoft.com/office/drawing/2014/main" id="{ACFCBF4B-56F2-473F-9DDF-4A39A90E1D62}"/>
                </a:ext>
              </a:extLst>
            </p:cNvPr>
            <p:cNvSpPr txBox="1">
              <a:spLocks noChangeArrowheads="1"/>
            </p:cNvSpPr>
            <p:nvPr/>
          </p:nvSpPr>
          <p:spPr bwMode="auto">
            <a:xfrm>
              <a:off x="1869" y="401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F</a:t>
              </a:r>
              <a:endParaRPr lang="en-US" altLang="zh-CN" sz="2000">
                <a:latin typeface="Times New Roman" panose="02020603050405020304" pitchFamily="18" charset="0"/>
              </a:endParaRPr>
            </a:p>
          </p:txBody>
        </p:sp>
        <p:sp>
          <p:nvSpPr>
            <p:cNvPr id="35901" name="Text Box 81">
              <a:extLst>
                <a:ext uri="{FF2B5EF4-FFF2-40B4-BE49-F238E27FC236}">
                  <a16:creationId xmlns:a16="http://schemas.microsoft.com/office/drawing/2014/main" id="{7B08853D-A832-4D66-A326-BFC7EDE4D6D9}"/>
                </a:ext>
              </a:extLst>
            </p:cNvPr>
            <p:cNvSpPr txBox="1">
              <a:spLocks noChangeArrowheads="1"/>
            </p:cNvSpPr>
            <p:nvPr/>
          </p:nvSpPr>
          <p:spPr bwMode="auto">
            <a:xfrm>
              <a:off x="1385" y="4012"/>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E</a:t>
              </a:r>
              <a:endParaRPr lang="en-US" altLang="zh-CN" sz="2000">
                <a:latin typeface="Times New Roman" panose="02020603050405020304" pitchFamily="18" charset="0"/>
              </a:endParaRPr>
            </a:p>
          </p:txBody>
        </p:sp>
        <p:sp>
          <p:nvSpPr>
            <p:cNvPr id="35902" name="Line 83">
              <a:extLst>
                <a:ext uri="{FF2B5EF4-FFF2-40B4-BE49-F238E27FC236}">
                  <a16:creationId xmlns:a16="http://schemas.microsoft.com/office/drawing/2014/main" id="{31B4A597-AB62-4B4A-909F-53402BA1F025}"/>
                </a:ext>
              </a:extLst>
            </p:cNvPr>
            <p:cNvSpPr>
              <a:spLocks noChangeShapeType="1"/>
            </p:cNvSpPr>
            <p:nvPr/>
          </p:nvSpPr>
          <p:spPr bwMode="auto">
            <a:xfrm flipH="1">
              <a:off x="1728" y="2762"/>
              <a:ext cx="144" cy="1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03" name="Text Box 84">
              <a:extLst>
                <a:ext uri="{FF2B5EF4-FFF2-40B4-BE49-F238E27FC236}">
                  <a16:creationId xmlns:a16="http://schemas.microsoft.com/office/drawing/2014/main" id="{ECA1A061-5697-44C2-9BE3-6E3CC60C0D2E}"/>
                </a:ext>
              </a:extLst>
            </p:cNvPr>
            <p:cNvSpPr txBox="1">
              <a:spLocks noChangeArrowheads="1"/>
            </p:cNvSpPr>
            <p:nvPr/>
          </p:nvSpPr>
          <p:spPr bwMode="auto">
            <a:xfrm>
              <a:off x="1765" y="2524"/>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root</a:t>
              </a:r>
              <a:endParaRPr lang="en-US" altLang="zh-CN" sz="2000">
                <a:latin typeface="Times New Roman" panose="02020603050405020304" pitchFamily="18" charset="0"/>
              </a:endParaRPr>
            </a:p>
          </p:txBody>
        </p:sp>
      </p:grpSp>
      <p:grpSp>
        <p:nvGrpSpPr>
          <p:cNvPr id="35847" name="Group 87">
            <a:extLst>
              <a:ext uri="{FF2B5EF4-FFF2-40B4-BE49-F238E27FC236}">
                <a16:creationId xmlns:a16="http://schemas.microsoft.com/office/drawing/2014/main" id="{C46F59C4-DA41-4635-BD8D-5690CDE9B3B8}"/>
              </a:ext>
            </a:extLst>
          </p:cNvPr>
          <p:cNvGrpSpPr>
            <a:grpSpLocks/>
          </p:cNvGrpSpPr>
          <p:nvPr/>
        </p:nvGrpSpPr>
        <p:grpSpPr bwMode="auto">
          <a:xfrm>
            <a:off x="4648200" y="3979863"/>
            <a:ext cx="2713038" cy="2792412"/>
            <a:chOff x="2179" y="2503"/>
            <a:chExt cx="1709" cy="1759"/>
          </a:xfrm>
        </p:grpSpPr>
        <p:sp>
          <p:nvSpPr>
            <p:cNvPr id="35849" name="Rectangle 39" descr="羊皮纸">
              <a:extLst>
                <a:ext uri="{FF2B5EF4-FFF2-40B4-BE49-F238E27FC236}">
                  <a16:creationId xmlns:a16="http://schemas.microsoft.com/office/drawing/2014/main" id="{5C25697B-C318-4203-82D4-F5183D324010}"/>
                </a:ext>
              </a:extLst>
            </p:cNvPr>
            <p:cNvSpPr>
              <a:spLocks noChangeArrowheads="1"/>
            </p:cNvSpPr>
            <p:nvPr/>
          </p:nvSpPr>
          <p:spPr bwMode="auto">
            <a:xfrm>
              <a:off x="2928" y="2867"/>
              <a:ext cx="624" cy="211"/>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50" name="Line 40">
              <a:extLst>
                <a:ext uri="{FF2B5EF4-FFF2-40B4-BE49-F238E27FC236}">
                  <a16:creationId xmlns:a16="http://schemas.microsoft.com/office/drawing/2014/main" id="{AA602F4F-E08A-42D2-B3F3-72862C121DB4}"/>
                </a:ext>
              </a:extLst>
            </p:cNvPr>
            <p:cNvSpPr>
              <a:spLocks noChangeShapeType="1"/>
            </p:cNvSpPr>
            <p:nvPr/>
          </p:nvSpPr>
          <p:spPr bwMode="auto">
            <a:xfrm>
              <a:off x="3120" y="2867"/>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41">
              <a:extLst>
                <a:ext uri="{FF2B5EF4-FFF2-40B4-BE49-F238E27FC236}">
                  <a16:creationId xmlns:a16="http://schemas.microsoft.com/office/drawing/2014/main" id="{97A7F488-DC6A-448F-93ED-9460E22F3356}"/>
                </a:ext>
              </a:extLst>
            </p:cNvPr>
            <p:cNvSpPr>
              <a:spLocks noChangeShapeType="1"/>
            </p:cNvSpPr>
            <p:nvPr/>
          </p:nvSpPr>
          <p:spPr bwMode="auto">
            <a:xfrm>
              <a:off x="3360" y="2867"/>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Rectangle 42" descr="羊皮纸">
              <a:extLst>
                <a:ext uri="{FF2B5EF4-FFF2-40B4-BE49-F238E27FC236}">
                  <a16:creationId xmlns:a16="http://schemas.microsoft.com/office/drawing/2014/main" id="{A4C36C26-4B6A-44B6-9022-7CD1BC9ADEE6}"/>
                </a:ext>
              </a:extLst>
            </p:cNvPr>
            <p:cNvSpPr>
              <a:spLocks noChangeArrowheads="1"/>
            </p:cNvSpPr>
            <p:nvPr/>
          </p:nvSpPr>
          <p:spPr bwMode="auto">
            <a:xfrm>
              <a:off x="2592" y="3253"/>
              <a:ext cx="624" cy="211"/>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53" name="Line 43">
              <a:extLst>
                <a:ext uri="{FF2B5EF4-FFF2-40B4-BE49-F238E27FC236}">
                  <a16:creationId xmlns:a16="http://schemas.microsoft.com/office/drawing/2014/main" id="{C82DDC1A-4270-42FF-8CEA-E236FD7F6033}"/>
                </a:ext>
              </a:extLst>
            </p:cNvPr>
            <p:cNvSpPr>
              <a:spLocks noChangeShapeType="1"/>
            </p:cNvSpPr>
            <p:nvPr/>
          </p:nvSpPr>
          <p:spPr bwMode="auto">
            <a:xfrm>
              <a:off x="2784" y="3253"/>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44">
              <a:extLst>
                <a:ext uri="{FF2B5EF4-FFF2-40B4-BE49-F238E27FC236}">
                  <a16:creationId xmlns:a16="http://schemas.microsoft.com/office/drawing/2014/main" id="{D5166584-C669-4279-ADB5-7F64DEAE78C1}"/>
                </a:ext>
              </a:extLst>
            </p:cNvPr>
            <p:cNvSpPr>
              <a:spLocks noChangeShapeType="1"/>
            </p:cNvSpPr>
            <p:nvPr/>
          </p:nvSpPr>
          <p:spPr bwMode="auto">
            <a:xfrm>
              <a:off x="3024" y="3253"/>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Rectangle 45" descr="羊皮纸">
              <a:extLst>
                <a:ext uri="{FF2B5EF4-FFF2-40B4-BE49-F238E27FC236}">
                  <a16:creationId xmlns:a16="http://schemas.microsoft.com/office/drawing/2014/main" id="{D8EA51E3-BC3C-4D05-AD92-CAEA8DC504F0}"/>
                </a:ext>
              </a:extLst>
            </p:cNvPr>
            <p:cNvSpPr>
              <a:spLocks noChangeArrowheads="1"/>
            </p:cNvSpPr>
            <p:nvPr/>
          </p:nvSpPr>
          <p:spPr bwMode="auto">
            <a:xfrm>
              <a:off x="2544" y="4025"/>
              <a:ext cx="624" cy="211"/>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56" name="Line 46">
              <a:extLst>
                <a:ext uri="{FF2B5EF4-FFF2-40B4-BE49-F238E27FC236}">
                  <a16:creationId xmlns:a16="http://schemas.microsoft.com/office/drawing/2014/main" id="{45D2FBB2-F8A4-49CA-BFED-BA8EE982FB2E}"/>
                </a:ext>
              </a:extLst>
            </p:cNvPr>
            <p:cNvSpPr>
              <a:spLocks noChangeShapeType="1"/>
            </p:cNvSpPr>
            <p:nvPr/>
          </p:nvSpPr>
          <p:spPr bwMode="auto">
            <a:xfrm>
              <a:off x="2736" y="4025"/>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7" name="Line 47">
              <a:extLst>
                <a:ext uri="{FF2B5EF4-FFF2-40B4-BE49-F238E27FC236}">
                  <a16:creationId xmlns:a16="http://schemas.microsoft.com/office/drawing/2014/main" id="{B7440881-2643-42AE-8B28-D2036BC755F8}"/>
                </a:ext>
              </a:extLst>
            </p:cNvPr>
            <p:cNvSpPr>
              <a:spLocks noChangeShapeType="1"/>
            </p:cNvSpPr>
            <p:nvPr/>
          </p:nvSpPr>
          <p:spPr bwMode="auto">
            <a:xfrm>
              <a:off x="2976" y="4025"/>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Rectangle 48" descr="羊皮纸">
              <a:extLst>
                <a:ext uri="{FF2B5EF4-FFF2-40B4-BE49-F238E27FC236}">
                  <a16:creationId xmlns:a16="http://schemas.microsoft.com/office/drawing/2014/main" id="{A1CE6A6C-2ECD-473B-9A34-74914DDE00E4}"/>
                </a:ext>
              </a:extLst>
            </p:cNvPr>
            <p:cNvSpPr>
              <a:spLocks noChangeArrowheads="1"/>
            </p:cNvSpPr>
            <p:nvPr/>
          </p:nvSpPr>
          <p:spPr bwMode="auto">
            <a:xfrm>
              <a:off x="3264" y="4025"/>
              <a:ext cx="624" cy="211"/>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59" name="Line 49">
              <a:extLst>
                <a:ext uri="{FF2B5EF4-FFF2-40B4-BE49-F238E27FC236}">
                  <a16:creationId xmlns:a16="http://schemas.microsoft.com/office/drawing/2014/main" id="{8B1C3C07-EAD8-445A-AE96-C6E45845ABB8}"/>
                </a:ext>
              </a:extLst>
            </p:cNvPr>
            <p:cNvSpPr>
              <a:spLocks noChangeShapeType="1"/>
            </p:cNvSpPr>
            <p:nvPr/>
          </p:nvSpPr>
          <p:spPr bwMode="auto">
            <a:xfrm>
              <a:off x="3456" y="4025"/>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Line 50">
              <a:extLst>
                <a:ext uri="{FF2B5EF4-FFF2-40B4-BE49-F238E27FC236}">
                  <a16:creationId xmlns:a16="http://schemas.microsoft.com/office/drawing/2014/main" id="{D0572A91-9255-47AA-AB50-099257A19C8E}"/>
                </a:ext>
              </a:extLst>
            </p:cNvPr>
            <p:cNvSpPr>
              <a:spLocks noChangeShapeType="1"/>
            </p:cNvSpPr>
            <p:nvPr/>
          </p:nvSpPr>
          <p:spPr bwMode="auto">
            <a:xfrm>
              <a:off x="3696" y="4025"/>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1" name="Rectangle 51" descr="羊皮纸">
              <a:extLst>
                <a:ext uri="{FF2B5EF4-FFF2-40B4-BE49-F238E27FC236}">
                  <a16:creationId xmlns:a16="http://schemas.microsoft.com/office/drawing/2014/main" id="{61A8DA4C-A88A-4E69-895C-8730096D5ABE}"/>
                </a:ext>
              </a:extLst>
            </p:cNvPr>
            <p:cNvSpPr>
              <a:spLocks noChangeArrowheads="1"/>
            </p:cNvSpPr>
            <p:nvPr/>
          </p:nvSpPr>
          <p:spPr bwMode="auto">
            <a:xfrm>
              <a:off x="2928" y="3639"/>
              <a:ext cx="624" cy="211"/>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2" name="Line 52">
              <a:extLst>
                <a:ext uri="{FF2B5EF4-FFF2-40B4-BE49-F238E27FC236}">
                  <a16:creationId xmlns:a16="http://schemas.microsoft.com/office/drawing/2014/main" id="{2DF35245-B1BE-4970-B4DE-A69AF2F53247}"/>
                </a:ext>
              </a:extLst>
            </p:cNvPr>
            <p:cNvSpPr>
              <a:spLocks noChangeShapeType="1"/>
            </p:cNvSpPr>
            <p:nvPr/>
          </p:nvSpPr>
          <p:spPr bwMode="auto">
            <a:xfrm>
              <a:off x="3120" y="3639"/>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Line 53">
              <a:extLst>
                <a:ext uri="{FF2B5EF4-FFF2-40B4-BE49-F238E27FC236}">
                  <a16:creationId xmlns:a16="http://schemas.microsoft.com/office/drawing/2014/main" id="{80B9907F-9304-452C-B2DC-8E1DC19B822E}"/>
                </a:ext>
              </a:extLst>
            </p:cNvPr>
            <p:cNvSpPr>
              <a:spLocks noChangeShapeType="1"/>
            </p:cNvSpPr>
            <p:nvPr/>
          </p:nvSpPr>
          <p:spPr bwMode="auto">
            <a:xfrm>
              <a:off x="3360" y="3639"/>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Rectangle 54" descr="羊皮纸">
              <a:extLst>
                <a:ext uri="{FF2B5EF4-FFF2-40B4-BE49-F238E27FC236}">
                  <a16:creationId xmlns:a16="http://schemas.microsoft.com/office/drawing/2014/main" id="{C8DF23BE-3838-466B-A871-26792866C73C}"/>
                </a:ext>
              </a:extLst>
            </p:cNvPr>
            <p:cNvSpPr>
              <a:spLocks noChangeArrowheads="1"/>
            </p:cNvSpPr>
            <p:nvPr/>
          </p:nvSpPr>
          <p:spPr bwMode="auto">
            <a:xfrm>
              <a:off x="2208" y="3639"/>
              <a:ext cx="624" cy="211"/>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5" name="Line 55">
              <a:extLst>
                <a:ext uri="{FF2B5EF4-FFF2-40B4-BE49-F238E27FC236}">
                  <a16:creationId xmlns:a16="http://schemas.microsoft.com/office/drawing/2014/main" id="{ED570E83-BD9E-4B01-BFDA-744DF76228EA}"/>
                </a:ext>
              </a:extLst>
            </p:cNvPr>
            <p:cNvSpPr>
              <a:spLocks noChangeShapeType="1"/>
            </p:cNvSpPr>
            <p:nvPr/>
          </p:nvSpPr>
          <p:spPr bwMode="auto">
            <a:xfrm flipH="1">
              <a:off x="2400" y="3639"/>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6" name="Line 56">
              <a:extLst>
                <a:ext uri="{FF2B5EF4-FFF2-40B4-BE49-F238E27FC236}">
                  <a16:creationId xmlns:a16="http://schemas.microsoft.com/office/drawing/2014/main" id="{6C85FBF8-8A61-48CA-8178-4570762BFB45}"/>
                </a:ext>
              </a:extLst>
            </p:cNvPr>
            <p:cNvSpPr>
              <a:spLocks noChangeShapeType="1"/>
            </p:cNvSpPr>
            <p:nvPr/>
          </p:nvSpPr>
          <p:spPr bwMode="auto">
            <a:xfrm>
              <a:off x="2640" y="3639"/>
              <a:ext cx="0" cy="21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58">
              <a:extLst>
                <a:ext uri="{FF2B5EF4-FFF2-40B4-BE49-F238E27FC236}">
                  <a16:creationId xmlns:a16="http://schemas.microsoft.com/office/drawing/2014/main" id="{EE691911-3D89-4836-8048-2E73FC5F7372}"/>
                </a:ext>
              </a:extLst>
            </p:cNvPr>
            <p:cNvSpPr>
              <a:spLocks noChangeShapeType="1"/>
            </p:cNvSpPr>
            <p:nvPr/>
          </p:nvSpPr>
          <p:spPr bwMode="auto">
            <a:xfrm flipH="1">
              <a:off x="2832" y="2972"/>
              <a:ext cx="192" cy="281"/>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8" name="Line 59">
              <a:extLst>
                <a:ext uri="{FF2B5EF4-FFF2-40B4-BE49-F238E27FC236}">
                  <a16:creationId xmlns:a16="http://schemas.microsoft.com/office/drawing/2014/main" id="{81A74327-E95A-4F5B-B30F-8247C5DB7ED1}"/>
                </a:ext>
              </a:extLst>
            </p:cNvPr>
            <p:cNvSpPr>
              <a:spLocks noChangeShapeType="1"/>
            </p:cNvSpPr>
            <p:nvPr/>
          </p:nvSpPr>
          <p:spPr bwMode="auto">
            <a:xfrm flipH="1">
              <a:off x="2496" y="3358"/>
              <a:ext cx="192" cy="281"/>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9" name="Line 60">
              <a:extLst>
                <a:ext uri="{FF2B5EF4-FFF2-40B4-BE49-F238E27FC236}">
                  <a16:creationId xmlns:a16="http://schemas.microsoft.com/office/drawing/2014/main" id="{17EDA467-D9B0-4FFA-BC28-4B1288034708}"/>
                </a:ext>
              </a:extLst>
            </p:cNvPr>
            <p:cNvSpPr>
              <a:spLocks noChangeShapeType="1"/>
            </p:cNvSpPr>
            <p:nvPr/>
          </p:nvSpPr>
          <p:spPr bwMode="auto">
            <a:xfrm flipH="1">
              <a:off x="2832" y="3744"/>
              <a:ext cx="192" cy="281"/>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0" name="Line 61">
              <a:extLst>
                <a:ext uri="{FF2B5EF4-FFF2-40B4-BE49-F238E27FC236}">
                  <a16:creationId xmlns:a16="http://schemas.microsoft.com/office/drawing/2014/main" id="{49A6855B-65CD-4FE2-BFF5-10FA0D5C73EF}"/>
                </a:ext>
              </a:extLst>
            </p:cNvPr>
            <p:cNvSpPr>
              <a:spLocks noChangeShapeType="1"/>
            </p:cNvSpPr>
            <p:nvPr/>
          </p:nvSpPr>
          <p:spPr bwMode="auto">
            <a:xfrm>
              <a:off x="3120" y="3358"/>
              <a:ext cx="144" cy="281"/>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1" name="Line 62">
              <a:extLst>
                <a:ext uri="{FF2B5EF4-FFF2-40B4-BE49-F238E27FC236}">
                  <a16:creationId xmlns:a16="http://schemas.microsoft.com/office/drawing/2014/main" id="{04186F44-EB5D-4759-8113-A82A1E25AE52}"/>
                </a:ext>
              </a:extLst>
            </p:cNvPr>
            <p:cNvSpPr>
              <a:spLocks noChangeShapeType="1"/>
            </p:cNvSpPr>
            <p:nvPr/>
          </p:nvSpPr>
          <p:spPr bwMode="auto">
            <a:xfrm>
              <a:off x="3456" y="3744"/>
              <a:ext cx="144" cy="281"/>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2" name="Text Box 63">
              <a:extLst>
                <a:ext uri="{FF2B5EF4-FFF2-40B4-BE49-F238E27FC236}">
                  <a16:creationId xmlns:a16="http://schemas.microsoft.com/office/drawing/2014/main" id="{739C5295-9D0D-4F0E-846C-AABEB960C279}"/>
                </a:ext>
              </a:extLst>
            </p:cNvPr>
            <p:cNvSpPr txBox="1">
              <a:spLocks noChangeArrowheads="1"/>
            </p:cNvSpPr>
            <p:nvPr/>
          </p:nvSpPr>
          <p:spPr bwMode="auto">
            <a:xfrm>
              <a:off x="3331" y="2826"/>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35873" name="Text Box 64">
              <a:extLst>
                <a:ext uri="{FF2B5EF4-FFF2-40B4-BE49-F238E27FC236}">
                  <a16:creationId xmlns:a16="http://schemas.microsoft.com/office/drawing/2014/main" id="{819CC139-51A7-42EA-8BDC-FB85616331F2}"/>
                </a:ext>
              </a:extLst>
            </p:cNvPr>
            <p:cNvSpPr txBox="1">
              <a:spLocks noChangeArrowheads="1"/>
            </p:cNvSpPr>
            <p:nvPr/>
          </p:nvSpPr>
          <p:spPr bwMode="auto">
            <a:xfrm>
              <a:off x="2179" y="3605"/>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35874" name="Text Box 65">
              <a:extLst>
                <a:ext uri="{FF2B5EF4-FFF2-40B4-BE49-F238E27FC236}">
                  <a16:creationId xmlns:a16="http://schemas.microsoft.com/office/drawing/2014/main" id="{C01558B2-F79F-48EF-8966-E6CB83325EF7}"/>
                </a:ext>
              </a:extLst>
            </p:cNvPr>
            <p:cNvSpPr txBox="1">
              <a:spLocks noChangeArrowheads="1"/>
            </p:cNvSpPr>
            <p:nvPr/>
          </p:nvSpPr>
          <p:spPr bwMode="auto">
            <a:xfrm>
              <a:off x="2611" y="3598"/>
              <a:ext cx="2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35875" name="Text Box 66">
              <a:extLst>
                <a:ext uri="{FF2B5EF4-FFF2-40B4-BE49-F238E27FC236}">
                  <a16:creationId xmlns:a16="http://schemas.microsoft.com/office/drawing/2014/main" id="{4348BF52-ED1E-435A-A772-A923984A725B}"/>
                </a:ext>
              </a:extLst>
            </p:cNvPr>
            <p:cNvSpPr txBox="1">
              <a:spLocks noChangeArrowheads="1"/>
            </p:cNvSpPr>
            <p:nvPr/>
          </p:nvSpPr>
          <p:spPr bwMode="auto">
            <a:xfrm>
              <a:off x="2515" y="3991"/>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35876" name="Text Box 67">
              <a:extLst>
                <a:ext uri="{FF2B5EF4-FFF2-40B4-BE49-F238E27FC236}">
                  <a16:creationId xmlns:a16="http://schemas.microsoft.com/office/drawing/2014/main" id="{E52CCDE5-CB36-4C1E-B5F2-411003914223}"/>
                </a:ext>
              </a:extLst>
            </p:cNvPr>
            <p:cNvSpPr txBox="1">
              <a:spLocks noChangeArrowheads="1"/>
            </p:cNvSpPr>
            <p:nvPr/>
          </p:nvSpPr>
          <p:spPr bwMode="auto">
            <a:xfrm>
              <a:off x="2947" y="3991"/>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35877" name="Text Box 68">
              <a:extLst>
                <a:ext uri="{FF2B5EF4-FFF2-40B4-BE49-F238E27FC236}">
                  <a16:creationId xmlns:a16="http://schemas.microsoft.com/office/drawing/2014/main" id="{841D2739-0B5B-43E9-BCD3-92507C76E473}"/>
                </a:ext>
              </a:extLst>
            </p:cNvPr>
            <p:cNvSpPr txBox="1">
              <a:spLocks noChangeArrowheads="1"/>
            </p:cNvSpPr>
            <p:nvPr/>
          </p:nvSpPr>
          <p:spPr bwMode="auto">
            <a:xfrm>
              <a:off x="3235" y="3991"/>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35878" name="Text Box 69">
              <a:extLst>
                <a:ext uri="{FF2B5EF4-FFF2-40B4-BE49-F238E27FC236}">
                  <a16:creationId xmlns:a16="http://schemas.microsoft.com/office/drawing/2014/main" id="{6CA75034-E9CB-40FB-8D5B-AAD2C29406F9}"/>
                </a:ext>
              </a:extLst>
            </p:cNvPr>
            <p:cNvSpPr txBox="1">
              <a:spLocks noChangeArrowheads="1"/>
            </p:cNvSpPr>
            <p:nvPr/>
          </p:nvSpPr>
          <p:spPr bwMode="auto">
            <a:xfrm>
              <a:off x="3667" y="3991"/>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35879" name="Text Box 72">
              <a:extLst>
                <a:ext uri="{FF2B5EF4-FFF2-40B4-BE49-F238E27FC236}">
                  <a16:creationId xmlns:a16="http://schemas.microsoft.com/office/drawing/2014/main" id="{56CED6D0-D312-44D2-883F-16581EF5BAEE}"/>
                </a:ext>
              </a:extLst>
            </p:cNvPr>
            <p:cNvSpPr txBox="1">
              <a:spLocks noChangeArrowheads="1"/>
            </p:cNvSpPr>
            <p:nvPr/>
          </p:nvSpPr>
          <p:spPr bwMode="auto">
            <a:xfrm>
              <a:off x="3106" y="283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A</a:t>
              </a:r>
              <a:endParaRPr lang="en-US" altLang="zh-CN" sz="2000">
                <a:latin typeface="Times New Roman" panose="02020603050405020304" pitchFamily="18" charset="0"/>
              </a:endParaRPr>
            </a:p>
          </p:txBody>
        </p:sp>
        <p:sp>
          <p:nvSpPr>
            <p:cNvPr id="35880" name="Text Box 74">
              <a:extLst>
                <a:ext uri="{FF2B5EF4-FFF2-40B4-BE49-F238E27FC236}">
                  <a16:creationId xmlns:a16="http://schemas.microsoft.com/office/drawing/2014/main" id="{CE5769C7-09FB-41A6-8F22-7B1B0E84E239}"/>
                </a:ext>
              </a:extLst>
            </p:cNvPr>
            <p:cNvSpPr txBox="1">
              <a:spLocks noChangeArrowheads="1"/>
            </p:cNvSpPr>
            <p:nvPr/>
          </p:nvSpPr>
          <p:spPr bwMode="auto">
            <a:xfrm>
              <a:off x="2769" y="322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B</a:t>
              </a:r>
              <a:endParaRPr lang="en-US" altLang="zh-CN" sz="2000">
                <a:latin typeface="Times New Roman" panose="02020603050405020304" pitchFamily="18" charset="0"/>
              </a:endParaRPr>
            </a:p>
          </p:txBody>
        </p:sp>
        <p:sp>
          <p:nvSpPr>
            <p:cNvPr id="35881" name="Text Box 75">
              <a:extLst>
                <a:ext uri="{FF2B5EF4-FFF2-40B4-BE49-F238E27FC236}">
                  <a16:creationId xmlns:a16="http://schemas.microsoft.com/office/drawing/2014/main" id="{2C7C44DB-0992-4297-9A45-7BADD96CBEBB}"/>
                </a:ext>
              </a:extLst>
            </p:cNvPr>
            <p:cNvSpPr txBox="1">
              <a:spLocks noChangeArrowheads="1"/>
            </p:cNvSpPr>
            <p:nvPr/>
          </p:nvSpPr>
          <p:spPr bwMode="auto">
            <a:xfrm>
              <a:off x="2386" y="362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a:t>
              </a:r>
              <a:endParaRPr lang="en-US" altLang="zh-CN" sz="2000">
                <a:latin typeface="Times New Roman" panose="02020603050405020304" pitchFamily="18" charset="0"/>
              </a:endParaRPr>
            </a:p>
          </p:txBody>
        </p:sp>
        <p:sp>
          <p:nvSpPr>
            <p:cNvPr id="35882" name="Text Box 78">
              <a:extLst>
                <a:ext uri="{FF2B5EF4-FFF2-40B4-BE49-F238E27FC236}">
                  <a16:creationId xmlns:a16="http://schemas.microsoft.com/office/drawing/2014/main" id="{C3BCF368-D40A-48B5-A646-12FCF653C98F}"/>
                </a:ext>
              </a:extLst>
            </p:cNvPr>
            <p:cNvSpPr txBox="1">
              <a:spLocks noChangeArrowheads="1"/>
            </p:cNvSpPr>
            <p:nvPr/>
          </p:nvSpPr>
          <p:spPr bwMode="auto">
            <a:xfrm>
              <a:off x="3106" y="361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a:t>
              </a:r>
              <a:endParaRPr lang="en-US" altLang="zh-CN" sz="2000">
                <a:latin typeface="Times New Roman" panose="02020603050405020304" pitchFamily="18" charset="0"/>
              </a:endParaRPr>
            </a:p>
          </p:txBody>
        </p:sp>
        <p:sp>
          <p:nvSpPr>
            <p:cNvPr id="35883" name="Text Box 79">
              <a:extLst>
                <a:ext uri="{FF2B5EF4-FFF2-40B4-BE49-F238E27FC236}">
                  <a16:creationId xmlns:a16="http://schemas.microsoft.com/office/drawing/2014/main" id="{18D1E086-96C9-41F7-918D-E7E5EDD0DECB}"/>
                </a:ext>
              </a:extLst>
            </p:cNvPr>
            <p:cNvSpPr txBox="1">
              <a:spLocks noChangeArrowheads="1"/>
            </p:cNvSpPr>
            <p:nvPr/>
          </p:nvSpPr>
          <p:spPr bwMode="auto">
            <a:xfrm>
              <a:off x="3453" y="401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F</a:t>
              </a:r>
              <a:endParaRPr lang="en-US" altLang="zh-CN" sz="2000">
                <a:latin typeface="Times New Roman" panose="02020603050405020304" pitchFamily="18" charset="0"/>
              </a:endParaRPr>
            </a:p>
          </p:txBody>
        </p:sp>
        <p:sp>
          <p:nvSpPr>
            <p:cNvPr id="35884" name="Text Box 82">
              <a:extLst>
                <a:ext uri="{FF2B5EF4-FFF2-40B4-BE49-F238E27FC236}">
                  <a16:creationId xmlns:a16="http://schemas.microsoft.com/office/drawing/2014/main" id="{DB2EF33F-E614-497C-8C16-188F5A8E9F28}"/>
                </a:ext>
              </a:extLst>
            </p:cNvPr>
            <p:cNvSpPr txBox="1">
              <a:spLocks noChangeArrowheads="1"/>
            </p:cNvSpPr>
            <p:nvPr/>
          </p:nvSpPr>
          <p:spPr bwMode="auto">
            <a:xfrm>
              <a:off x="2720" y="4012"/>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E</a:t>
              </a:r>
              <a:endParaRPr lang="en-US" altLang="zh-CN" sz="2000">
                <a:latin typeface="Times New Roman" panose="02020603050405020304" pitchFamily="18" charset="0"/>
              </a:endParaRPr>
            </a:p>
          </p:txBody>
        </p:sp>
        <p:sp>
          <p:nvSpPr>
            <p:cNvPr id="35885" name="Line 85">
              <a:extLst>
                <a:ext uri="{FF2B5EF4-FFF2-40B4-BE49-F238E27FC236}">
                  <a16:creationId xmlns:a16="http://schemas.microsoft.com/office/drawing/2014/main" id="{0EEEC635-39F1-498B-A109-8F7D93FE9756}"/>
                </a:ext>
              </a:extLst>
            </p:cNvPr>
            <p:cNvSpPr>
              <a:spLocks noChangeShapeType="1"/>
            </p:cNvSpPr>
            <p:nvPr/>
          </p:nvSpPr>
          <p:spPr bwMode="auto">
            <a:xfrm flipH="1">
              <a:off x="3201" y="2727"/>
              <a:ext cx="144" cy="14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6" name="Text Box 86">
              <a:extLst>
                <a:ext uri="{FF2B5EF4-FFF2-40B4-BE49-F238E27FC236}">
                  <a16:creationId xmlns:a16="http://schemas.microsoft.com/office/drawing/2014/main" id="{8B2C6CE2-6009-45C6-9084-225FCA85EE5F}"/>
                </a:ext>
              </a:extLst>
            </p:cNvPr>
            <p:cNvSpPr txBox="1">
              <a:spLocks noChangeArrowheads="1"/>
            </p:cNvSpPr>
            <p:nvPr/>
          </p:nvSpPr>
          <p:spPr bwMode="auto">
            <a:xfrm>
              <a:off x="3258" y="2503"/>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root</a:t>
              </a:r>
              <a:endParaRPr lang="en-US" altLang="zh-CN" sz="2000">
                <a:latin typeface="Times New Roman" panose="02020603050405020304" pitchFamily="18" charset="0"/>
              </a:endParaRPr>
            </a:p>
          </p:txBody>
        </p:sp>
      </p:grpSp>
      <p:sp>
        <p:nvSpPr>
          <p:cNvPr id="35848" name="Text Box 90">
            <a:extLst>
              <a:ext uri="{FF2B5EF4-FFF2-40B4-BE49-F238E27FC236}">
                <a16:creationId xmlns:a16="http://schemas.microsoft.com/office/drawing/2014/main" id="{7790198F-5AE7-4D94-BF26-AA70AB690CA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32E9E48-4E91-4399-A1ED-0837F9E4D873}" type="slidenum">
              <a:rPr lang="zh-CN" altLang="en-US" sz="2400"/>
              <a:pPr algn="r" eaLnBrk="1" hangingPunct="1">
                <a:spcBef>
                  <a:spcPct val="50000"/>
                </a:spcBef>
                <a:buClrTx/>
                <a:buSzTx/>
                <a:buFontTx/>
                <a:buNone/>
              </a:pPr>
              <a:t>26</a:t>
            </a:fld>
            <a:endParaRPr lang="en-US" altLang="zh-CN"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81EFEFB-BA6A-44BF-ABBA-190C6D2330D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八、二叉树的链式存储结构</a:t>
            </a:r>
            <a:endParaRPr lang="en-US" altLang="zh-CN" sz="3200">
              <a:latin typeface="黑体" panose="02010609060101010101" pitchFamily="49" charset="-122"/>
              <a:ea typeface="黑体" panose="02010609060101010101" pitchFamily="49" charset="-122"/>
            </a:endParaRPr>
          </a:p>
        </p:txBody>
      </p:sp>
      <p:sp>
        <p:nvSpPr>
          <p:cNvPr id="36867" name="Text Box 4">
            <a:extLst>
              <a:ext uri="{FF2B5EF4-FFF2-40B4-BE49-F238E27FC236}">
                <a16:creationId xmlns:a16="http://schemas.microsoft.com/office/drawing/2014/main" id="{0E598733-F595-4A19-BD0C-CF83B2D6F5D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36868" name="Rectangle 5">
            <a:extLst>
              <a:ext uri="{FF2B5EF4-FFF2-40B4-BE49-F238E27FC236}">
                <a16:creationId xmlns:a16="http://schemas.microsoft.com/office/drawing/2014/main" id="{DB110C62-8D86-473C-BF0E-6D5582B33300}"/>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２.三叉链表</a:t>
            </a:r>
          </a:p>
          <a:p>
            <a:pPr eaLnBrk="1" hangingPunct="1">
              <a:spcBef>
                <a:spcPct val="30000"/>
              </a:spcBef>
            </a:pPr>
            <a:r>
              <a:rPr lang="zh-CN" altLang="en-US" sz="3100" b="1">
                <a:latin typeface="黑体" panose="02010609060101010101" pitchFamily="49" charset="-122"/>
                <a:ea typeface="黑体" panose="02010609060101010101" pitchFamily="49" charset="-122"/>
              </a:rPr>
              <a:t>采用数据域加上左、右孩子指针及双亲指针</a:t>
            </a:r>
          </a:p>
        </p:txBody>
      </p:sp>
      <p:sp>
        <p:nvSpPr>
          <p:cNvPr id="36869" name="Rectangle 6">
            <a:extLst>
              <a:ext uri="{FF2B5EF4-FFF2-40B4-BE49-F238E27FC236}">
                <a16:creationId xmlns:a16="http://schemas.microsoft.com/office/drawing/2014/main" id="{41991166-69E1-4DA8-A97D-76FCE86C56C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36870" name="Group 30">
            <a:extLst>
              <a:ext uri="{FF2B5EF4-FFF2-40B4-BE49-F238E27FC236}">
                <a16:creationId xmlns:a16="http://schemas.microsoft.com/office/drawing/2014/main" id="{A625398B-7037-48AF-B4DB-54DDDDA6D7A7}"/>
              </a:ext>
            </a:extLst>
          </p:cNvPr>
          <p:cNvGrpSpPr>
            <a:grpSpLocks/>
          </p:cNvGrpSpPr>
          <p:nvPr/>
        </p:nvGrpSpPr>
        <p:grpSpPr bwMode="auto">
          <a:xfrm>
            <a:off x="304800" y="4953000"/>
            <a:ext cx="4291013" cy="642938"/>
            <a:chOff x="1068" y="1632"/>
            <a:chExt cx="3489" cy="405"/>
          </a:xfrm>
        </p:grpSpPr>
        <p:sp>
          <p:nvSpPr>
            <p:cNvPr id="36893" name="Rectangle 31">
              <a:extLst>
                <a:ext uri="{FF2B5EF4-FFF2-40B4-BE49-F238E27FC236}">
                  <a16:creationId xmlns:a16="http://schemas.microsoft.com/office/drawing/2014/main" id="{75CC1E6C-4643-41CC-92FB-9055CFB64992}"/>
                </a:ext>
              </a:extLst>
            </p:cNvPr>
            <p:cNvSpPr>
              <a:spLocks noChangeArrowheads="1"/>
            </p:cNvSpPr>
            <p:nvPr/>
          </p:nvSpPr>
          <p:spPr bwMode="auto">
            <a:xfrm>
              <a:off x="1104" y="1755"/>
              <a:ext cx="3408" cy="261"/>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6894" name="Text Box 32">
              <a:extLst>
                <a:ext uri="{FF2B5EF4-FFF2-40B4-BE49-F238E27FC236}">
                  <a16:creationId xmlns:a16="http://schemas.microsoft.com/office/drawing/2014/main" id="{30EF57AB-B7C8-4DC3-B70F-DC494AFD02B5}"/>
                </a:ext>
              </a:extLst>
            </p:cNvPr>
            <p:cNvSpPr txBox="1">
              <a:spLocks noChangeArrowheads="1"/>
            </p:cNvSpPr>
            <p:nvPr/>
          </p:nvSpPr>
          <p:spPr bwMode="auto">
            <a:xfrm>
              <a:off x="1068" y="1738"/>
              <a:ext cx="3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CC"/>
                  </a:solidFill>
                  <a:latin typeface="Times New Roman" panose="02020603050405020304" pitchFamily="18" charset="0"/>
                </a:rPr>
                <a:t>lChild      data   parent    rChild</a:t>
              </a:r>
              <a:endParaRPr lang="en-US" altLang="zh-CN" sz="2400">
                <a:latin typeface="Times New Roman" panose="02020603050405020304" pitchFamily="18" charset="0"/>
              </a:endParaRPr>
            </a:p>
          </p:txBody>
        </p:sp>
        <p:sp>
          <p:nvSpPr>
            <p:cNvPr id="36895" name="Line 33">
              <a:extLst>
                <a:ext uri="{FF2B5EF4-FFF2-40B4-BE49-F238E27FC236}">
                  <a16:creationId xmlns:a16="http://schemas.microsoft.com/office/drawing/2014/main" id="{F843393A-AC9C-4908-B57B-FC9912894BB9}"/>
                </a:ext>
              </a:extLst>
            </p:cNvPr>
            <p:cNvSpPr>
              <a:spLocks noChangeShapeType="1"/>
            </p:cNvSpPr>
            <p:nvPr/>
          </p:nvSpPr>
          <p:spPr bwMode="auto">
            <a:xfrm flipV="1">
              <a:off x="2071" y="1755"/>
              <a:ext cx="0" cy="261"/>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6" name="Line 34">
              <a:extLst>
                <a:ext uri="{FF2B5EF4-FFF2-40B4-BE49-F238E27FC236}">
                  <a16:creationId xmlns:a16="http://schemas.microsoft.com/office/drawing/2014/main" id="{22851E2D-9B07-4795-B700-6D7370D7334E}"/>
                </a:ext>
              </a:extLst>
            </p:cNvPr>
            <p:cNvSpPr>
              <a:spLocks noChangeShapeType="1"/>
            </p:cNvSpPr>
            <p:nvPr/>
          </p:nvSpPr>
          <p:spPr bwMode="auto">
            <a:xfrm flipV="1">
              <a:off x="2736" y="1776"/>
              <a:ext cx="0" cy="261"/>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7" name="Line 35">
              <a:extLst>
                <a:ext uri="{FF2B5EF4-FFF2-40B4-BE49-F238E27FC236}">
                  <a16:creationId xmlns:a16="http://schemas.microsoft.com/office/drawing/2014/main" id="{EB75D697-96E0-4EC8-A7CE-AF06CF681F69}"/>
                </a:ext>
              </a:extLst>
            </p:cNvPr>
            <p:cNvSpPr>
              <a:spLocks noChangeShapeType="1"/>
            </p:cNvSpPr>
            <p:nvPr/>
          </p:nvSpPr>
          <p:spPr bwMode="auto">
            <a:xfrm flipV="1">
              <a:off x="2071" y="1632"/>
              <a:ext cx="89" cy="123"/>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8" name="Line 36">
              <a:extLst>
                <a:ext uri="{FF2B5EF4-FFF2-40B4-BE49-F238E27FC236}">
                  <a16:creationId xmlns:a16="http://schemas.microsoft.com/office/drawing/2014/main" id="{0FD9E20F-65DB-4F3E-B055-2FDB99188189}"/>
                </a:ext>
              </a:extLst>
            </p:cNvPr>
            <p:cNvSpPr>
              <a:spLocks noChangeShapeType="1"/>
            </p:cNvSpPr>
            <p:nvPr/>
          </p:nvSpPr>
          <p:spPr bwMode="auto">
            <a:xfrm flipV="1">
              <a:off x="2736" y="1632"/>
              <a:ext cx="96" cy="123"/>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9" name="Line 37">
              <a:extLst>
                <a:ext uri="{FF2B5EF4-FFF2-40B4-BE49-F238E27FC236}">
                  <a16:creationId xmlns:a16="http://schemas.microsoft.com/office/drawing/2014/main" id="{0AC3F9D2-48EA-43E0-B5F6-9CEF9CD05A69}"/>
                </a:ext>
              </a:extLst>
            </p:cNvPr>
            <p:cNvSpPr>
              <a:spLocks noChangeShapeType="1"/>
            </p:cNvSpPr>
            <p:nvPr/>
          </p:nvSpPr>
          <p:spPr bwMode="auto">
            <a:xfrm flipV="1">
              <a:off x="3552" y="1728"/>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0" name="Line 38">
              <a:extLst>
                <a:ext uri="{FF2B5EF4-FFF2-40B4-BE49-F238E27FC236}">
                  <a16:creationId xmlns:a16="http://schemas.microsoft.com/office/drawing/2014/main" id="{5CAAFCA3-55B2-45F7-807B-7AD8DB2EF554}"/>
                </a:ext>
              </a:extLst>
            </p:cNvPr>
            <p:cNvSpPr>
              <a:spLocks noChangeShapeType="1"/>
            </p:cNvSpPr>
            <p:nvPr/>
          </p:nvSpPr>
          <p:spPr bwMode="auto">
            <a:xfrm flipV="1">
              <a:off x="3552" y="1632"/>
              <a:ext cx="92" cy="75"/>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871" name="Group 39">
            <a:extLst>
              <a:ext uri="{FF2B5EF4-FFF2-40B4-BE49-F238E27FC236}">
                <a16:creationId xmlns:a16="http://schemas.microsoft.com/office/drawing/2014/main" id="{FA93E652-C065-4C60-A3FF-CD9EABC13BB8}"/>
              </a:ext>
            </a:extLst>
          </p:cNvPr>
          <p:cNvGrpSpPr>
            <a:grpSpLocks/>
          </p:cNvGrpSpPr>
          <p:nvPr/>
        </p:nvGrpSpPr>
        <p:grpSpPr bwMode="auto">
          <a:xfrm>
            <a:off x="5029200" y="4419600"/>
            <a:ext cx="3868738" cy="2003425"/>
            <a:chOff x="1152" y="1818"/>
            <a:chExt cx="3552" cy="1499"/>
          </a:xfrm>
        </p:grpSpPr>
        <p:sp>
          <p:nvSpPr>
            <p:cNvPr id="36873" name="AutoShape 40">
              <a:extLst>
                <a:ext uri="{FF2B5EF4-FFF2-40B4-BE49-F238E27FC236}">
                  <a16:creationId xmlns:a16="http://schemas.microsoft.com/office/drawing/2014/main" id="{781539D2-3972-4755-91D7-898138D040B7}"/>
                </a:ext>
              </a:extLst>
            </p:cNvPr>
            <p:cNvSpPr>
              <a:spLocks noChangeArrowheads="1"/>
            </p:cNvSpPr>
            <p:nvPr/>
          </p:nvSpPr>
          <p:spPr bwMode="auto">
            <a:xfrm>
              <a:off x="2784" y="1872"/>
              <a:ext cx="864" cy="288"/>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6874" name="AutoShape 41">
              <a:extLst>
                <a:ext uri="{FF2B5EF4-FFF2-40B4-BE49-F238E27FC236}">
                  <a16:creationId xmlns:a16="http://schemas.microsoft.com/office/drawing/2014/main" id="{1F94D6E6-8787-4C0C-AD11-01172FBF5CE4}"/>
                </a:ext>
              </a:extLst>
            </p:cNvPr>
            <p:cNvSpPr>
              <a:spLocks noChangeArrowheads="1"/>
            </p:cNvSpPr>
            <p:nvPr/>
          </p:nvSpPr>
          <p:spPr bwMode="auto">
            <a:xfrm>
              <a:off x="1920" y="2448"/>
              <a:ext cx="1920" cy="288"/>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6875" name="AutoShape 42">
              <a:extLst>
                <a:ext uri="{FF2B5EF4-FFF2-40B4-BE49-F238E27FC236}">
                  <a16:creationId xmlns:a16="http://schemas.microsoft.com/office/drawing/2014/main" id="{7F836354-25D5-423F-BA0E-CB7ECC00339B}"/>
                </a:ext>
              </a:extLst>
            </p:cNvPr>
            <p:cNvSpPr>
              <a:spLocks noChangeArrowheads="1"/>
            </p:cNvSpPr>
            <p:nvPr/>
          </p:nvSpPr>
          <p:spPr bwMode="auto">
            <a:xfrm>
              <a:off x="3552" y="3024"/>
              <a:ext cx="1152" cy="288"/>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6876" name="AutoShape 43">
              <a:extLst>
                <a:ext uri="{FF2B5EF4-FFF2-40B4-BE49-F238E27FC236}">
                  <a16:creationId xmlns:a16="http://schemas.microsoft.com/office/drawing/2014/main" id="{20BD9959-485C-4CF8-8166-47396020FBDA}"/>
                </a:ext>
              </a:extLst>
            </p:cNvPr>
            <p:cNvSpPr>
              <a:spLocks noChangeArrowheads="1"/>
            </p:cNvSpPr>
            <p:nvPr/>
          </p:nvSpPr>
          <p:spPr bwMode="auto">
            <a:xfrm>
              <a:off x="1152" y="3024"/>
              <a:ext cx="960" cy="288"/>
            </a:xfrm>
            <a:prstGeom prst="roundRect">
              <a:avLst>
                <a:gd name="adj" fmla="val 16667"/>
              </a:avLst>
            </a:prstGeom>
            <a:solidFill>
              <a:schemeClr val="accent1"/>
            </a:soli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6877" name="Text Box 44">
              <a:extLst>
                <a:ext uri="{FF2B5EF4-FFF2-40B4-BE49-F238E27FC236}">
                  <a16:creationId xmlns:a16="http://schemas.microsoft.com/office/drawing/2014/main" id="{D22D8F75-DD4F-4D52-BFA7-247A887F1140}"/>
                </a:ext>
              </a:extLst>
            </p:cNvPr>
            <p:cNvSpPr txBox="1">
              <a:spLocks noChangeArrowheads="1"/>
            </p:cNvSpPr>
            <p:nvPr/>
          </p:nvSpPr>
          <p:spPr bwMode="auto">
            <a:xfrm>
              <a:off x="2742" y="1818"/>
              <a:ext cx="96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CC"/>
                  </a:solidFill>
                  <a:latin typeface="Times New Roman" panose="02020603050405020304" pitchFamily="18" charset="0"/>
                </a:rPr>
                <a:t>parent</a:t>
              </a:r>
              <a:endParaRPr lang="en-US" altLang="zh-CN" sz="2400">
                <a:latin typeface="Times New Roman" panose="02020603050405020304" pitchFamily="18" charset="0"/>
              </a:endParaRPr>
            </a:p>
          </p:txBody>
        </p:sp>
        <p:sp>
          <p:nvSpPr>
            <p:cNvPr id="36878" name="Text Box 45">
              <a:extLst>
                <a:ext uri="{FF2B5EF4-FFF2-40B4-BE49-F238E27FC236}">
                  <a16:creationId xmlns:a16="http://schemas.microsoft.com/office/drawing/2014/main" id="{B2AB820C-A6C2-4309-B54F-3C160FF630C6}"/>
                </a:ext>
              </a:extLst>
            </p:cNvPr>
            <p:cNvSpPr txBox="1">
              <a:spLocks noChangeArrowheads="1"/>
            </p:cNvSpPr>
            <p:nvPr/>
          </p:nvSpPr>
          <p:spPr bwMode="auto">
            <a:xfrm>
              <a:off x="2310" y="2402"/>
              <a:ext cx="69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CC"/>
                  </a:solidFill>
                  <a:latin typeface="Times New Roman" panose="02020603050405020304" pitchFamily="18" charset="0"/>
                </a:rPr>
                <a:t>data</a:t>
              </a:r>
              <a:endParaRPr lang="en-US" altLang="zh-CN" sz="2400">
                <a:latin typeface="Times New Roman" panose="02020603050405020304" pitchFamily="18" charset="0"/>
              </a:endParaRPr>
            </a:p>
          </p:txBody>
        </p:sp>
        <p:sp>
          <p:nvSpPr>
            <p:cNvPr id="36879" name="Text Box 46">
              <a:extLst>
                <a:ext uri="{FF2B5EF4-FFF2-40B4-BE49-F238E27FC236}">
                  <a16:creationId xmlns:a16="http://schemas.microsoft.com/office/drawing/2014/main" id="{8812D9C7-3820-41FA-8FE8-CB1F4DF6F643}"/>
                </a:ext>
              </a:extLst>
            </p:cNvPr>
            <p:cNvSpPr txBox="1">
              <a:spLocks noChangeArrowheads="1"/>
            </p:cNvSpPr>
            <p:nvPr/>
          </p:nvSpPr>
          <p:spPr bwMode="auto">
            <a:xfrm>
              <a:off x="1176" y="2975"/>
              <a:ext cx="915"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CC"/>
                  </a:solidFill>
                  <a:latin typeface="Times New Roman" panose="02020603050405020304" pitchFamily="18" charset="0"/>
                </a:rPr>
                <a:t>lChild</a:t>
              </a:r>
              <a:endParaRPr lang="en-US" altLang="zh-CN" sz="2400">
                <a:latin typeface="Times New Roman" panose="02020603050405020304" pitchFamily="18" charset="0"/>
              </a:endParaRPr>
            </a:p>
          </p:txBody>
        </p:sp>
        <p:sp>
          <p:nvSpPr>
            <p:cNvPr id="36880" name="Line 47">
              <a:extLst>
                <a:ext uri="{FF2B5EF4-FFF2-40B4-BE49-F238E27FC236}">
                  <a16:creationId xmlns:a16="http://schemas.microsoft.com/office/drawing/2014/main" id="{C8B70E65-1A5C-4AA3-BF10-4470E77AD8FD}"/>
                </a:ext>
              </a:extLst>
            </p:cNvPr>
            <p:cNvSpPr>
              <a:spLocks noChangeShapeType="1"/>
            </p:cNvSpPr>
            <p:nvPr/>
          </p:nvSpPr>
          <p:spPr bwMode="auto">
            <a:xfrm flipV="1">
              <a:off x="2928" y="2448"/>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48">
              <a:extLst>
                <a:ext uri="{FF2B5EF4-FFF2-40B4-BE49-F238E27FC236}">
                  <a16:creationId xmlns:a16="http://schemas.microsoft.com/office/drawing/2014/main" id="{09DA2A37-F8F8-42EA-BFFA-F6583B69EF5C}"/>
                </a:ext>
              </a:extLst>
            </p:cNvPr>
            <p:cNvSpPr>
              <a:spLocks noChangeShapeType="1"/>
            </p:cNvSpPr>
            <p:nvPr/>
          </p:nvSpPr>
          <p:spPr bwMode="auto">
            <a:xfrm flipV="1">
              <a:off x="2928" y="2352"/>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49">
              <a:extLst>
                <a:ext uri="{FF2B5EF4-FFF2-40B4-BE49-F238E27FC236}">
                  <a16:creationId xmlns:a16="http://schemas.microsoft.com/office/drawing/2014/main" id="{5FEAD833-8D9E-4735-B4E0-8669E200D1A7}"/>
                </a:ext>
              </a:extLst>
            </p:cNvPr>
            <p:cNvSpPr>
              <a:spLocks noChangeShapeType="1"/>
            </p:cNvSpPr>
            <p:nvPr/>
          </p:nvSpPr>
          <p:spPr bwMode="auto">
            <a:xfrm flipV="1">
              <a:off x="2352" y="2448"/>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50">
              <a:extLst>
                <a:ext uri="{FF2B5EF4-FFF2-40B4-BE49-F238E27FC236}">
                  <a16:creationId xmlns:a16="http://schemas.microsoft.com/office/drawing/2014/main" id="{3773E6DD-64DB-4444-916E-2E6992D512D4}"/>
                </a:ext>
              </a:extLst>
            </p:cNvPr>
            <p:cNvSpPr>
              <a:spLocks noChangeShapeType="1"/>
            </p:cNvSpPr>
            <p:nvPr/>
          </p:nvSpPr>
          <p:spPr bwMode="auto">
            <a:xfrm flipV="1">
              <a:off x="2352" y="2352"/>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51">
              <a:extLst>
                <a:ext uri="{FF2B5EF4-FFF2-40B4-BE49-F238E27FC236}">
                  <a16:creationId xmlns:a16="http://schemas.microsoft.com/office/drawing/2014/main" id="{E082F83E-84F7-4BB6-BF6B-F779C2B9CA8B}"/>
                </a:ext>
              </a:extLst>
            </p:cNvPr>
            <p:cNvSpPr>
              <a:spLocks noChangeShapeType="1"/>
            </p:cNvSpPr>
            <p:nvPr/>
          </p:nvSpPr>
          <p:spPr bwMode="auto">
            <a:xfrm flipV="1">
              <a:off x="3408" y="2448"/>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52">
              <a:extLst>
                <a:ext uri="{FF2B5EF4-FFF2-40B4-BE49-F238E27FC236}">
                  <a16:creationId xmlns:a16="http://schemas.microsoft.com/office/drawing/2014/main" id="{749EE779-36BD-4D7E-BCE8-A5FC56E5D378}"/>
                </a:ext>
              </a:extLst>
            </p:cNvPr>
            <p:cNvSpPr>
              <a:spLocks noChangeShapeType="1"/>
            </p:cNvSpPr>
            <p:nvPr/>
          </p:nvSpPr>
          <p:spPr bwMode="auto">
            <a:xfrm flipV="1">
              <a:off x="3408" y="2352"/>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Text Box 53">
              <a:extLst>
                <a:ext uri="{FF2B5EF4-FFF2-40B4-BE49-F238E27FC236}">
                  <a16:creationId xmlns:a16="http://schemas.microsoft.com/office/drawing/2014/main" id="{AE08032E-2D1D-4CEF-854C-BD10FBCEE26C}"/>
                </a:ext>
              </a:extLst>
            </p:cNvPr>
            <p:cNvSpPr txBox="1">
              <a:spLocks noChangeArrowheads="1"/>
            </p:cNvSpPr>
            <p:nvPr/>
          </p:nvSpPr>
          <p:spPr bwMode="auto">
            <a:xfrm>
              <a:off x="3633" y="2968"/>
              <a:ext cx="96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FFCC"/>
                  </a:solidFill>
                  <a:latin typeface="Times New Roman" panose="02020603050405020304" pitchFamily="18" charset="0"/>
                </a:rPr>
                <a:t>rChild</a:t>
              </a:r>
              <a:endParaRPr lang="en-US" altLang="zh-CN" sz="2400">
                <a:latin typeface="Times New Roman" panose="02020603050405020304" pitchFamily="18" charset="0"/>
              </a:endParaRPr>
            </a:p>
          </p:txBody>
        </p:sp>
        <p:sp>
          <p:nvSpPr>
            <p:cNvPr id="36887" name="Line 54">
              <a:extLst>
                <a:ext uri="{FF2B5EF4-FFF2-40B4-BE49-F238E27FC236}">
                  <a16:creationId xmlns:a16="http://schemas.microsoft.com/office/drawing/2014/main" id="{FBEFEFEB-A221-4ECE-9408-2686DB5FECB3}"/>
                </a:ext>
              </a:extLst>
            </p:cNvPr>
            <p:cNvSpPr>
              <a:spLocks noChangeShapeType="1"/>
            </p:cNvSpPr>
            <p:nvPr/>
          </p:nvSpPr>
          <p:spPr bwMode="auto">
            <a:xfrm flipV="1">
              <a:off x="3168" y="2160"/>
              <a:ext cx="0" cy="24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8" name="Line 55">
              <a:extLst>
                <a:ext uri="{FF2B5EF4-FFF2-40B4-BE49-F238E27FC236}">
                  <a16:creationId xmlns:a16="http://schemas.microsoft.com/office/drawing/2014/main" id="{2E7C2F29-A64D-4CC9-B85D-A6E081D5A26A}"/>
                </a:ext>
              </a:extLst>
            </p:cNvPr>
            <p:cNvSpPr>
              <a:spLocks noChangeShapeType="1"/>
            </p:cNvSpPr>
            <p:nvPr/>
          </p:nvSpPr>
          <p:spPr bwMode="auto">
            <a:xfrm>
              <a:off x="3168" y="2400"/>
              <a:ext cx="0" cy="192"/>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Line 56">
              <a:extLst>
                <a:ext uri="{FF2B5EF4-FFF2-40B4-BE49-F238E27FC236}">
                  <a16:creationId xmlns:a16="http://schemas.microsoft.com/office/drawing/2014/main" id="{BA596161-D6BF-46EC-892F-2CFEE5AE043C}"/>
                </a:ext>
              </a:extLst>
            </p:cNvPr>
            <p:cNvSpPr>
              <a:spLocks noChangeShapeType="1"/>
            </p:cNvSpPr>
            <p:nvPr/>
          </p:nvSpPr>
          <p:spPr bwMode="auto">
            <a:xfrm flipH="1">
              <a:off x="1824" y="2736"/>
              <a:ext cx="192" cy="192"/>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0" name="Line 57">
              <a:extLst>
                <a:ext uri="{FF2B5EF4-FFF2-40B4-BE49-F238E27FC236}">
                  <a16:creationId xmlns:a16="http://schemas.microsoft.com/office/drawing/2014/main" id="{40053956-D744-4CB5-B01E-D5CB76096F80}"/>
                </a:ext>
              </a:extLst>
            </p:cNvPr>
            <p:cNvSpPr>
              <a:spLocks noChangeShapeType="1"/>
            </p:cNvSpPr>
            <p:nvPr/>
          </p:nvSpPr>
          <p:spPr bwMode="auto">
            <a:xfrm flipV="1">
              <a:off x="2016" y="2592"/>
              <a:ext cx="144" cy="14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1" name="Line 58">
              <a:extLst>
                <a:ext uri="{FF2B5EF4-FFF2-40B4-BE49-F238E27FC236}">
                  <a16:creationId xmlns:a16="http://schemas.microsoft.com/office/drawing/2014/main" id="{51DFA4EA-9E47-4DD1-BBA3-CAB22F70A57A}"/>
                </a:ext>
              </a:extLst>
            </p:cNvPr>
            <p:cNvSpPr>
              <a:spLocks noChangeShapeType="1"/>
            </p:cNvSpPr>
            <p:nvPr/>
          </p:nvSpPr>
          <p:spPr bwMode="auto">
            <a:xfrm flipH="1" flipV="1">
              <a:off x="3696" y="2736"/>
              <a:ext cx="192" cy="192"/>
            </a:xfrm>
            <a:prstGeom prst="line">
              <a:avLst/>
            </a:prstGeom>
            <a:noFill/>
            <a:ln w="38100">
              <a:solidFill>
                <a:schemeClr val="tx2"/>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2" name="Line 59">
              <a:extLst>
                <a:ext uri="{FF2B5EF4-FFF2-40B4-BE49-F238E27FC236}">
                  <a16:creationId xmlns:a16="http://schemas.microsoft.com/office/drawing/2014/main" id="{45E2BE3C-BA9C-4556-9A7F-265D444D2881}"/>
                </a:ext>
              </a:extLst>
            </p:cNvPr>
            <p:cNvSpPr>
              <a:spLocks noChangeShapeType="1"/>
            </p:cNvSpPr>
            <p:nvPr/>
          </p:nvSpPr>
          <p:spPr bwMode="auto">
            <a:xfrm>
              <a:off x="3552" y="2592"/>
              <a:ext cx="144" cy="14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872" name="Text Box 61">
            <a:extLst>
              <a:ext uri="{FF2B5EF4-FFF2-40B4-BE49-F238E27FC236}">
                <a16:creationId xmlns:a16="http://schemas.microsoft.com/office/drawing/2014/main" id="{819BCB00-C115-4D0A-B423-7B7FC3D9EF9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E82095B-E013-4617-B32C-A94916D1662A}" type="slidenum">
              <a:rPr lang="zh-CN" altLang="en-US" sz="2400"/>
              <a:pPr algn="r" eaLnBrk="1" hangingPunct="1">
                <a:spcBef>
                  <a:spcPct val="50000"/>
                </a:spcBef>
                <a:buClrTx/>
                <a:buSzTx/>
                <a:buFontTx/>
                <a:buNone/>
              </a:pPr>
              <a:t>27</a:t>
            </a:fld>
            <a:endParaRPr lang="en-US" altLang="zh-CN"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5811E9-2E9C-411D-90B5-78F72EEB6B5E}"/>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八、二叉树的链式存储结构</a:t>
            </a:r>
            <a:endParaRPr lang="en-US" altLang="zh-CN" sz="3200">
              <a:latin typeface="黑体" panose="02010609060101010101" pitchFamily="49" charset="-122"/>
              <a:ea typeface="黑体" panose="02010609060101010101" pitchFamily="49" charset="-122"/>
            </a:endParaRPr>
          </a:p>
        </p:txBody>
      </p:sp>
      <p:sp>
        <p:nvSpPr>
          <p:cNvPr id="37891" name="Text Box 4">
            <a:extLst>
              <a:ext uri="{FF2B5EF4-FFF2-40B4-BE49-F238E27FC236}">
                <a16:creationId xmlns:a16="http://schemas.microsoft.com/office/drawing/2014/main" id="{D77432FC-4107-4653-94EB-5EDED36C8D4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二叉树</a:t>
            </a:r>
          </a:p>
        </p:txBody>
      </p:sp>
      <p:sp>
        <p:nvSpPr>
          <p:cNvPr id="37892" name="Rectangle 5">
            <a:extLst>
              <a:ext uri="{FF2B5EF4-FFF2-40B4-BE49-F238E27FC236}">
                <a16:creationId xmlns:a16="http://schemas.microsoft.com/office/drawing/2014/main" id="{EF6F77BF-33DB-4149-936D-870C57E0EBED}"/>
              </a:ext>
            </a:extLst>
          </p:cNvPr>
          <p:cNvSpPr>
            <a:spLocks noGrp="1" noChangeArrowheads="1"/>
          </p:cNvSpPr>
          <p:nvPr>
            <p:ph type="body" idx="1"/>
          </p:nvPr>
        </p:nvSpPr>
        <p:spPr>
          <a:xfrm>
            <a:off x="381000" y="2819400"/>
            <a:ext cx="8763000" cy="4038600"/>
          </a:xfrm>
        </p:spPr>
        <p:txBody>
          <a:bodyPr/>
          <a:lstStyle/>
          <a:p>
            <a:pPr eaLnBrk="1" hangingPunct="1">
              <a:spcBef>
                <a:spcPct val="3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２.三叉链表(举例)</a:t>
            </a:r>
          </a:p>
          <a:p>
            <a:pPr eaLnBrk="1" hangingPunct="1">
              <a:spcBef>
                <a:spcPct val="30000"/>
              </a:spcBef>
            </a:pPr>
            <a:r>
              <a:rPr lang="zh-CN" altLang="en-US" sz="3100" b="1">
                <a:latin typeface="黑体" panose="02010609060101010101" pitchFamily="49" charset="-122"/>
                <a:ea typeface="黑体" panose="02010609060101010101" pitchFamily="49" charset="-122"/>
              </a:rPr>
              <a:t>二叉树（左）及其三叉链表（右）</a:t>
            </a:r>
          </a:p>
        </p:txBody>
      </p:sp>
      <p:sp>
        <p:nvSpPr>
          <p:cNvPr id="37893" name="Rectangle 6">
            <a:extLst>
              <a:ext uri="{FF2B5EF4-FFF2-40B4-BE49-F238E27FC236}">
                <a16:creationId xmlns:a16="http://schemas.microsoft.com/office/drawing/2014/main" id="{3E9652F3-0C94-4993-8750-13C945CDF5E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37894" name="Group 171">
            <a:extLst>
              <a:ext uri="{FF2B5EF4-FFF2-40B4-BE49-F238E27FC236}">
                <a16:creationId xmlns:a16="http://schemas.microsoft.com/office/drawing/2014/main" id="{57D3155C-B238-4E0A-B28B-A32A8A07576C}"/>
              </a:ext>
            </a:extLst>
          </p:cNvPr>
          <p:cNvGrpSpPr>
            <a:grpSpLocks/>
          </p:cNvGrpSpPr>
          <p:nvPr/>
        </p:nvGrpSpPr>
        <p:grpSpPr bwMode="auto">
          <a:xfrm>
            <a:off x="762000" y="3948113"/>
            <a:ext cx="1730375" cy="2847975"/>
            <a:chOff x="432" y="832"/>
            <a:chExt cx="1090" cy="2425"/>
          </a:xfrm>
        </p:grpSpPr>
        <p:sp>
          <p:nvSpPr>
            <p:cNvPr id="37947" name="Line 111">
              <a:extLst>
                <a:ext uri="{FF2B5EF4-FFF2-40B4-BE49-F238E27FC236}">
                  <a16:creationId xmlns:a16="http://schemas.microsoft.com/office/drawing/2014/main" id="{18412DB4-0FE6-4946-A879-1CF999EF8FF3}"/>
                </a:ext>
              </a:extLst>
            </p:cNvPr>
            <p:cNvSpPr>
              <a:spLocks noChangeShapeType="1"/>
            </p:cNvSpPr>
            <p:nvPr/>
          </p:nvSpPr>
          <p:spPr bwMode="auto">
            <a:xfrm flipH="1">
              <a:off x="816" y="2573"/>
              <a:ext cx="192"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8" name="Line 112">
              <a:extLst>
                <a:ext uri="{FF2B5EF4-FFF2-40B4-BE49-F238E27FC236}">
                  <a16:creationId xmlns:a16="http://schemas.microsoft.com/office/drawing/2014/main" id="{ADF869D5-804D-4938-AD14-78C63059CD6D}"/>
                </a:ext>
              </a:extLst>
            </p:cNvPr>
            <p:cNvSpPr>
              <a:spLocks noChangeShapeType="1"/>
            </p:cNvSpPr>
            <p:nvPr/>
          </p:nvSpPr>
          <p:spPr bwMode="auto">
            <a:xfrm>
              <a:off x="864" y="2093"/>
              <a:ext cx="384" cy="86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9" name="Line 113">
              <a:extLst>
                <a:ext uri="{FF2B5EF4-FFF2-40B4-BE49-F238E27FC236}">
                  <a16:creationId xmlns:a16="http://schemas.microsoft.com/office/drawing/2014/main" id="{6D242DB0-1DCD-47D4-AE4C-322894A11FEE}"/>
                </a:ext>
              </a:extLst>
            </p:cNvPr>
            <p:cNvSpPr>
              <a:spLocks noChangeShapeType="1"/>
            </p:cNvSpPr>
            <p:nvPr/>
          </p:nvSpPr>
          <p:spPr bwMode="auto">
            <a:xfrm flipH="1">
              <a:off x="624" y="1613"/>
              <a:ext cx="336" cy="81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0" name="Oval 114" descr="羊皮纸">
              <a:extLst>
                <a:ext uri="{FF2B5EF4-FFF2-40B4-BE49-F238E27FC236}">
                  <a16:creationId xmlns:a16="http://schemas.microsoft.com/office/drawing/2014/main" id="{FB04FFE5-0C36-4F8D-B7B7-99DDB2CCD353}"/>
                </a:ext>
              </a:extLst>
            </p:cNvPr>
            <p:cNvSpPr>
              <a:spLocks noChangeArrowheads="1"/>
            </p:cNvSpPr>
            <p:nvPr/>
          </p:nvSpPr>
          <p:spPr bwMode="auto">
            <a:xfrm>
              <a:off x="864" y="1373"/>
              <a:ext cx="288" cy="288"/>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51" name="Oval 115" descr="羊皮纸">
              <a:extLst>
                <a:ext uri="{FF2B5EF4-FFF2-40B4-BE49-F238E27FC236}">
                  <a16:creationId xmlns:a16="http://schemas.microsoft.com/office/drawing/2014/main" id="{4621055E-9F20-4ED7-B9DC-C66647C48BF4}"/>
                </a:ext>
              </a:extLst>
            </p:cNvPr>
            <p:cNvSpPr>
              <a:spLocks noChangeArrowheads="1"/>
            </p:cNvSpPr>
            <p:nvPr/>
          </p:nvSpPr>
          <p:spPr bwMode="auto">
            <a:xfrm>
              <a:off x="672" y="1853"/>
              <a:ext cx="288" cy="288"/>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52" name="Oval 116" descr="羊皮纸">
              <a:extLst>
                <a:ext uri="{FF2B5EF4-FFF2-40B4-BE49-F238E27FC236}">
                  <a16:creationId xmlns:a16="http://schemas.microsoft.com/office/drawing/2014/main" id="{66A3BCE3-A62F-4E96-8849-6260EB31025D}"/>
                </a:ext>
              </a:extLst>
            </p:cNvPr>
            <p:cNvSpPr>
              <a:spLocks noChangeArrowheads="1"/>
            </p:cNvSpPr>
            <p:nvPr/>
          </p:nvSpPr>
          <p:spPr bwMode="auto">
            <a:xfrm>
              <a:off x="432" y="2381"/>
              <a:ext cx="288" cy="288"/>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53" name="Oval 117" descr="羊皮纸">
              <a:extLst>
                <a:ext uri="{FF2B5EF4-FFF2-40B4-BE49-F238E27FC236}">
                  <a16:creationId xmlns:a16="http://schemas.microsoft.com/office/drawing/2014/main" id="{9BAA6461-FB3E-4F6D-B57F-D9414985BA3F}"/>
                </a:ext>
              </a:extLst>
            </p:cNvPr>
            <p:cNvSpPr>
              <a:spLocks noChangeArrowheads="1"/>
            </p:cNvSpPr>
            <p:nvPr/>
          </p:nvSpPr>
          <p:spPr bwMode="auto">
            <a:xfrm>
              <a:off x="912" y="2381"/>
              <a:ext cx="288" cy="288"/>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54" name="Oval 118" descr="羊皮纸">
              <a:extLst>
                <a:ext uri="{FF2B5EF4-FFF2-40B4-BE49-F238E27FC236}">
                  <a16:creationId xmlns:a16="http://schemas.microsoft.com/office/drawing/2014/main" id="{73101188-18BB-4BC7-BE6F-88A842B9AC76}"/>
                </a:ext>
              </a:extLst>
            </p:cNvPr>
            <p:cNvSpPr>
              <a:spLocks noChangeArrowheads="1"/>
            </p:cNvSpPr>
            <p:nvPr/>
          </p:nvSpPr>
          <p:spPr bwMode="auto">
            <a:xfrm>
              <a:off x="1152" y="2909"/>
              <a:ext cx="288" cy="288"/>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55" name="Oval 119" descr="羊皮纸">
              <a:extLst>
                <a:ext uri="{FF2B5EF4-FFF2-40B4-BE49-F238E27FC236}">
                  <a16:creationId xmlns:a16="http://schemas.microsoft.com/office/drawing/2014/main" id="{6553E1A8-5FC4-420F-94BA-772781DC2894}"/>
                </a:ext>
              </a:extLst>
            </p:cNvPr>
            <p:cNvSpPr>
              <a:spLocks noChangeArrowheads="1"/>
            </p:cNvSpPr>
            <p:nvPr/>
          </p:nvSpPr>
          <p:spPr bwMode="auto">
            <a:xfrm>
              <a:off x="672" y="2909"/>
              <a:ext cx="288" cy="288"/>
            </a:xfrm>
            <a:prstGeom prst="ellipse">
              <a:avLst/>
            </a:prstGeom>
            <a:blipFill dpi="0" rotWithShape="0">
              <a:blip r:embed="rId3" cstate="print"/>
              <a:srcRect/>
              <a:tile tx="0" ty="0" sx="100000" sy="100000" flip="none" algn="tl"/>
            </a:blipFill>
            <a:ln w="381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56" name="Text Box 152">
              <a:extLst>
                <a:ext uri="{FF2B5EF4-FFF2-40B4-BE49-F238E27FC236}">
                  <a16:creationId xmlns:a16="http://schemas.microsoft.com/office/drawing/2014/main" id="{11E4CB1A-5226-448F-93B4-9A75AEBB948A}"/>
                </a:ext>
              </a:extLst>
            </p:cNvPr>
            <p:cNvSpPr txBox="1">
              <a:spLocks noChangeArrowheads="1"/>
            </p:cNvSpPr>
            <p:nvPr/>
          </p:nvSpPr>
          <p:spPr bwMode="auto">
            <a:xfrm>
              <a:off x="886" y="1303"/>
              <a:ext cx="255"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A</a:t>
              </a:r>
              <a:endParaRPr lang="en-US" altLang="zh-CN" sz="2400">
                <a:latin typeface="Times New Roman" panose="02020603050405020304" pitchFamily="18" charset="0"/>
              </a:endParaRPr>
            </a:p>
          </p:txBody>
        </p:sp>
        <p:sp>
          <p:nvSpPr>
            <p:cNvPr id="37957" name="Text Box 154">
              <a:extLst>
                <a:ext uri="{FF2B5EF4-FFF2-40B4-BE49-F238E27FC236}">
                  <a16:creationId xmlns:a16="http://schemas.microsoft.com/office/drawing/2014/main" id="{23953272-F2CD-41D3-AA4F-B88B99DFFFF4}"/>
                </a:ext>
              </a:extLst>
            </p:cNvPr>
            <p:cNvSpPr txBox="1">
              <a:spLocks noChangeArrowheads="1"/>
            </p:cNvSpPr>
            <p:nvPr/>
          </p:nvSpPr>
          <p:spPr bwMode="auto">
            <a:xfrm>
              <a:off x="687" y="1793"/>
              <a:ext cx="244"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B</a:t>
              </a:r>
              <a:endParaRPr lang="en-US" altLang="zh-CN" sz="2400">
                <a:latin typeface="Times New Roman" panose="02020603050405020304" pitchFamily="18" charset="0"/>
              </a:endParaRPr>
            </a:p>
          </p:txBody>
        </p:sp>
        <p:sp>
          <p:nvSpPr>
            <p:cNvPr id="37958" name="Text Box 157">
              <a:extLst>
                <a:ext uri="{FF2B5EF4-FFF2-40B4-BE49-F238E27FC236}">
                  <a16:creationId xmlns:a16="http://schemas.microsoft.com/office/drawing/2014/main" id="{430640C8-622A-4329-8CB5-2E2CC96E7208}"/>
                </a:ext>
              </a:extLst>
            </p:cNvPr>
            <p:cNvSpPr txBox="1">
              <a:spLocks noChangeArrowheads="1"/>
            </p:cNvSpPr>
            <p:nvPr/>
          </p:nvSpPr>
          <p:spPr bwMode="auto">
            <a:xfrm>
              <a:off x="455" y="2339"/>
              <a:ext cx="25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C</a:t>
              </a:r>
              <a:endParaRPr lang="en-US" altLang="zh-CN" sz="2400">
                <a:latin typeface="Times New Roman" panose="02020603050405020304" pitchFamily="18" charset="0"/>
              </a:endParaRPr>
            </a:p>
          </p:txBody>
        </p:sp>
        <p:sp>
          <p:nvSpPr>
            <p:cNvPr id="37959" name="Text Box 158">
              <a:extLst>
                <a:ext uri="{FF2B5EF4-FFF2-40B4-BE49-F238E27FC236}">
                  <a16:creationId xmlns:a16="http://schemas.microsoft.com/office/drawing/2014/main" id="{99362780-8887-4EEC-9D30-A3420013FB36}"/>
                </a:ext>
              </a:extLst>
            </p:cNvPr>
            <p:cNvSpPr txBox="1">
              <a:spLocks noChangeArrowheads="1"/>
            </p:cNvSpPr>
            <p:nvPr/>
          </p:nvSpPr>
          <p:spPr bwMode="auto">
            <a:xfrm>
              <a:off x="922" y="2339"/>
              <a:ext cx="25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D</a:t>
              </a:r>
              <a:endParaRPr lang="en-US" altLang="zh-CN" sz="2400">
                <a:latin typeface="Times New Roman" panose="02020603050405020304" pitchFamily="18" charset="0"/>
              </a:endParaRPr>
            </a:p>
          </p:txBody>
        </p:sp>
        <p:sp>
          <p:nvSpPr>
            <p:cNvPr id="37960" name="Text Box 161">
              <a:extLst>
                <a:ext uri="{FF2B5EF4-FFF2-40B4-BE49-F238E27FC236}">
                  <a16:creationId xmlns:a16="http://schemas.microsoft.com/office/drawing/2014/main" id="{987DCD5D-AA9F-487F-AC17-C3EEBE0E2D8E}"/>
                </a:ext>
              </a:extLst>
            </p:cNvPr>
            <p:cNvSpPr txBox="1">
              <a:spLocks noChangeArrowheads="1"/>
            </p:cNvSpPr>
            <p:nvPr/>
          </p:nvSpPr>
          <p:spPr bwMode="auto">
            <a:xfrm>
              <a:off x="1187" y="2868"/>
              <a:ext cx="233"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F</a:t>
              </a:r>
              <a:endParaRPr lang="en-US" altLang="zh-CN" sz="2400">
                <a:latin typeface="Times New Roman" panose="02020603050405020304" pitchFamily="18" charset="0"/>
              </a:endParaRPr>
            </a:p>
          </p:txBody>
        </p:sp>
        <p:sp>
          <p:nvSpPr>
            <p:cNvPr id="37961" name="Text Box 162">
              <a:extLst>
                <a:ext uri="{FF2B5EF4-FFF2-40B4-BE49-F238E27FC236}">
                  <a16:creationId xmlns:a16="http://schemas.microsoft.com/office/drawing/2014/main" id="{C6D43AFE-931A-45D6-A959-75CDD48F222A}"/>
                </a:ext>
              </a:extLst>
            </p:cNvPr>
            <p:cNvSpPr txBox="1">
              <a:spLocks noChangeArrowheads="1"/>
            </p:cNvSpPr>
            <p:nvPr/>
          </p:nvSpPr>
          <p:spPr bwMode="auto">
            <a:xfrm>
              <a:off x="702" y="2868"/>
              <a:ext cx="24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E</a:t>
              </a:r>
              <a:endParaRPr lang="en-US" altLang="zh-CN" sz="2400">
                <a:latin typeface="Times New Roman" panose="02020603050405020304" pitchFamily="18" charset="0"/>
              </a:endParaRPr>
            </a:p>
          </p:txBody>
        </p:sp>
        <p:sp>
          <p:nvSpPr>
            <p:cNvPr id="37962" name="Line 164">
              <a:extLst>
                <a:ext uri="{FF2B5EF4-FFF2-40B4-BE49-F238E27FC236}">
                  <a16:creationId xmlns:a16="http://schemas.microsoft.com/office/drawing/2014/main" id="{F86CDB0D-3D57-46AD-9D0C-0C24AE569C8B}"/>
                </a:ext>
              </a:extLst>
            </p:cNvPr>
            <p:cNvSpPr>
              <a:spLocks noChangeShapeType="1"/>
            </p:cNvSpPr>
            <p:nvPr/>
          </p:nvSpPr>
          <p:spPr bwMode="auto">
            <a:xfrm flipH="1">
              <a:off x="1056" y="1181"/>
              <a:ext cx="144" cy="19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3" name="Text Box 165">
              <a:extLst>
                <a:ext uri="{FF2B5EF4-FFF2-40B4-BE49-F238E27FC236}">
                  <a16:creationId xmlns:a16="http://schemas.microsoft.com/office/drawing/2014/main" id="{1ACF9B4C-C920-4FA0-9814-D25553CE60F7}"/>
                </a:ext>
              </a:extLst>
            </p:cNvPr>
            <p:cNvSpPr txBox="1">
              <a:spLocks noChangeArrowheads="1"/>
            </p:cNvSpPr>
            <p:nvPr/>
          </p:nvSpPr>
          <p:spPr bwMode="auto">
            <a:xfrm>
              <a:off x="1065" y="832"/>
              <a:ext cx="457"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root</a:t>
              </a:r>
              <a:endParaRPr lang="en-US" altLang="zh-CN" sz="2400">
                <a:latin typeface="Times New Roman" panose="02020603050405020304" pitchFamily="18" charset="0"/>
              </a:endParaRPr>
            </a:p>
          </p:txBody>
        </p:sp>
      </p:grpSp>
      <p:grpSp>
        <p:nvGrpSpPr>
          <p:cNvPr id="37895" name="Group 172">
            <a:extLst>
              <a:ext uri="{FF2B5EF4-FFF2-40B4-BE49-F238E27FC236}">
                <a16:creationId xmlns:a16="http://schemas.microsoft.com/office/drawing/2014/main" id="{314A1C68-94E8-4300-AE28-E04813C3ADAE}"/>
              </a:ext>
            </a:extLst>
          </p:cNvPr>
          <p:cNvGrpSpPr>
            <a:grpSpLocks/>
          </p:cNvGrpSpPr>
          <p:nvPr/>
        </p:nvGrpSpPr>
        <p:grpSpPr bwMode="auto">
          <a:xfrm>
            <a:off x="5043488" y="4008438"/>
            <a:ext cx="3340100" cy="2787650"/>
            <a:chOff x="3177" y="2525"/>
            <a:chExt cx="2104" cy="1756"/>
          </a:xfrm>
        </p:grpSpPr>
        <p:sp>
          <p:nvSpPr>
            <p:cNvPr id="37897" name="Rectangle 64" descr="羊皮纸">
              <a:extLst>
                <a:ext uri="{FF2B5EF4-FFF2-40B4-BE49-F238E27FC236}">
                  <a16:creationId xmlns:a16="http://schemas.microsoft.com/office/drawing/2014/main" id="{B5FC0340-5289-484B-BCBC-4432027F43CD}"/>
                </a:ext>
              </a:extLst>
            </p:cNvPr>
            <p:cNvSpPr>
              <a:spLocks noChangeArrowheads="1"/>
            </p:cNvSpPr>
            <p:nvPr/>
          </p:nvSpPr>
          <p:spPr bwMode="auto">
            <a:xfrm>
              <a:off x="4464" y="4028"/>
              <a:ext cx="816" cy="205"/>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898" name="Line 65">
              <a:extLst>
                <a:ext uri="{FF2B5EF4-FFF2-40B4-BE49-F238E27FC236}">
                  <a16:creationId xmlns:a16="http://schemas.microsoft.com/office/drawing/2014/main" id="{BF4454C8-A16B-4B5B-BBEE-722384B7AD13}"/>
                </a:ext>
              </a:extLst>
            </p:cNvPr>
            <p:cNvSpPr>
              <a:spLocks noChangeShapeType="1"/>
            </p:cNvSpPr>
            <p:nvPr/>
          </p:nvSpPr>
          <p:spPr bwMode="auto">
            <a:xfrm>
              <a:off x="4895" y="4028"/>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9" name="Line 66">
              <a:extLst>
                <a:ext uri="{FF2B5EF4-FFF2-40B4-BE49-F238E27FC236}">
                  <a16:creationId xmlns:a16="http://schemas.microsoft.com/office/drawing/2014/main" id="{CEEA910D-BFFE-4062-BEB2-99CCFC934014}"/>
                </a:ext>
              </a:extLst>
            </p:cNvPr>
            <p:cNvSpPr>
              <a:spLocks noChangeShapeType="1"/>
            </p:cNvSpPr>
            <p:nvPr/>
          </p:nvSpPr>
          <p:spPr bwMode="auto">
            <a:xfrm>
              <a:off x="5088" y="4028"/>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0" name="Line 67">
              <a:extLst>
                <a:ext uri="{FF2B5EF4-FFF2-40B4-BE49-F238E27FC236}">
                  <a16:creationId xmlns:a16="http://schemas.microsoft.com/office/drawing/2014/main" id="{AAAA308E-1E5A-4A80-81FD-A028BFDCE911}"/>
                </a:ext>
              </a:extLst>
            </p:cNvPr>
            <p:cNvSpPr>
              <a:spLocks noChangeShapeType="1"/>
            </p:cNvSpPr>
            <p:nvPr/>
          </p:nvSpPr>
          <p:spPr bwMode="auto">
            <a:xfrm>
              <a:off x="4656" y="4028"/>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1" name="Rectangle 68" descr="羊皮纸">
              <a:extLst>
                <a:ext uri="{FF2B5EF4-FFF2-40B4-BE49-F238E27FC236}">
                  <a16:creationId xmlns:a16="http://schemas.microsoft.com/office/drawing/2014/main" id="{C6083C0B-D137-4803-BF11-7585AAD06390}"/>
                </a:ext>
              </a:extLst>
            </p:cNvPr>
            <p:cNvSpPr>
              <a:spLocks noChangeArrowheads="1"/>
            </p:cNvSpPr>
            <p:nvPr/>
          </p:nvSpPr>
          <p:spPr bwMode="auto">
            <a:xfrm>
              <a:off x="3552" y="4028"/>
              <a:ext cx="816" cy="205"/>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2" name="Line 69">
              <a:extLst>
                <a:ext uri="{FF2B5EF4-FFF2-40B4-BE49-F238E27FC236}">
                  <a16:creationId xmlns:a16="http://schemas.microsoft.com/office/drawing/2014/main" id="{801650AA-EBFB-4EC6-8E13-7792F92E9362}"/>
                </a:ext>
              </a:extLst>
            </p:cNvPr>
            <p:cNvSpPr>
              <a:spLocks noChangeShapeType="1"/>
            </p:cNvSpPr>
            <p:nvPr/>
          </p:nvSpPr>
          <p:spPr bwMode="auto">
            <a:xfrm>
              <a:off x="3983" y="4028"/>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3" name="Line 70">
              <a:extLst>
                <a:ext uri="{FF2B5EF4-FFF2-40B4-BE49-F238E27FC236}">
                  <a16:creationId xmlns:a16="http://schemas.microsoft.com/office/drawing/2014/main" id="{30B756BC-5D37-4816-A08D-0276859B85AD}"/>
                </a:ext>
              </a:extLst>
            </p:cNvPr>
            <p:cNvSpPr>
              <a:spLocks noChangeShapeType="1"/>
            </p:cNvSpPr>
            <p:nvPr/>
          </p:nvSpPr>
          <p:spPr bwMode="auto">
            <a:xfrm>
              <a:off x="4175" y="4028"/>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4" name="Line 71">
              <a:extLst>
                <a:ext uri="{FF2B5EF4-FFF2-40B4-BE49-F238E27FC236}">
                  <a16:creationId xmlns:a16="http://schemas.microsoft.com/office/drawing/2014/main" id="{8EA2D859-C5DD-47F9-9041-BD7F6EC967B7}"/>
                </a:ext>
              </a:extLst>
            </p:cNvPr>
            <p:cNvSpPr>
              <a:spLocks noChangeShapeType="1"/>
            </p:cNvSpPr>
            <p:nvPr/>
          </p:nvSpPr>
          <p:spPr bwMode="auto">
            <a:xfrm>
              <a:off x="3744" y="4028"/>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Rectangle 72" descr="羊皮纸">
              <a:extLst>
                <a:ext uri="{FF2B5EF4-FFF2-40B4-BE49-F238E27FC236}">
                  <a16:creationId xmlns:a16="http://schemas.microsoft.com/office/drawing/2014/main" id="{535F4CE3-A41A-4E6D-9FEA-4CC90826D23A}"/>
                </a:ext>
              </a:extLst>
            </p:cNvPr>
            <p:cNvSpPr>
              <a:spLocks noChangeArrowheads="1"/>
            </p:cNvSpPr>
            <p:nvPr/>
          </p:nvSpPr>
          <p:spPr bwMode="auto">
            <a:xfrm>
              <a:off x="4128" y="3653"/>
              <a:ext cx="816" cy="205"/>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6" name="Line 73">
              <a:extLst>
                <a:ext uri="{FF2B5EF4-FFF2-40B4-BE49-F238E27FC236}">
                  <a16:creationId xmlns:a16="http://schemas.microsoft.com/office/drawing/2014/main" id="{57500C79-DE48-438A-9D37-73B26C050FCC}"/>
                </a:ext>
              </a:extLst>
            </p:cNvPr>
            <p:cNvSpPr>
              <a:spLocks noChangeShapeType="1"/>
            </p:cNvSpPr>
            <p:nvPr/>
          </p:nvSpPr>
          <p:spPr bwMode="auto">
            <a:xfrm>
              <a:off x="4559" y="3653"/>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7" name="Line 74">
              <a:extLst>
                <a:ext uri="{FF2B5EF4-FFF2-40B4-BE49-F238E27FC236}">
                  <a16:creationId xmlns:a16="http://schemas.microsoft.com/office/drawing/2014/main" id="{50DDC15C-0BC5-4388-B11F-23B5D643AA85}"/>
                </a:ext>
              </a:extLst>
            </p:cNvPr>
            <p:cNvSpPr>
              <a:spLocks noChangeShapeType="1"/>
            </p:cNvSpPr>
            <p:nvPr/>
          </p:nvSpPr>
          <p:spPr bwMode="auto">
            <a:xfrm>
              <a:off x="4752" y="3653"/>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Line 75">
              <a:extLst>
                <a:ext uri="{FF2B5EF4-FFF2-40B4-BE49-F238E27FC236}">
                  <a16:creationId xmlns:a16="http://schemas.microsoft.com/office/drawing/2014/main" id="{FE8F9F39-24C9-4E0B-9287-5E986B8C163C}"/>
                </a:ext>
              </a:extLst>
            </p:cNvPr>
            <p:cNvSpPr>
              <a:spLocks noChangeShapeType="1"/>
            </p:cNvSpPr>
            <p:nvPr/>
          </p:nvSpPr>
          <p:spPr bwMode="auto">
            <a:xfrm>
              <a:off x="4319" y="3653"/>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9" name="Rectangle 76" descr="羊皮纸">
              <a:extLst>
                <a:ext uri="{FF2B5EF4-FFF2-40B4-BE49-F238E27FC236}">
                  <a16:creationId xmlns:a16="http://schemas.microsoft.com/office/drawing/2014/main" id="{946A0481-F6FA-432A-AA1F-4B6B5203AA7D}"/>
                </a:ext>
              </a:extLst>
            </p:cNvPr>
            <p:cNvSpPr>
              <a:spLocks noChangeArrowheads="1"/>
            </p:cNvSpPr>
            <p:nvPr/>
          </p:nvSpPr>
          <p:spPr bwMode="auto">
            <a:xfrm>
              <a:off x="3216" y="3653"/>
              <a:ext cx="816" cy="205"/>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10" name="Line 77">
              <a:extLst>
                <a:ext uri="{FF2B5EF4-FFF2-40B4-BE49-F238E27FC236}">
                  <a16:creationId xmlns:a16="http://schemas.microsoft.com/office/drawing/2014/main" id="{E5071DDB-98C5-4472-9644-26F748DC0453}"/>
                </a:ext>
              </a:extLst>
            </p:cNvPr>
            <p:cNvSpPr>
              <a:spLocks noChangeShapeType="1"/>
            </p:cNvSpPr>
            <p:nvPr/>
          </p:nvSpPr>
          <p:spPr bwMode="auto">
            <a:xfrm>
              <a:off x="3647" y="3653"/>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1" name="Line 78">
              <a:extLst>
                <a:ext uri="{FF2B5EF4-FFF2-40B4-BE49-F238E27FC236}">
                  <a16:creationId xmlns:a16="http://schemas.microsoft.com/office/drawing/2014/main" id="{C9C802B3-5C1D-4585-AB69-24E768EFEFEA}"/>
                </a:ext>
              </a:extLst>
            </p:cNvPr>
            <p:cNvSpPr>
              <a:spLocks noChangeShapeType="1"/>
            </p:cNvSpPr>
            <p:nvPr/>
          </p:nvSpPr>
          <p:spPr bwMode="auto">
            <a:xfrm>
              <a:off x="3839" y="3653"/>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2" name="Rectangle 79" descr="羊皮纸">
              <a:extLst>
                <a:ext uri="{FF2B5EF4-FFF2-40B4-BE49-F238E27FC236}">
                  <a16:creationId xmlns:a16="http://schemas.microsoft.com/office/drawing/2014/main" id="{4547A991-DBEC-4A30-84A7-31223A58E75B}"/>
                </a:ext>
              </a:extLst>
            </p:cNvPr>
            <p:cNvSpPr>
              <a:spLocks noChangeArrowheads="1"/>
            </p:cNvSpPr>
            <p:nvPr/>
          </p:nvSpPr>
          <p:spPr bwMode="auto">
            <a:xfrm>
              <a:off x="3648" y="3277"/>
              <a:ext cx="816" cy="205"/>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13" name="Line 80">
              <a:extLst>
                <a:ext uri="{FF2B5EF4-FFF2-40B4-BE49-F238E27FC236}">
                  <a16:creationId xmlns:a16="http://schemas.microsoft.com/office/drawing/2014/main" id="{492C2E49-3094-4082-8068-565BA29FFFF8}"/>
                </a:ext>
              </a:extLst>
            </p:cNvPr>
            <p:cNvSpPr>
              <a:spLocks noChangeShapeType="1"/>
            </p:cNvSpPr>
            <p:nvPr/>
          </p:nvSpPr>
          <p:spPr bwMode="auto">
            <a:xfrm>
              <a:off x="4079" y="3277"/>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Line 81">
              <a:extLst>
                <a:ext uri="{FF2B5EF4-FFF2-40B4-BE49-F238E27FC236}">
                  <a16:creationId xmlns:a16="http://schemas.microsoft.com/office/drawing/2014/main" id="{A31E5819-1F0E-4C53-B99B-30D599470A44}"/>
                </a:ext>
              </a:extLst>
            </p:cNvPr>
            <p:cNvSpPr>
              <a:spLocks noChangeShapeType="1"/>
            </p:cNvSpPr>
            <p:nvPr/>
          </p:nvSpPr>
          <p:spPr bwMode="auto">
            <a:xfrm>
              <a:off x="4272" y="3277"/>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Line 82">
              <a:extLst>
                <a:ext uri="{FF2B5EF4-FFF2-40B4-BE49-F238E27FC236}">
                  <a16:creationId xmlns:a16="http://schemas.microsoft.com/office/drawing/2014/main" id="{26C29F60-9EF1-4C4C-8136-50CB58880E3D}"/>
                </a:ext>
              </a:extLst>
            </p:cNvPr>
            <p:cNvSpPr>
              <a:spLocks noChangeShapeType="1"/>
            </p:cNvSpPr>
            <p:nvPr/>
          </p:nvSpPr>
          <p:spPr bwMode="auto">
            <a:xfrm>
              <a:off x="3839" y="3277"/>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6" name="Rectangle 83" descr="羊皮纸">
              <a:extLst>
                <a:ext uri="{FF2B5EF4-FFF2-40B4-BE49-F238E27FC236}">
                  <a16:creationId xmlns:a16="http://schemas.microsoft.com/office/drawing/2014/main" id="{EE140EC3-A109-44B9-86CE-EF7DF4C720BB}"/>
                </a:ext>
              </a:extLst>
            </p:cNvPr>
            <p:cNvSpPr>
              <a:spLocks noChangeArrowheads="1"/>
            </p:cNvSpPr>
            <p:nvPr/>
          </p:nvSpPr>
          <p:spPr bwMode="auto">
            <a:xfrm>
              <a:off x="3936" y="2901"/>
              <a:ext cx="816" cy="205"/>
            </a:xfrm>
            <a:prstGeom prst="rect">
              <a:avLst/>
            </a:prstGeom>
            <a:blipFill dpi="0" rotWithShape="0">
              <a:blip r:embed="rId3" cstate="print"/>
              <a:srcRect/>
              <a:tile tx="0" ty="0" sx="100000" sy="100000" flip="none" algn="tl"/>
            </a:blipFill>
            <a:ln w="38100">
              <a:solidFill>
                <a:schemeClr val="tx2"/>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17" name="Line 84">
              <a:extLst>
                <a:ext uri="{FF2B5EF4-FFF2-40B4-BE49-F238E27FC236}">
                  <a16:creationId xmlns:a16="http://schemas.microsoft.com/office/drawing/2014/main" id="{7CC2D1A1-12D9-454B-8169-47FD5E2EAC1C}"/>
                </a:ext>
              </a:extLst>
            </p:cNvPr>
            <p:cNvSpPr>
              <a:spLocks noChangeShapeType="1"/>
            </p:cNvSpPr>
            <p:nvPr/>
          </p:nvSpPr>
          <p:spPr bwMode="auto">
            <a:xfrm>
              <a:off x="4367" y="2901"/>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8" name="Line 85">
              <a:extLst>
                <a:ext uri="{FF2B5EF4-FFF2-40B4-BE49-F238E27FC236}">
                  <a16:creationId xmlns:a16="http://schemas.microsoft.com/office/drawing/2014/main" id="{05F482F2-8CE9-4EAD-B37A-738571868BE2}"/>
                </a:ext>
              </a:extLst>
            </p:cNvPr>
            <p:cNvSpPr>
              <a:spLocks noChangeShapeType="1"/>
            </p:cNvSpPr>
            <p:nvPr/>
          </p:nvSpPr>
          <p:spPr bwMode="auto">
            <a:xfrm>
              <a:off x="4560" y="2901"/>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9" name="Line 86">
              <a:extLst>
                <a:ext uri="{FF2B5EF4-FFF2-40B4-BE49-F238E27FC236}">
                  <a16:creationId xmlns:a16="http://schemas.microsoft.com/office/drawing/2014/main" id="{9439E1FF-E570-4EA2-A3CC-0E26992B2721}"/>
                </a:ext>
              </a:extLst>
            </p:cNvPr>
            <p:cNvSpPr>
              <a:spLocks noChangeShapeType="1"/>
            </p:cNvSpPr>
            <p:nvPr/>
          </p:nvSpPr>
          <p:spPr bwMode="auto">
            <a:xfrm>
              <a:off x="4127" y="2901"/>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0" name="Line 87">
              <a:extLst>
                <a:ext uri="{FF2B5EF4-FFF2-40B4-BE49-F238E27FC236}">
                  <a16:creationId xmlns:a16="http://schemas.microsoft.com/office/drawing/2014/main" id="{F0409649-0A4F-4FFF-B0A8-537053C90C0C}"/>
                </a:ext>
              </a:extLst>
            </p:cNvPr>
            <p:cNvSpPr>
              <a:spLocks noChangeShapeType="1"/>
            </p:cNvSpPr>
            <p:nvPr/>
          </p:nvSpPr>
          <p:spPr bwMode="auto">
            <a:xfrm flipH="1">
              <a:off x="3840" y="3004"/>
              <a:ext cx="192" cy="273"/>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1" name="Line 88">
              <a:extLst>
                <a:ext uri="{FF2B5EF4-FFF2-40B4-BE49-F238E27FC236}">
                  <a16:creationId xmlns:a16="http://schemas.microsoft.com/office/drawing/2014/main" id="{39A66579-BEBB-490E-B314-EEB02B570C32}"/>
                </a:ext>
              </a:extLst>
            </p:cNvPr>
            <p:cNvSpPr>
              <a:spLocks noChangeShapeType="1"/>
            </p:cNvSpPr>
            <p:nvPr/>
          </p:nvSpPr>
          <p:spPr bwMode="auto">
            <a:xfrm flipH="1">
              <a:off x="3552" y="3380"/>
              <a:ext cx="192" cy="273"/>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2" name="Line 89">
              <a:extLst>
                <a:ext uri="{FF2B5EF4-FFF2-40B4-BE49-F238E27FC236}">
                  <a16:creationId xmlns:a16="http://schemas.microsoft.com/office/drawing/2014/main" id="{08B47E5E-970E-442D-A4BB-9D3045C9E0C4}"/>
                </a:ext>
              </a:extLst>
            </p:cNvPr>
            <p:cNvSpPr>
              <a:spLocks noChangeShapeType="1"/>
            </p:cNvSpPr>
            <p:nvPr/>
          </p:nvSpPr>
          <p:spPr bwMode="auto">
            <a:xfrm flipH="1">
              <a:off x="4032" y="3755"/>
              <a:ext cx="192" cy="273"/>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3" name="Line 90">
              <a:extLst>
                <a:ext uri="{FF2B5EF4-FFF2-40B4-BE49-F238E27FC236}">
                  <a16:creationId xmlns:a16="http://schemas.microsoft.com/office/drawing/2014/main" id="{A01A8309-2608-4E3E-AAE5-F14AA3D85085}"/>
                </a:ext>
              </a:extLst>
            </p:cNvPr>
            <p:cNvSpPr>
              <a:spLocks noChangeShapeType="1"/>
            </p:cNvSpPr>
            <p:nvPr/>
          </p:nvSpPr>
          <p:spPr bwMode="auto">
            <a:xfrm>
              <a:off x="4368" y="3380"/>
              <a:ext cx="384" cy="273"/>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4" name="Line 91">
              <a:extLst>
                <a:ext uri="{FF2B5EF4-FFF2-40B4-BE49-F238E27FC236}">
                  <a16:creationId xmlns:a16="http://schemas.microsoft.com/office/drawing/2014/main" id="{EBFCBFBD-C9BE-4C0F-A109-E2C07137C0FA}"/>
                </a:ext>
              </a:extLst>
            </p:cNvPr>
            <p:cNvSpPr>
              <a:spLocks noChangeShapeType="1"/>
            </p:cNvSpPr>
            <p:nvPr/>
          </p:nvSpPr>
          <p:spPr bwMode="auto">
            <a:xfrm>
              <a:off x="4848" y="3755"/>
              <a:ext cx="288" cy="273"/>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5" name="Line 92">
              <a:extLst>
                <a:ext uri="{FF2B5EF4-FFF2-40B4-BE49-F238E27FC236}">
                  <a16:creationId xmlns:a16="http://schemas.microsoft.com/office/drawing/2014/main" id="{0B805F40-0525-40EA-975F-F336BFFC6429}"/>
                </a:ext>
              </a:extLst>
            </p:cNvPr>
            <p:cNvSpPr>
              <a:spLocks noChangeShapeType="1"/>
            </p:cNvSpPr>
            <p:nvPr/>
          </p:nvSpPr>
          <p:spPr bwMode="auto">
            <a:xfrm>
              <a:off x="4241" y="3475"/>
              <a:ext cx="384" cy="273"/>
            </a:xfrm>
            <a:prstGeom prst="line">
              <a:avLst/>
            </a:prstGeom>
            <a:noFill/>
            <a:ln w="38100">
              <a:solidFill>
                <a:schemeClr val="hlink"/>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6" name="Line 93">
              <a:extLst>
                <a:ext uri="{FF2B5EF4-FFF2-40B4-BE49-F238E27FC236}">
                  <a16:creationId xmlns:a16="http://schemas.microsoft.com/office/drawing/2014/main" id="{6DB8A264-48C4-486B-A5A9-B32F913820FF}"/>
                </a:ext>
              </a:extLst>
            </p:cNvPr>
            <p:cNvSpPr>
              <a:spLocks noChangeShapeType="1"/>
            </p:cNvSpPr>
            <p:nvPr/>
          </p:nvSpPr>
          <p:spPr bwMode="auto">
            <a:xfrm>
              <a:off x="4656" y="3858"/>
              <a:ext cx="336" cy="273"/>
            </a:xfrm>
            <a:prstGeom prst="line">
              <a:avLst/>
            </a:prstGeom>
            <a:noFill/>
            <a:ln w="38100">
              <a:solidFill>
                <a:schemeClr val="hlink"/>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7" name="Line 94">
              <a:extLst>
                <a:ext uri="{FF2B5EF4-FFF2-40B4-BE49-F238E27FC236}">
                  <a16:creationId xmlns:a16="http://schemas.microsoft.com/office/drawing/2014/main" id="{06479FA6-759C-49AC-A949-CEA195D38A80}"/>
                </a:ext>
              </a:extLst>
            </p:cNvPr>
            <p:cNvSpPr>
              <a:spLocks noChangeShapeType="1"/>
            </p:cNvSpPr>
            <p:nvPr/>
          </p:nvSpPr>
          <p:spPr bwMode="auto">
            <a:xfrm flipH="1">
              <a:off x="4176" y="3106"/>
              <a:ext cx="192" cy="274"/>
            </a:xfrm>
            <a:prstGeom prst="line">
              <a:avLst/>
            </a:prstGeom>
            <a:noFill/>
            <a:ln w="38100">
              <a:solidFill>
                <a:schemeClr val="hlink"/>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8" name="Line 95">
              <a:extLst>
                <a:ext uri="{FF2B5EF4-FFF2-40B4-BE49-F238E27FC236}">
                  <a16:creationId xmlns:a16="http://schemas.microsoft.com/office/drawing/2014/main" id="{9F675DD9-6B14-465A-AA4C-32A45D0D1313}"/>
                </a:ext>
              </a:extLst>
            </p:cNvPr>
            <p:cNvSpPr>
              <a:spLocks noChangeShapeType="1"/>
            </p:cNvSpPr>
            <p:nvPr/>
          </p:nvSpPr>
          <p:spPr bwMode="auto">
            <a:xfrm flipH="1">
              <a:off x="4080" y="3858"/>
              <a:ext cx="192" cy="273"/>
            </a:xfrm>
            <a:prstGeom prst="line">
              <a:avLst/>
            </a:prstGeom>
            <a:noFill/>
            <a:ln w="38100">
              <a:solidFill>
                <a:schemeClr val="hlink"/>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9" name="Line 96">
              <a:extLst>
                <a:ext uri="{FF2B5EF4-FFF2-40B4-BE49-F238E27FC236}">
                  <a16:creationId xmlns:a16="http://schemas.microsoft.com/office/drawing/2014/main" id="{CFACFE34-C1E4-4AD9-9A42-E836BC93295F}"/>
                </a:ext>
              </a:extLst>
            </p:cNvPr>
            <p:cNvSpPr>
              <a:spLocks noChangeShapeType="1"/>
            </p:cNvSpPr>
            <p:nvPr/>
          </p:nvSpPr>
          <p:spPr bwMode="auto">
            <a:xfrm flipH="1">
              <a:off x="3744" y="3482"/>
              <a:ext cx="240" cy="273"/>
            </a:xfrm>
            <a:prstGeom prst="line">
              <a:avLst/>
            </a:prstGeom>
            <a:noFill/>
            <a:ln w="38100">
              <a:solidFill>
                <a:schemeClr val="hlink"/>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0" name="Text Box 97">
              <a:extLst>
                <a:ext uri="{FF2B5EF4-FFF2-40B4-BE49-F238E27FC236}">
                  <a16:creationId xmlns:a16="http://schemas.microsoft.com/office/drawing/2014/main" id="{27AF2191-8625-4945-A931-30B775F4C798}"/>
                </a:ext>
              </a:extLst>
            </p:cNvPr>
            <p:cNvSpPr txBox="1">
              <a:spLocks noChangeArrowheads="1"/>
            </p:cNvSpPr>
            <p:nvPr/>
          </p:nvSpPr>
          <p:spPr bwMode="auto">
            <a:xfrm>
              <a:off x="3513" y="3973"/>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sp>
          <p:nvSpPr>
            <p:cNvPr id="37931" name="Text Box 98">
              <a:extLst>
                <a:ext uri="{FF2B5EF4-FFF2-40B4-BE49-F238E27FC236}">
                  <a16:creationId xmlns:a16="http://schemas.microsoft.com/office/drawing/2014/main" id="{1129B776-3A42-496F-9093-7CEB1A9849FA}"/>
                </a:ext>
              </a:extLst>
            </p:cNvPr>
            <p:cNvSpPr txBox="1">
              <a:spLocks noChangeArrowheads="1"/>
            </p:cNvSpPr>
            <p:nvPr/>
          </p:nvSpPr>
          <p:spPr bwMode="auto">
            <a:xfrm>
              <a:off x="4137" y="3973"/>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sp>
          <p:nvSpPr>
            <p:cNvPr id="37932" name="Text Box 99">
              <a:extLst>
                <a:ext uri="{FF2B5EF4-FFF2-40B4-BE49-F238E27FC236}">
                  <a16:creationId xmlns:a16="http://schemas.microsoft.com/office/drawing/2014/main" id="{8829A7D5-592D-4DF9-AF44-A0D3170F07EA}"/>
                </a:ext>
              </a:extLst>
            </p:cNvPr>
            <p:cNvSpPr txBox="1">
              <a:spLocks noChangeArrowheads="1"/>
            </p:cNvSpPr>
            <p:nvPr/>
          </p:nvSpPr>
          <p:spPr bwMode="auto">
            <a:xfrm>
              <a:off x="4425" y="3973"/>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sp>
          <p:nvSpPr>
            <p:cNvPr id="37933" name="Text Box 100">
              <a:extLst>
                <a:ext uri="{FF2B5EF4-FFF2-40B4-BE49-F238E27FC236}">
                  <a16:creationId xmlns:a16="http://schemas.microsoft.com/office/drawing/2014/main" id="{59486258-9DCC-46EA-A9D7-C047CD50F792}"/>
                </a:ext>
              </a:extLst>
            </p:cNvPr>
            <p:cNvSpPr txBox="1">
              <a:spLocks noChangeArrowheads="1"/>
            </p:cNvSpPr>
            <p:nvPr/>
          </p:nvSpPr>
          <p:spPr bwMode="auto">
            <a:xfrm>
              <a:off x="5049" y="3973"/>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sp>
          <p:nvSpPr>
            <p:cNvPr id="37934" name="Text Box 101">
              <a:extLst>
                <a:ext uri="{FF2B5EF4-FFF2-40B4-BE49-F238E27FC236}">
                  <a16:creationId xmlns:a16="http://schemas.microsoft.com/office/drawing/2014/main" id="{F2184ABE-7D8C-4075-A14B-531080B7FFD0}"/>
                </a:ext>
              </a:extLst>
            </p:cNvPr>
            <p:cNvSpPr txBox="1">
              <a:spLocks noChangeArrowheads="1"/>
            </p:cNvSpPr>
            <p:nvPr/>
          </p:nvSpPr>
          <p:spPr bwMode="auto">
            <a:xfrm>
              <a:off x="3801" y="3590"/>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sp>
          <p:nvSpPr>
            <p:cNvPr id="37935" name="Text Box 102">
              <a:extLst>
                <a:ext uri="{FF2B5EF4-FFF2-40B4-BE49-F238E27FC236}">
                  <a16:creationId xmlns:a16="http://schemas.microsoft.com/office/drawing/2014/main" id="{CF046545-43BE-4385-8A59-0C7E264B23B0}"/>
                </a:ext>
              </a:extLst>
            </p:cNvPr>
            <p:cNvSpPr txBox="1">
              <a:spLocks noChangeArrowheads="1"/>
            </p:cNvSpPr>
            <p:nvPr/>
          </p:nvSpPr>
          <p:spPr bwMode="auto">
            <a:xfrm>
              <a:off x="4329" y="2839"/>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sp>
          <p:nvSpPr>
            <p:cNvPr id="37936" name="Text Box 103">
              <a:extLst>
                <a:ext uri="{FF2B5EF4-FFF2-40B4-BE49-F238E27FC236}">
                  <a16:creationId xmlns:a16="http://schemas.microsoft.com/office/drawing/2014/main" id="{D142C97E-410E-4631-8BB3-A682BA22C6CC}"/>
                </a:ext>
              </a:extLst>
            </p:cNvPr>
            <p:cNvSpPr txBox="1">
              <a:spLocks noChangeArrowheads="1"/>
            </p:cNvSpPr>
            <p:nvPr/>
          </p:nvSpPr>
          <p:spPr bwMode="auto">
            <a:xfrm>
              <a:off x="4521" y="2839"/>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sp>
          <p:nvSpPr>
            <p:cNvPr id="37937" name="Text Box 104">
              <a:extLst>
                <a:ext uri="{FF2B5EF4-FFF2-40B4-BE49-F238E27FC236}">
                  <a16:creationId xmlns:a16="http://schemas.microsoft.com/office/drawing/2014/main" id="{55104BBA-159F-4754-B178-575872169072}"/>
                </a:ext>
              </a:extLst>
            </p:cNvPr>
            <p:cNvSpPr txBox="1">
              <a:spLocks noChangeArrowheads="1"/>
            </p:cNvSpPr>
            <p:nvPr/>
          </p:nvSpPr>
          <p:spPr bwMode="auto">
            <a:xfrm>
              <a:off x="4103" y="285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A</a:t>
              </a:r>
              <a:endParaRPr lang="en-US" altLang="zh-CN" sz="2400">
                <a:latin typeface="Times New Roman" panose="02020603050405020304" pitchFamily="18" charset="0"/>
              </a:endParaRPr>
            </a:p>
          </p:txBody>
        </p:sp>
        <p:sp>
          <p:nvSpPr>
            <p:cNvPr id="37938" name="Text Box 105">
              <a:extLst>
                <a:ext uri="{FF2B5EF4-FFF2-40B4-BE49-F238E27FC236}">
                  <a16:creationId xmlns:a16="http://schemas.microsoft.com/office/drawing/2014/main" id="{F37D8B68-4CBF-44E5-B572-5840F0421872}"/>
                </a:ext>
              </a:extLst>
            </p:cNvPr>
            <p:cNvSpPr txBox="1">
              <a:spLocks noChangeArrowheads="1"/>
            </p:cNvSpPr>
            <p:nvPr/>
          </p:nvSpPr>
          <p:spPr bwMode="auto">
            <a:xfrm>
              <a:off x="3813" y="32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B</a:t>
              </a:r>
              <a:endParaRPr lang="en-US" altLang="zh-CN" sz="2400">
                <a:latin typeface="Times New Roman" panose="02020603050405020304" pitchFamily="18" charset="0"/>
              </a:endParaRPr>
            </a:p>
          </p:txBody>
        </p:sp>
        <p:sp>
          <p:nvSpPr>
            <p:cNvPr id="37939" name="Text Box 106">
              <a:extLst>
                <a:ext uri="{FF2B5EF4-FFF2-40B4-BE49-F238E27FC236}">
                  <a16:creationId xmlns:a16="http://schemas.microsoft.com/office/drawing/2014/main" id="{2A37FEB1-AA1D-4761-B992-3F16A9C11658}"/>
                </a:ext>
              </a:extLst>
            </p:cNvPr>
            <p:cNvSpPr txBox="1">
              <a:spLocks noChangeArrowheads="1"/>
            </p:cNvSpPr>
            <p:nvPr/>
          </p:nvSpPr>
          <p:spPr bwMode="auto">
            <a:xfrm>
              <a:off x="3376" y="36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C</a:t>
              </a:r>
              <a:endParaRPr lang="en-US" altLang="zh-CN" sz="2400">
                <a:latin typeface="Times New Roman" panose="02020603050405020304" pitchFamily="18" charset="0"/>
              </a:endParaRPr>
            </a:p>
          </p:txBody>
        </p:sp>
        <p:sp>
          <p:nvSpPr>
            <p:cNvPr id="37940" name="Text Box 107">
              <a:extLst>
                <a:ext uri="{FF2B5EF4-FFF2-40B4-BE49-F238E27FC236}">
                  <a16:creationId xmlns:a16="http://schemas.microsoft.com/office/drawing/2014/main" id="{939B0C2B-4C3B-48DB-AA75-40D980A6D3C3}"/>
                </a:ext>
              </a:extLst>
            </p:cNvPr>
            <p:cNvSpPr txBox="1">
              <a:spLocks noChangeArrowheads="1"/>
            </p:cNvSpPr>
            <p:nvPr/>
          </p:nvSpPr>
          <p:spPr bwMode="auto">
            <a:xfrm>
              <a:off x="4295" y="3604"/>
              <a:ext cx="25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D</a:t>
              </a:r>
              <a:endParaRPr lang="en-US" altLang="zh-CN" sz="2400">
                <a:latin typeface="Times New Roman" panose="02020603050405020304" pitchFamily="18" charset="0"/>
              </a:endParaRPr>
            </a:p>
          </p:txBody>
        </p:sp>
        <p:sp>
          <p:nvSpPr>
            <p:cNvPr id="37941" name="Text Box 108">
              <a:extLst>
                <a:ext uri="{FF2B5EF4-FFF2-40B4-BE49-F238E27FC236}">
                  <a16:creationId xmlns:a16="http://schemas.microsoft.com/office/drawing/2014/main" id="{59536499-6015-491B-888A-39EF05FCC301}"/>
                </a:ext>
              </a:extLst>
            </p:cNvPr>
            <p:cNvSpPr txBox="1">
              <a:spLocks noChangeArrowheads="1"/>
            </p:cNvSpPr>
            <p:nvPr/>
          </p:nvSpPr>
          <p:spPr bwMode="auto">
            <a:xfrm>
              <a:off x="4641" y="399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F</a:t>
              </a:r>
              <a:endParaRPr lang="en-US" altLang="zh-CN" sz="2400">
                <a:latin typeface="Times New Roman" panose="02020603050405020304" pitchFamily="18" charset="0"/>
              </a:endParaRPr>
            </a:p>
          </p:txBody>
        </p:sp>
        <p:sp>
          <p:nvSpPr>
            <p:cNvPr id="37942" name="Text Box 109">
              <a:extLst>
                <a:ext uri="{FF2B5EF4-FFF2-40B4-BE49-F238E27FC236}">
                  <a16:creationId xmlns:a16="http://schemas.microsoft.com/office/drawing/2014/main" id="{1787AE4A-ED3E-4205-AA8C-BC53CE76268E}"/>
                </a:ext>
              </a:extLst>
            </p:cNvPr>
            <p:cNvSpPr txBox="1">
              <a:spLocks noChangeArrowheads="1"/>
            </p:cNvSpPr>
            <p:nvPr/>
          </p:nvSpPr>
          <p:spPr bwMode="auto">
            <a:xfrm>
              <a:off x="3717" y="399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E</a:t>
              </a:r>
              <a:endParaRPr lang="en-US" altLang="zh-CN" sz="2400">
                <a:latin typeface="Times New Roman" panose="02020603050405020304" pitchFamily="18" charset="0"/>
              </a:endParaRPr>
            </a:p>
          </p:txBody>
        </p:sp>
        <p:sp>
          <p:nvSpPr>
            <p:cNvPr id="37943" name="Line 138">
              <a:extLst>
                <a:ext uri="{FF2B5EF4-FFF2-40B4-BE49-F238E27FC236}">
                  <a16:creationId xmlns:a16="http://schemas.microsoft.com/office/drawing/2014/main" id="{C90C2916-E626-45C0-8323-A4E39B201097}"/>
                </a:ext>
              </a:extLst>
            </p:cNvPr>
            <p:cNvSpPr>
              <a:spLocks noChangeShapeType="1"/>
            </p:cNvSpPr>
            <p:nvPr/>
          </p:nvSpPr>
          <p:spPr bwMode="auto">
            <a:xfrm>
              <a:off x="3408" y="3653"/>
              <a:ext cx="1"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4" name="Text Box 151">
              <a:extLst>
                <a:ext uri="{FF2B5EF4-FFF2-40B4-BE49-F238E27FC236}">
                  <a16:creationId xmlns:a16="http://schemas.microsoft.com/office/drawing/2014/main" id="{90C1C068-BBE1-4D32-A70E-877B226F4D26}"/>
                </a:ext>
              </a:extLst>
            </p:cNvPr>
            <p:cNvSpPr txBox="1">
              <a:spLocks noChangeArrowheads="1"/>
            </p:cNvSpPr>
            <p:nvPr/>
          </p:nvSpPr>
          <p:spPr bwMode="auto">
            <a:xfrm>
              <a:off x="3177" y="3590"/>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sp>
          <p:nvSpPr>
            <p:cNvPr id="37945" name="Line 168">
              <a:extLst>
                <a:ext uri="{FF2B5EF4-FFF2-40B4-BE49-F238E27FC236}">
                  <a16:creationId xmlns:a16="http://schemas.microsoft.com/office/drawing/2014/main" id="{550D4570-67BD-4A6F-BE22-67EBE8CF33E8}"/>
                </a:ext>
              </a:extLst>
            </p:cNvPr>
            <p:cNvSpPr>
              <a:spLocks noChangeShapeType="1"/>
            </p:cNvSpPr>
            <p:nvPr/>
          </p:nvSpPr>
          <p:spPr bwMode="auto">
            <a:xfrm flipH="1">
              <a:off x="4209" y="2765"/>
              <a:ext cx="144" cy="136"/>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6" name="Text Box 169">
              <a:extLst>
                <a:ext uri="{FF2B5EF4-FFF2-40B4-BE49-F238E27FC236}">
                  <a16:creationId xmlns:a16="http://schemas.microsoft.com/office/drawing/2014/main" id="{9FFBC9EB-E1E0-40CB-B92D-209C346F833C}"/>
                </a:ext>
              </a:extLst>
            </p:cNvPr>
            <p:cNvSpPr txBox="1">
              <a:spLocks noChangeArrowheads="1"/>
            </p:cNvSpPr>
            <p:nvPr/>
          </p:nvSpPr>
          <p:spPr bwMode="auto">
            <a:xfrm>
              <a:off x="4238" y="2525"/>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root</a:t>
              </a:r>
              <a:endParaRPr lang="en-US" altLang="zh-CN" sz="2400">
                <a:latin typeface="Times New Roman" panose="02020603050405020304" pitchFamily="18" charset="0"/>
              </a:endParaRPr>
            </a:p>
          </p:txBody>
        </p:sp>
      </p:grpSp>
      <p:sp>
        <p:nvSpPr>
          <p:cNvPr id="37896" name="Text Box 173">
            <a:extLst>
              <a:ext uri="{FF2B5EF4-FFF2-40B4-BE49-F238E27FC236}">
                <a16:creationId xmlns:a16="http://schemas.microsoft.com/office/drawing/2014/main" id="{6F1E0D15-ECC4-4626-BB6C-7487BC6C485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7EB2FD-2DAE-4B70-895B-4D54BDF2D70A}" type="slidenum">
              <a:rPr lang="zh-CN" altLang="en-US" sz="2400"/>
              <a:pPr algn="r" eaLnBrk="1" hangingPunct="1">
                <a:spcBef>
                  <a:spcPct val="50000"/>
                </a:spcBef>
                <a:buClrTx/>
                <a:buSzTx/>
                <a:buFontTx/>
                <a:buNone/>
              </a:pPr>
              <a:t>28</a:t>
            </a:fld>
            <a:endParaRPr lang="en-US" altLang="zh-CN"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140FD5D-F543-4957-BF14-CB3F294A3B0F}"/>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一、遍历二叉树</a:t>
            </a:r>
            <a:endParaRPr lang="en-US" altLang="zh-CN" sz="3200">
              <a:latin typeface="黑体" panose="02010609060101010101" pitchFamily="49" charset="-122"/>
              <a:ea typeface="黑体" panose="02010609060101010101" pitchFamily="49" charset="-122"/>
            </a:endParaRPr>
          </a:p>
        </p:txBody>
      </p:sp>
      <p:sp>
        <p:nvSpPr>
          <p:cNvPr id="39939" name="Text Box 3">
            <a:extLst>
              <a:ext uri="{FF2B5EF4-FFF2-40B4-BE49-F238E27FC236}">
                <a16:creationId xmlns:a16="http://schemas.microsoft.com/office/drawing/2014/main" id="{A70E687C-2428-46A8-ACA5-E146C3FB14A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674D9E9-A5CA-4D50-82A4-B9535951038A}" type="slidenum">
              <a:rPr lang="zh-CN" altLang="en-US" sz="2400"/>
              <a:pPr algn="r" eaLnBrk="1" hangingPunct="1">
                <a:spcBef>
                  <a:spcPct val="50000"/>
                </a:spcBef>
                <a:buClrTx/>
                <a:buSzTx/>
                <a:buFontTx/>
                <a:buNone/>
              </a:pPr>
              <a:t>29</a:t>
            </a:fld>
            <a:endParaRPr lang="en-US" altLang="zh-CN" sz="2400"/>
          </a:p>
        </p:txBody>
      </p:sp>
      <p:sp>
        <p:nvSpPr>
          <p:cNvPr id="39940" name="Text Box 4">
            <a:extLst>
              <a:ext uri="{FF2B5EF4-FFF2-40B4-BE49-F238E27FC236}">
                <a16:creationId xmlns:a16="http://schemas.microsoft.com/office/drawing/2014/main" id="{DF317E28-3A52-4D1D-BA64-10F0E95F0D9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39941" name="Rectangle 5">
            <a:extLst>
              <a:ext uri="{FF2B5EF4-FFF2-40B4-BE49-F238E27FC236}">
                <a16:creationId xmlns:a16="http://schemas.microsoft.com/office/drawing/2014/main" id="{0BF85F93-26D7-4D99-982F-C2468079B306}"/>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3100" b="1" dirty="0">
                <a:latin typeface="黑体" panose="02010609060101010101" pitchFamily="49" charset="-122"/>
                <a:ea typeface="黑体" panose="02010609060101010101" pitchFamily="49" charset="-122"/>
              </a:rPr>
              <a:t>树的遍历就是按某种次序访问树中的结点，要求每个结点访问一次且仅访问一次</a:t>
            </a:r>
          </a:p>
          <a:p>
            <a:pPr eaLnBrk="1" hangingPunct="1">
              <a:spcBef>
                <a:spcPct val="30000"/>
              </a:spcBef>
            </a:pPr>
            <a:r>
              <a:rPr lang="zh-CN" altLang="en-US" sz="3100" b="1" dirty="0">
                <a:latin typeface="黑体" panose="02010609060101010101" pitchFamily="49" charset="-122"/>
                <a:ea typeface="黑体" panose="02010609060101010101" pitchFamily="49" charset="-122"/>
              </a:rPr>
              <a:t>一个二叉树由根节点与左子树和右子树组成</a:t>
            </a:r>
          </a:p>
          <a:p>
            <a:pPr eaLnBrk="1" hangingPunct="1">
              <a:spcBef>
                <a:spcPct val="30000"/>
              </a:spcBef>
            </a:pPr>
            <a:r>
              <a:rPr lang="zh-CN" altLang="en-US" sz="3100" b="1" dirty="0">
                <a:latin typeface="黑体" panose="02010609060101010101" pitchFamily="49" charset="-122"/>
                <a:ea typeface="黑体" panose="02010609060101010101" pitchFamily="49" charset="-122"/>
              </a:rPr>
              <a:t>设访问根结点用</a:t>
            </a:r>
            <a:r>
              <a:rPr lang="en-US" altLang="zh-CN" sz="3100" b="1" dirty="0">
                <a:latin typeface="黑体" panose="02010609060101010101" pitchFamily="49" charset="-122"/>
                <a:ea typeface="黑体" panose="02010609060101010101" pitchFamily="49" charset="-122"/>
              </a:rPr>
              <a:t>D</a:t>
            </a:r>
            <a:r>
              <a:rPr lang="zh-CN" altLang="en-US" sz="3100" b="1" dirty="0">
                <a:latin typeface="黑体" panose="02010609060101010101" pitchFamily="49" charset="-122"/>
                <a:ea typeface="黑体" panose="02010609060101010101" pitchFamily="49" charset="-122"/>
              </a:rPr>
              <a:t>表示，遍历左、右子树用</a:t>
            </a:r>
            <a:r>
              <a:rPr lang="en-US" altLang="zh-CN" sz="3100" b="1" dirty="0">
                <a:latin typeface="黑体" panose="02010609060101010101" pitchFamily="49" charset="-122"/>
                <a:ea typeface="黑体" panose="02010609060101010101" pitchFamily="49" charset="-122"/>
              </a:rPr>
              <a:t>L、R</a:t>
            </a:r>
            <a:r>
              <a:rPr lang="zh-CN" altLang="en-US" sz="3100" b="1" dirty="0">
                <a:latin typeface="黑体" panose="02010609060101010101" pitchFamily="49" charset="-122"/>
                <a:ea typeface="黑体" panose="02010609060101010101" pitchFamily="49" charset="-122"/>
              </a:rPr>
              <a:t>表示</a:t>
            </a:r>
          </a:p>
        </p:txBody>
      </p:sp>
      <p:sp>
        <p:nvSpPr>
          <p:cNvPr id="39942" name="Rectangle 6">
            <a:extLst>
              <a:ext uri="{FF2B5EF4-FFF2-40B4-BE49-F238E27FC236}">
                <a16:creationId xmlns:a16="http://schemas.microsoft.com/office/drawing/2014/main" id="{E01F63EF-67C6-4320-B680-59CDF4B9B6B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39943" name="Group 107">
            <a:extLst>
              <a:ext uri="{FF2B5EF4-FFF2-40B4-BE49-F238E27FC236}">
                <a16:creationId xmlns:a16="http://schemas.microsoft.com/office/drawing/2014/main" id="{FA910FD4-C247-49CF-9A1C-EC0E7237F03F}"/>
              </a:ext>
            </a:extLst>
          </p:cNvPr>
          <p:cNvGrpSpPr>
            <a:grpSpLocks/>
          </p:cNvGrpSpPr>
          <p:nvPr/>
        </p:nvGrpSpPr>
        <p:grpSpPr bwMode="auto">
          <a:xfrm>
            <a:off x="6705600" y="5334000"/>
            <a:ext cx="1697038" cy="1176338"/>
            <a:chOff x="4032" y="2832"/>
            <a:chExt cx="1069" cy="741"/>
          </a:xfrm>
        </p:grpSpPr>
        <p:sp>
          <p:nvSpPr>
            <p:cNvPr id="39944" name="Line 108">
              <a:extLst>
                <a:ext uri="{FF2B5EF4-FFF2-40B4-BE49-F238E27FC236}">
                  <a16:creationId xmlns:a16="http://schemas.microsoft.com/office/drawing/2014/main" id="{9B4C2931-AD24-4DC8-8172-A5A4ED39894F}"/>
                </a:ext>
              </a:extLst>
            </p:cNvPr>
            <p:cNvSpPr>
              <a:spLocks noChangeShapeType="1"/>
            </p:cNvSpPr>
            <p:nvPr/>
          </p:nvSpPr>
          <p:spPr bwMode="auto">
            <a:xfrm>
              <a:off x="4680" y="3024"/>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5" name="Line 109">
              <a:extLst>
                <a:ext uri="{FF2B5EF4-FFF2-40B4-BE49-F238E27FC236}">
                  <a16:creationId xmlns:a16="http://schemas.microsoft.com/office/drawing/2014/main" id="{7E309E7E-128B-41D4-A0D2-FCB97C25304B}"/>
                </a:ext>
              </a:extLst>
            </p:cNvPr>
            <p:cNvSpPr>
              <a:spLocks noChangeShapeType="1"/>
            </p:cNvSpPr>
            <p:nvPr/>
          </p:nvSpPr>
          <p:spPr bwMode="auto">
            <a:xfrm flipH="1">
              <a:off x="4272" y="3024"/>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Oval 110">
              <a:extLst>
                <a:ext uri="{FF2B5EF4-FFF2-40B4-BE49-F238E27FC236}">
                  <a16:creationId xmlns:a16="http://schemas.microsoft.com/office/drawing/2014/main" id="{4E6F9915-5033-4C58-9832-4318C4DC5699}"/>
                </a:ext>
              </a:extLst>
            </p:cNvPr>
            <p:cNvSpPr>
              <a:spLocks noChangeArrowheads="1"/>
            </p:cNvSpPr>
            <p:nvPr/>
          </p:nvSpPr>
          <p:spPr bwMode="auto">
            <a:xfrm>
              <a:off x="4464" y="2853"/>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47" name="Text Box 111">
              <a:extLst>
                <a:ext uri="{FF2B5EF4-FFF2-40B4-BE49-F238E27FC236}">
                  <a16:creationId xmlns:a16="http://schemas.microsoft.com/office/drawing/2014/main" id="{9C9941C1-FA03-465E-951E-26B2029896EA}"/>
                </a:ext>
              </a:extLst>
            </p:cNvPr>
            <p:cNvSpPr txBox="1">
              <a:spLocks noChangeArrowheads="1"/>
            </p:cNvSpPr>
            <p:nvPr/>
          </p:nvSpPr>
          <p:spPr bwMode="auto">
            <a:xfrm>
              <a:off x="4432" y="283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Ｄ</a:t>
              </a:r>
              <a:endParaRPr lang="zh-CN" altLang="en-US" sz="2400">
                <a:latin typeface="Times New Roman" panose="02020603050405020304" pitchFamily="18" charset="0"/>
              </a:endParaRPr>
            </a:p>
          </p:txBody>
        </p:sp>
        <p:sp>
          <p:nvSpPr>
            <p:cNvPr id="39948" name="Oval 112">
              <a:extLst>
                <a:ext uri="{FF2B5EF4-FFF2-40B4-BE49-F238E27FC236}">
                  <a16:creationId xmlns:a16="http://schemas.microsoft.com/office/drawing/2014/main" id="{1445A229-AD74-4225-889F-57468F4B49E8}"/>
                </a:ext>
              </a:extLst>
            </p:cNvPr>
            <p:cNvSpPr>
              <a:spLocks noChangeArrowheads="1"/>
            </p:cNvSpPr>
            <p:nvPr/>
          </p:nvSpPr>
          <p:spPr bwMode="auto">
            <a:xfrm>
              <a:off x="4032"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49" name="Text Box 113">
              <a:extLst>
                <a:ext uri="{FF2B5EF4-FFF2-40B4-BE49-F238E27FC236}">
                  <a16:creationId xmlns:a16="http://schemas.microsoft.com/office/drawing/2014/main" id="{69E2612C-4D21-4051-B642-631ED78F1AAF}"/>
                </a:ext>
              </a:extLst>
            </p:cNvPr>
            <p:cNvSpPr txBox="1">
              <a:spLocks noChangeArrowheads="1"/>
            </p:cNvSpPr>
            <p:nvPr/>
          </p:nvSpPr>
          <p:spPr bwMode="auto">
            <a:xfrm>
              <a:off x="4080" y="32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L</a:t>
              </a:r>
            </a:p>
          </p:txBody>
        </p:sp>
        <p:sp>
          <p:nvSpPr>
            <p:cNvPr id="39950" name="Oval 114">
              <a:extLst>
                <a:ext uri="{FF2B5EF4-FFF2-40B4-BE49-F238E27FC236}">
                  <a16:creationId xmlns:a16="http://schemas.microsoft.com/office/drawing/2014/main" id="{13DE1607-7860-4E5A-806A-237015065953}"/>
                </a:ext>
              </a:extLst>
            </p:cNvPr>
            <p:cNvSpPr>
              <a:spLocks noChangeArrowheads="1"/>
            </p:cNvSpPr>
            <p:nvPr/>
          </p:nvSpPr>
          <p:spPr bwMode="auto">
            <a:xfrm>
              <a:off x="4800"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51" name="Text Box 115">
              <a:extLst>
                <a:ext uri="{FF2B5EF4-FFF2-40B4-BE49-F238E27FC236}">
                  <a16:creationId xmlns:a16="http://schemas.microsoft.com/office/drawing/2014/main" id="{4683281C-AD1A-41A7-B237-6A979CB19B41}"/>
                </a:ext>
              </a:extLst>
            </p:cNvPr>
            <p:cNvSpPr txBox="1">
              <a:spLocks noChangeArrowheads="1"/>
            </p:cNvSpPr>
            <p:nvPr/>
          </p:nvSpPr>
          <p:spPr bwMode="auto">
            <a:xfrm>
              <a:off x="4823" y="323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R</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8A14CD-AAFB-48C3-B2E5-C3D91D8D556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一、树的定义(举例)</a:t>
            </a:r>
            <a:endParaRPr lang="en-US" altLang="zh-CN" sz="3200">
              <a:latin typeface="黑体" panose="02010609060101010101" pitchFamily="49" charset="-122"/>
              <a:ea typeface="黑体" panose="02010609060101010101" pitchFamily="49" charset="-122"/>
            </a:endParaRPr>
          </a:p>
        </p:txBody>
      </p:sp>
      <p:sp>
        <p:nvSpPr>
          <p:cNvPr id="9219" name="Text Box 3">
            <a:extLst>
              <a:ext uri="{FF2B5EF4-FFF2-40B4-BE49-F238E27FC236}">
                <a16:creationId xmlns:a16="http://schemas.microsoft.com/office/drawing/2014/main" id="{CF99705F-D6B1-490A-A2B3-3426A63E1B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053951F-7472-4EB9-8F5C-D9439551765B}" type="slidenum">
              <a:rPr lang="zh-CN" altLang="en-US" sz="2400"/>
              <a:pPr algn="r" eaLnBrk="1" hangingPunct="1">
                <a:spcBef>
                  <a:spcPct val="50000"/>
                </a:spcBef>
                <a:buClrTx/>
                <a:buSzTx/>
                <a:buFontTx/>
                <a:buNone/>
              </a:pPr>
              <a:t>3</a:t>
            </a:fld>
            <a:endParaRPr lang="en-US" altLang="zh-CN" sz="2400"/>
          </a:p>
        </p:txBody>
      </p:sp>
      <p:sp>
        <p:nvSpPr>
          <p:cNvPr id="9220" name="Text Box 4">
            <a:extLst>
              <a:ext uri="{FF2B5EF4-FFF2-40B4-BE49-F238E27FC236}">
                <a16:creationId xmlns:a16="http://schemas.microsoft.com/office/drawing/2014/main" id="{2F0BDF70-4994-42EF-93D4-638AED73276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树的概念与基本术语</a:t>
            </a:r>
          </a:p>
        </p:txBody>
      </p:sp>
      <p:sp>
        <p:nvSpPr>
          <p:cNvPr id="9221" name="Rectangle 5">
            <a:extLst>
              <a:ext uri="{FF2B5EF4-FFF2-40B4-BE49-F238E27FC236}">
                <a16:creationId xmlns:a16="http://schemas.microsoft.com/office/drawing/2014/main" id="{908FD4F1-B0FB-4625-AAFC-F05B9989BBA7}"/>
              </a:ext>
            </a:extLst>
          </p:cNvPr>
          <p:cNvSpPr>
            <a:spLocks noGrp="1" noChangeArrowheads="1"/>
          </p:cNvSpPr>
          <p:nvPr>
            <p:ph type="body" idx="1"/>
          </p:nvPr>
        </p:nvSpPr>
        <p:spPr>
          <a:xfrm>
            <a:off x="381000" y="5105400"/>
            <a:ext cx="8763000" cy="1752600"/>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其中：</a:t>
            </a:r>
            <a:r>
              <a:rPr lang="en-US" altLang="zh-CN" sz="2800" b="1">
                <a:latin typeface="黑体" panose="02010609060101010101" pitchFamily="49" charset="-122"/>
                <a:ea typeface="黑体" panose="02010609060101010101" pitchFamily="49" charset="-122"/>
              </a:rPr>
              <a:t>A</a:t>
            </a:r>
            <a:r>
              <a:rPr lang="zh-CN" altLang="en-US" sz="2800" b="1">
                <a:latin typeface="黑体" panose="02010609060101010101" pitchFamily="49" charset="-122"/>
                <a:ea typeface="黑体" panose="02010609060101010101" pitchFamily="49" charset="-122"/>
              </a:rPr>
              <a:t>是根；其余结点分成三个互不相交的子集，</a:t>
            </a:r>
          </a:p>
          <a:p>
            <a:pPr eaLnBrk="1" hangingPunct="1">
              <a:spcBef>
                <a:spcPct val="30000"/>
              </a:spcBef>
            </a:pPr>
            <a:r>
              <a:rPr lang="en-US" altLang="zh-CN" sz="2800" b="1">
                <a:latin typeface="黑体" panose="02010609060101010101" pitchFamily="49" charset="-122"/>
                <a:ea typeface="黑体" panose="02010609060101010101" pitchFamily="49" charset="-122"/>
              </a:rPr>
              <a:t>T1={B,E,F,K,L}； T2={C,G}； T3={D,H,I,J,M},</a:t>
            </a:r>
          </a:p>
          <a:p>
            <a:pPr eaLnBrk="1" hangingPunct="1">
              <a:spcBef>
                <a:spcPct val="30000"/>
              </a:spcBef>
            </a:pPr>
            <a:r>
              <a:rPr lang="en-US" altLang="zh-CN" sz="2800" b="1">
                <a:latin typeface="黑体" panose="02010609060101010101" pitchFamily="49" charset="-122"/>
                <a:ea typeface="黑体" panose="02010609060101010101" pitchFamily="49" charset="-122"/>
              </a:rPr>
              <a:t>T1,T2,T3</a:t>
            </a:r>
            <a:r>
              <a:rPr lang="zh-CN" altLang="en-US" sz="2800" b="1">
                <a:latin typeface="黑体" panose="02010609060101010101" pitchFamily="49" charset="-122"/>
                <a:ea typeface="黑体" panose="02010609060101010101" pitchFamily="49" charset="-122"/>
              </a:rPr>
              <a:t>都是根</a:t>
            </a:r>
            <a:r>
              <a:rPr lang="en-US" altLang="zh-CN" sz="2800" b="1">
                <a:latin typeface="黑体" panose="02010609060101010101" pitchFamily="49" charset="-122"/>
                <a:ea typeface="黑体" panose="02010609060101010101" pitchFamily="49" charset="-122"/>
              </a:rPr>
              <a:t>A</a:t>
            </a:r>
            <a:r>
              <a:rPr lang="zh-CN" altLang="en-US" sz="2800" b="1">
                <a:latin typeface="黑体" panose="02010609060101010101" pitchFamily="49" charset="-122"/>
                <a:ea typeface="黑体" panose="02010609060101010101" pitchFamily="49" charset="-122"/>
              </a:rPr>
              <a:t>的子树，且本身也是一棵树</a:t>
            </a:r>
          </a:p>
        </p:txBody>
      </p:sp>
      <p:sp>
        <p:nvSpPr>
          <p:cNvPr id="9222" name="Rectangle 6">
            <a:extLst>
              <a:ext uri="{FF2B5EF4-FFF2-40B4-BE49-F238E27FC236}">
                <a16:creationId xmlns:a16="http://schemas.microsoft.com/office/drawing/2014/main" id="{BBFFA60B-EE31-4EB8-9D4E-E53033E3169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
        <p:nvSpPr>
          <p:cNvPr id="9223" name="Oval 7">
            <a:extLst>
              <a:ext uri="{FF2B5EF4-FFF2-40B4-BE49-F238E27FC236}">
                <a16:creationId xmlns:a16="http://schemas.microsoft.com/office/drawing/2014/main" id="{70DE92FF-C94C-458C-8EFA-3CF381687B13}"/>
              </a:ext>
            </a:extLst>
          </p:cNvPr>
          <p:cNvSpPr>
            <a:spLocks noChangeArrowheads="1"/>
          </p:cNvSpPr>
          <p:nvPr/>
        </p:nvSpPr>
        <p:spPr bwMode="auto">
          <a:xfrm>
            <a:off x="1447800" y="3048000"/>
            <a:ext cx="533400" cy="533400"/>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rPr>
              <a:t>A</a:t>
            </a:r>
          </a:p>
        </p:txBody>
      </p:sp>
      <p:sp>
        <p:nvSpPr>
          <p:cNvPr id="9224" name="Text Box 8">
            <a:extLst>
              <a:ext uri="{FF2B5EF4-FFF2-40B4-BE49-F238E27FC236}">
                <a16:creationId xmlns:a16="http://schemas.microsoft.com/office/drawing/2014/main" id="{F5980903-D2CC-4691-A368-9794183C57B6}"/>
              </a:ext>
            </a:extLst>
          </p:cNvPr>
          <p:cNvSpPr txBox="1">
            <a:spLocks noChangeArrowheads="1"/>
          </p:cNvSpPr>
          <p:nvPr/>
        </p:nvSpPr>
        <p:spPr bwMode="auto">
          <a:xfrm>
            <a:off x="685800" y="381000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2C84"/>
                </a:solidFill>
                <a:latin typeface="Times New Roman" panose="02020603050405020304" pitchFamily="18" charset="0"/>
                <a:ea typeface="楷体_GB2312" pitchFamily="49" charset="-122"/>
              </a:rPr>
              <a:t>只有根结点的树</a:t>
            </a:r>
          </a:p>
        </p:txBody>
      </p:sp>
      <p:grpSp>
        <p:nvGrpSpPr>
          <p:cNvPr id="9225" name="Group 9">
            <a:extLst>
              <a:ext uri="{FF2B5EF4-FFF2-40B4-BE49-F238E27FC236}">
                <a16:creationId xmlns:a16="http://schemas.microsoft.com/office/drawing/2014/main" id="{B15922E3-2B0C-4418-A0C9-932EB8557BE9}"/>
              </a:ext>
            </a:extLst>
          </p:cNvPr>
          <p:cNvGrpSpPr>
            <a:grpSpLocks/>
          </p:cNvGrpSpPr>
          <p:nvPr/>
        </p:nvGrpSpPr>
        <p:grpSpPr bwMode="auto">
          <a:xfrm>
            <a:off x="4038600" y="2133600"/>
            <a:ext cx="4038600" cy="2854325"/>
            <a:chOff x="2640" y="562"/>
            <a:chExt cx="2832" cy="1948"/>
          </a:xfrm>
        </p:grpSpPr>
        <p:sp>
          <p:nvSpPr>
            <p:cNvPr id="9227" name="Line 10">
              <a:extLst>
                <a:ext uri="{FF2B5EF4-FFF2-40B4-BE49-F238E27FC236}">
                  <a16:creationId xmlns:a16="http://schemas.microsoft.com/office/drawing/2014/main" id="{9760FA82-77D0-4C3A-B0DC-78EBA5625F2B}"/>
                </a:ext>
              </a:extLst>
            </p:cNvPr>
            <p:cNvSpPr>
              <a:spLocks noChangeShapeType="1"/>
            </p:cNvSpPr>
            <p:nvPr/>
          </p:nvSpPr>
          <p:spPr bwMode="auto">
            <a:xfrm>
              <a:off x="4992" y="1392"/>
              <a:ext cx="288"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a:extLst>
                <a:ext uri="{FF2B5EF4-FFF2-40B4-BE49-F238E27FC236}">
                  <a16:creationId xmlns:a16="http://schemas.microsoft.com/office/drawing/2014/main" id="{17E18FAC-4164-4EDF-AFE4-2C878880947F}"/>
                </a:ext>
              </a:extLst>
            </p:cNvPr>
            <p:cNvSpPr>
              <a:spLocks noChangeShapeType="1"/>
            </p:cNvSpPr>
            <p:nvPr/>
          </p:nvSpPr>
          <p:spPr bwMode="auto">
            <a:xfrm flipH="1">
              <a:off x="4464" y="1392"/>
              <a:ext cx="288"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a:extLst>
                <a:ext uri="{FF2B5EF4-FFF2-40B4-BE49-F238E27FC236}">
                  <a16:creationId xmlns:a16="http://schemas.microsoft.com/office/drawing/2014/main" id="{41BA1C73-7326-46AB-90BE-974A59D32173}"/>
                </a:ext>
              </a:extLst>
            </p:cNvPr>
            <p:cNvSpPr>
              <a:spLocks noChangeShapeType="1"/>
            </p:cNvSpPr>
            <p:nvPr/>
          </p:nvSpPr>
          <p:spPr bwMode="auto">
            <a:xfrm>
              <a:off x="4848" y="1440"/>
              <a:ext cx="0"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a:extLst>
                <a:ext uri="{FF2B5EF4-FFF2-40B4-BE49-F238E27FC236}">
                  <a16:creationId xmlns:a16="http://schemas.microsoft.com/office/drawing/2014/main" id="{C8D7FFD6-CD40-4F0A-9DF3-934355FE623E}"/>
                </a:ext>
              </a:extLst>
            </p:cNvPr>
            <p:cNvSpPr>
              <a:spLocks noChangeShapeType="1"/>
            </p:cNvSpPr>
            <p:nvPr/>
          </p:nvSpPr>
          <p:spPr bwMode="auto">
            <a:xfrm>
              <a:off x="4464" y="1968"/>
              <a:ext cx="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Line 14">
              <a:extLst>
                <a:ext uri="{FF2B5EF4-FFF2-40B4-BE49-F238E27FC236}">
                  <a16:creationId xmlns:a16="http://schemas.microsoft.com/office/drawing/2014/main" id="{5F44FCEB-0179-48E5-8ED0-86A17507F801}"/>
                </a:ext>
              </a:extLst>
            </p:cNvPr>
            <p:cNvSpPr>
              <a:spLocks noChangeShapeType="1"/>
            </p:cNvSpPr>
            <p:nvPr/>
          </p:nvSpPr>
          <p:spPr bwMode="auto">
            <a:xfrm>
              <a:off x="4128" y="816"/>
              <a:ext cx="672" cy="38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Line 15">
              <a:extLst>
                <a:ext uri="{FF2B5EF4-FFF2-40B4-BE49-F238E27FC236}">
                  <a16:creationId xmlns:a16="http://schemas.microsoft.com/office/drawing/2014/main" id="{8DF197FF-3E31-4E70-BBFE-00AEE903DBE8}"/>
                </a:ext>
              </a:extLst>
            </p:cNvPr>
            <p:cNvSpPr>
              <a:spLocks noChangeShapeType="1"/>
            </p:cNvSpPr>
            <p:nvPr/>
          </p:nvSpPr>
          <p:spPr bwMode="auto">
            <a:xfrm flipH="1">
              <a:off x="3312" y="816"/>
              <a:ext cx="576" cy="38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3" name="Line 16">
              <a:extLst>
                <a:ext uri="{FF2B5EF4-FFF2-40B4-BE49-F238E27FC236}">
                  <a16:creationId xmlns:a16="http://schemas.microsoft.com/office/drawing/2014/main" id="{10D9804E-90B5-44F8-8AB9-F80CB5DD5FFD}"/>
                </a:ext>
              </a:extLst>
            </p:cNvPr>
            <p:cNvSpPr>
              <a:spLocks noChangeShapeType="1"/>
            </p:cNvSpPr>
            <p:nvPr/>
          </p:nvSpPr>
          <p:spPr bwMode="auto">
            <a:xfrm>
              <a:off x="4032" y="864"/>
              <a:ext cx="0" cy="110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Line 17">
              <a:extLst>
                <a:ext uri="{FF2B5EF4-FFF2-40B4-BE49-F238E27FC236}">
                  <a16:creationId xmlns:a16="http://schemas.microsoft.com/office/drawing/2014/main" id="{93FE8899-1EA9-4BD5-8493-3E9B03B0E6CB}"/>
                </a:ext>
              </a:extLst>
            </p:cNvPr>
            <p:cNvSpPr>
              <a:spLocks noChangeShapeType="1"/>
            </p:cNvSpPr>
            <p:nvPr/>
          </p:nvSpPr>
          <p:spPr bwMode="auto">
            <a:xfrm>
              <a:off x="3360" y="1392"/>
              <a:ext cx="144"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18">
              <a:extLst>
                <a:ext uri="{FF2B5EF4-FFF2-40B4-BE49-F238E27FC236}">
                  <a16:creationId xmlns:a16="http://schemas.microsoft.com/office/drawing/2014/main" id="{0E9086CB-D5D2-479C-9923-0820D1A4D11B}"/>
                </a:ext>
              </a:extLst>
            </p:cNvPr>
            <p:cNvSpPr>
              <a:spLocks noChangeShapeType="1"/>
            </p:cNvSpPr>
            <p:nvPr/>
          </p:nvSpPr>
          <p:spPr bwMode="auto">
            <a:xfrm>
              <a:off x="3120" y="1920"/>
              <a:ext cx="144"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19">
              <a:extLst>
                <a:ext uri="{FF2B5EF4-FFF2-40B4-BE49-F238E27FC236}">
                  <a16:creationId xmlns:a16="http://schemas.microsoft.com/office/drawing/2014/main" id="{C7A2B079-C147-42A2-8A78-ACB09E80E70C}"/>
                </a:ext>
              </a:extLst>
            </p:cNvPr>
            <p:cNvSpPr>
              <a:spLocks noChangeShapeType="1"/>
            </p:cNvSpPr>
            <p:nvPr/>
          </p:nvSpPr>
          <p:spPr bwMode="auto">
            <a:xfrm flipH="1">
              <a:off x="2784" y="1392"/>
              <a:ext cx="432"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Oval 20">
              <a:extLst>
                <a:ext uri="{FF2B5EF4-FFF2-40B4-BE49-F238E27FC236}">
                  <a16:creationId xmlns:a16="http://schemas.microsoft.com/office/drawing/2014/main" id="{B9110C24-ABED-4429-9C04-12080B8815A3}"/>
                </a:ext>
              </a:extLst>
            </p:cNvPr>
            <p:cNvSpPr>
              <a:spLocks noChangeArrowheads="1"/>
            </p:cNvSpPr>
            <p:nvPr/>
          </p:nvSpPr>
          <p:spPr bwMode="auto">
            <a:xfrm>
              <a:off x="3840" y="576"/>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38" name="Oval 21">
              <a:extLst>
                <a:ext uri="{FF2B5EF4-FFF2-40B4-BE49-F238E27FC236}">
                  <a16:creationId xmlns:a16="http://schemas.microsoft.com/office/drawing/2014/main" id="{55AFE18E-1B09-4AC8-8318-C7E4321C7728}"/>
                </a:ext>
              </a:extLst>
            </p:cNvPr>
            <p:cNvSpPr>
              <a:spLocks noChangeArrowheads="1"/>
            </p:cNvSpPr>
            <p:nvPr/>
          </p:nvSpPr>
          <p:spPr bwMode="auto">
            <a:xfrm>
              <a:off x="3120"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39" name="Oval 22">
              <a:extLst>
                <a:ext uri="{FF2B5EF4-FFF2-40B4-BE49-F238E27FC236}">
                  <a16:creationId xmlns:a16="http://schemas.microsoft.com/office/drawing/2014/main" id="{471BC10A-4393-4F76-88E7-183383F93155}"/>
                </a:ext>
              </a:extLst>
            </p:cNvPr>
            <p:cNvSpPr>
              <a:spLocks noChangeArrowheads="1"/>
            </p:cNvSpPr>
            <p:nvPr/>
          </p:nvSpPr>
          <p:spPr bwMode="auto">
            <a:xfrm>
              <a:off x="3840"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0" name="Oval 23">
              <a:extLst>
                <a:ext uri="{FF2B5EF4-FFF2-40B4-BE49-F238E27FC236}">
                  <a16:creationId xmlns:a16="http://schemas.microsoft.com/office/drawing/2014/main" id="{FCFBB467-9B5C-42A1-994C-BE02660F108F}"/>
                </a:ext>
              </a:extLst>
            </p:cNvPr>
            <p:cNvSpPr>
              <a:spLocks noChangeArrowheads="1"/>
            </p:cNvSpPr>
            <p:nvPr/>
          </p:nvSpPr>
          <p:spPr bwMode="auto">
            <a:xfrm>
              <a:off x="4704"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1" name="Oval 24">
              <a:extLst>
                <a:ext uri="{FF2B5EF4-FFF2-40B4-BE49-F238E27FC236}">
                  <a16:creationId xmlns:a16="http://schemas.microsoft.com/office/drawing/2014/main" id="{C8405F54-F639-4C14-99B9-4967B62D8643}"/>
                </a:ext>
              </a:extLst>
            </p:cNvPr>
            <p:cNvSpPr>
              <a:spLocks noChangeArrowheads="1"/>
            </p:cNvSpPr>
            <p:nvPr/>
          </p:nvSpPr>
          <p:spPr bwMode="auto">
            <a:xfrm>
              <a:off x="2880"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2" name="Oval 25">
              <a:extLst>
                <a:ext uri="{FF2B5EF4-FFF2-40B4-BE49-F238E27FC236}">
                  <a16:creationId xmlns:a16="http://schemas.microsoft.com/office/drawing/2014/main" id="{E627CC5F-9FD0-45FE-9A39-38A4E189BCDD}"/>
                </a:ext>
              </a:extLst>
            </p:cNvPr>
            <p:cNvSpPr>
              <a:spLocks noChangeArrowheads="1"/>
            </p:cNvSpPr>
            <p:nvPr/>
          </p:nvSpPr>
          <p:spPr bwMode="auto">
            <a:xfrm>
              <a:off x="3312"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3" name="Oval 26">
              <a:extLst>
                <a:ext uri="{FF2B5EF4-FFF2-40B4-BE49-F238E27FC236}">
                  <a16:creationId xmlns:a16="http://schemas.microsoft.com/office/drawing/2014/main" id="{1FFF80BE-F839-44BC-9BFE-F1FC6CD2CF39}"/>
                </a:ext>
              </a:extLst>
            </p:cNvPr>
            <p:cNvSpPr>
              <a:spLocks noChangeArrowheads="1"/>
            </p:cNvSpPr>
            <p:nvPr/>
          </p:nvSpPr>
          <p:spPr bwMode="auto">
            <a:xfrm>
              <a:off x="3840"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4" name="Oval 27">
              <a:extLst>
                <a:ext uri="{FF2B5EF4-FFF2-40B4-BE49-F238E27FC236}">
                  <a16:creationId xmlns:a16="http://schemas.microsoft.com/office/drawing/2014/main" id="{52457A12-6C56-42AE-B196-47E0C42EEF25}"/>
                </a:ext>
              </a:extLst>
            </p:cNvPr>
            <p:cNvSpPr>
              <a:spLocks noChangeArrowheads="1"/>
            </p:cNvSpPr>
            <p:nvPr/>
          </p:nvSpPr>
          <p:spPr bwMode="auto">
            <a:xfrm>
              <a:off x="4272"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5" name="Oval 28">
              <a:extLst>
                <a:ext uri="{FF2B5EF4-FFF2-40B4-BE49-F238E27FC236}">
                  <a16:creationId xmlns:a16="http://schemas.microsoft.com/office/drawing/2014/main" id="{116AADDF-AAE0-4E23-A56D-D2F732178053}"/>
                </a:ext>
              </a:extLst>
            </p:cNvPr>
            <p:cNvSpPr>
              <a:spLocks noChangeArrowheads="1"/>
            </p:cNvSpPr>
            <p:nvPr/>
          </p:nvSpPr>
          <p:spPr bwMode="auto">
            <a:xfrm>
              <a:off x="4704"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6" name="Oval 29">
              <a:extLst>
                <a:ext uri="{FF2B5EF4-FFF2-40B4-BE49-F238E27FC236}">
                  <a16:creationId xmlns:a16="http://schemas.microsoft.com/office/drawing/2014/main" id="{522B87B4-9CAD-414B-B568-7EFF6992635C}"/>
                </a:ext>
              </a:extLst>
            </p:cNvPr>
            <p:cNvSpPr>
              <a:spLocks noChangeArrowheads="1"/>
            </p:cNvSpPr>
            <p:nvPr/>
          </p:nvSpPr>
          <p:spPr bwMode="auto">
            <a:xfrm>
              <a:off x="5136"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7" name="Oval 30">
              <a:extLst>
                <a:ext uri="{FF2B5EF4-FFF2-40B4-BE49-F238E27FC236}">
                  <a16:creationId xmlns:a16="http://schemas.microsoft.com/office/drawing/2014/main" id="{7BC2E898-0B88-4A2F-96C3-E1A1C3745D5F}"/>
                </a:ext>
              </a:extLst>
            </p:cNvPr>
            <p:cNvSpPr>
              <a:spLocks noChangeArrowheads="1"/>
            </p:cNvSpPr>
            <p:nvPr/>
          </p:nvSpPr>
          <p:spPr bwMode="auto">
            <a:xfrm>
              <a:off x="2640"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8" name="Oval 31">
              <a:extLst>
                <a:ext uri="{FF2B5EF4-FFF2-40B4-BE49-F238E27FC236}">
                  <a16:creationId xmlns:a16="http://schemas.microsoft.com/office/drawing/2014/main" id="{BCB72D17-8623-4F6F-8E81-1C05CD6EC416}"/>
                </a:ext>
              </a:extLst>
            </p:cNvPr>
            <p:cNvSpPr>
              <a:spLocks noChangeArrowheads="1"/>
            </p:cNvSpPr>
            <p:nvPr/>
          </p:nvSpPr>
          <p:spPr bwMode="auto">
            <a:xfrm>
              <a:off x="3120"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9" name="Oval 32">
              <a:extLst>
                <a:ext uri="{FF2B5EF4-FFF2-40B4-BE49-F238E27FC236}">
                  <a16:creationId xmlns:a16="http://schemas.microsoft.com/office/drawing/2014/main" id="{4A3D0E10-4C6C-455E-A1F6-2214D4E73630}"/>
                </a:ext>
              </a:extLst>
            </p:cNvPr>
            <p:cNvSpPr>
              <a:spLocks noChangeArrowheads="1"/>
            </p:cNvSpPr>
            <p:nvPr/>
          </p:nvSpPr>
          <p:spPr bwMode="auto">
            <a:xfrm>
              <a:off x="4272"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50" name="Text Box 33">
              <a:extLst>
                <a:ext uri="{FF2B5EF4-FFF2-40B4-BE49-F238E27FC236}">
                  <a16:creationId xmlns:a16="http://schemas.microsoft.com/office/drawing/2014/main" id="{6924A96D-E08C-4AB8-A0F5-18B1BFC01B7A}"/>
                </a:ext>
              </a:extLst>
            </p:cNvPr>
            <p:cNvSpPr txBox="1">
              <a:spLocks noChangeArrowheads="1"/>
            </p:cNvSpPr>
            <p:nvPr/>
          </p:nvSpPr>
          <p:spPr bwMode="auto">
            <a:xfrm>
              <a:off x="3872" y="562"/>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A</a:t>
              </a:r>
              <a:endParaRPr lang="en-US" altLang="zh-CN" sz="2400">
                <a:latin typeface="Times New Roman" panose="02020603050405020304" pitchFamily="18" charset="0"/>
              </a:endParaRPr>
            </a:p>
          </p:txBody>
        </p:sp>
        <p:sp>
          <p:nvSpPr>
            <p:cNvPr id="9251" name="Text Box 34">
              <a:extLst>
                <a:ext uri="{FF2B5EF4-FFF2-40B4-BE49-F238E27FC236}">
                  <a16:creationId xmlns:a16="http://schemas.microsoft.com/office/drawing/2014/main" id="{A8804B87-F54F-45A5-9CDE-991952686DFC}"/>
                </a:ext>
              </a:extLst>
            </p:cNvPr>
            <p:cNvSpPr txBox="1">
              <a:spLocks noChangeArrowheads="1"/>
            </p:cNvSpPr>
            <p:nvPr/>
          </p:nvSpPr>
          <p:spPr bwMode="auto">
            <a:xfrm>
              <a:off x="3872" y="109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C</a:t>
              </a:r>
              <a:endParaRPr lang="en-US" altLang="zh-CN" sz="2400">
                <a:latin typeface="Times New Roman" panose="02020603050405020304" pitchFamily="18" charset="0"/>
              </a:endParaRPr>
            </a:p>
          </p:txBody>
        </p:sp>
        <p:sp>
          <p:nvSpPr>
            <p:cNvPr id="9252" name="Text Box 35">
              <a:extLst>
                <a:ext uri="{FF2B5EF4-FFF2-40B4-BE49-F238E27FC236}">
                  <a16:creationId xmlns:a16="http://schemas.microsoft.com/office/drawing/2014/main" id="{104F1ACD-62E2-44F1-B069-7705678A3688}"/>
                </a:ext>
              </a:extLst>
            </p:cNvPr>
            <p:cNvSpPr txBox="1">
              <a:spLocks noChangeArrowheads="1"/>
            </p:cNvSpPr>
            <p:nvPr/>
          </p:nvSpPr>
          <p:spPr bwMode="auto">
            <a:xfrm>
              <a:off x="3867" y="1627"/>
              <a:ext cx="32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G</a:t>
              </a:r>
              <a:endParaRPr lang="en-US" altLang="zh-CN" sz="2400">
                <a:latin typeface="Times New Roman" panose="02020603050405020304" pitchFamily="18" charset="0"/>
              </a:endParaRPr>
            </a:p>
          </p:txBody>
        </p:sp>
        <p:sp>
          <p:nvSpPr>
            <p:cNvPr id="9253" name="Text Box 36">
              <a:extLst>
                <a:ext uri="{FF2B5EF4-FFF2-40B4-BE49-F238E27FC236}">
                  <a16:creationId xmlns:a16="http://schemas.microsoft.com/office/drawing/2014/main" id="{92F80CA5-1F31-4062-AF1F-EB4ACB8306E5}"/>
                </a:ext>
              </a:extLst>
            </p:cNvPr>
            <p:cNvSpPr txBox="1">
              <a:spLocks noChangeArrowheads="1"/>
            </p:cNvSpPr>
            <p:nvPr/>
          </p:nvSpPr>
          <p:spPr bwMode="auto">
            <a:xfrm>
              <a:off x="3153" y="109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B</a:t>
              </a:r>
              <a:endParaRPr lang="en-US" altLang="zh-CN" sz="2400">
                <a:latin typeface="Times New Roman" panose="02020603050405020304" pitchFamily="18" charset="0"/>
              </a:endParaRPr>
            </a:p>
          </p:txBody>
        </p:sp>
        <p:sp>
          <p:nvSpPr>
            <p:cNvPr id="9254" name="Text Box 37">
              <a:extLst>
                <a:ext uri="{FF2B5EF4-FFF2-40B4-BE49-F238E27FC236}">
                  <a16:creationId xmlns:a16="http://schemas.microsoft.com/office/drawing/2014/main" id="{C9C19381-30D3-4076-8F1D-3006E0BE0EE3}"/>
                </a:ext>
              </a:extLst>
            </p:cNvPr>
            <p:cNvSpPr txBox="1">
              <a:spLocks noChangeArrowheads="1"/>
            </p:cNvSpPr>
            <p:nvPr/>
          </p:nvSpPr>
          <p:spPr bwMode="auto">
            <a:xfrm>
              <a:off x="4737" y="110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D</a:t>
              </a:r>
              <a:endParaRPr lang="en-US" altLang="zh-CN" sz="2400">
                <a:latin typeface="Times New Roman" panose="02020603050405020304" pitchFamily="18" charset="0"/>
              </a:endParaRPr>
            </a:p>
          </p:txBody>
        </p:sp>
        <p:sp>
          <p:nvSpPr>
            <p:cNvPr id="9255" name="Text Box 38">
              <a:extLst>
                <a:ext uri="{FF2B5EF4-FFF2-40B4-BE49-F238E27FC236}">
                  <a16:creationId xmlns:a16="http://schemas.microsoft.com/office/drawing/2014/main" id="{952B64BB-A053-4641-AFC0-D2EA55B9C314}"/>
                </a:ext>
              </a:extLst>
            </p:cNvPr>
            <p:cNvSpPr txBox="1">
              <a:spLocks noChangeArrowheads="1"/>
            </p:cNvSpPr>
            <p:nvPr/>
          </p:nvSpPr>
          <p:spPr bwMode="auto">
            <a:xfrm>
              <a:off x="2919" y="1627"/>
              <a:ext cx="29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E</a:t>
              </a:r>
              <a:endParaRPr lang="en-US" altLang="zh-CN" sz="2400">
                <a:latin typeface="Times New Roman" panose="02020603050405020304" pitchFamily="18" charset="0"/>
              </a:endParaRPr>
            </a:p>
          </p:txBody>
        </p:sp>
        <p:sp>
          <p:nvSpPr>
            <p:cNvPr id="9256" name="Text Box 39">
              <a:extLst>
                <a:ext uri="{FF2B5EF4-FFF2-40B4-BE49-F238E27FC236}">
                  <a16:creationId xmlns:a16="http://schemas.microsoft.com/office/drawing/2014/main" id="{C1CEE629-4634-4BDF-862C-FCA71E185AC8}"/>
                </a:ext>
              </a:extLst>
            </p:cNvPr>
            <p:cNvSpPr txBox="1">
              <a:spLocks noChangeArrowheads="1"/>
            </p:cNvSpPr>
            <p:nvPr/>
          </p:nvSpPr>
          <p:spPr bwMode="auto">
            <a:xfrm>
              <a:off x="3352" y="1627"/>
              <a:ext cx="28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F</a:t>
              </a:r>
              <a:endParaRPr lang="en-US" altLang="zh-CN" sz="2400">
                <a:latin typeface="Times New Roman" panose="02020603050405020304" pitchFamily="18" charset="0"/>
              </a:endParaRPr>
            </a:p>
          </p:txBody>
        </p:sp>
        <p:sp>
          <p:nvSpPr>
            <p:cNvPr id="9257" name="Text Box 40">
              <a:extLst>
                <a:ext uri="{FF2B5EF4-FFF2-40B4-BE49-F238E27FC236}">
                  <a16:creationId xmlns:a16="http://schemas.microsoft.com/office/drawing/2014/main" id="{C12956B9-BFF3-45BE-822C-07DE585B5C39}"/>
                </a:ext>
              </a:extLst>
            </p:cNvPr>
            <p:cNvSpPr txBox="1">
              <a:spLocks noChangeArrowheads="1"/>
            </p:cNvSpPr>
            <p:nvPr/>
          </p:nvSpPr>
          <p:spPr bwMode="auto">
            <a:xfrm>
              <a:off x="2683" y="2156"/>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K</a:t>
              </a:r>
              <a:endParaRPr lang="en-US" altLang="zh-CN" sz="2400">
                <a:latin typeface="Times New Roman" panose="02020603050405020304" pitchFamily="18" charset="0"/>
              </a:endParaRPr>
            </a:p>
          </p:txBody>
        </p:sp>
        <p:sp>
          <p:nvSpPr>
            <p:cNvPr id="9258" name="Text Box 41">
              <a:extLst>
                <a:ext uri="{FF2B5EF4-FFF2-40B4-BE49-F238E27FC236}">
                  <a16:creationId xmlns:a16="http://schemas.microsoft.com/office/drawing/2014/main" id="{50364284-E5EF-4BB2-99F5-E5114A4329F0}"/>
                </a:ext>
              </a:extLst>
            </p:cNvPr>
            <p:cNvSpPr txBox="1">
              <a:spLocks noChangeArrowheads="1"/>
            </p:cNvSpPr>
            <p:nvPr/>
          </p:nvSpPr>
          <p:spPr bwMode="auto">
            <a:xfrm>
              <a:off x="3154" y="2156"/>
              <a:ext cx="28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L</a:t>
              </a:r>
              <a:endParaRPr lang="en-US" altLang="zh-CN" sz="2400">
                <a:latin typeface="Times New Roman" panose="02020603050405020304" pitchFamily="18" charset="0"/>
              </a:endParaRPr>
            </a:p>
          </p:txBody>
        </p:sp>
        <p:sp>
          <p:nvSpPr>
            <p:cNvPr id="9259" name="Text Box 42">
              <a:extLst>
                <a:ext uri="{FF2B5EF4-FFF2-40B4-BE49-F238E27FC236}">
                  <a16:creationId xmlns:a16="http://schemas.microsoft.com/office/drawing/2014/main" id="{223D8B97-1FE1-4976-99F1-6C56DEB1A90D}"/>
                </a:ext>
              </a:extLst>
            </p:cNvPr>
            <p:cNvSpPr txBox="1">
              <a:spLocks noChangeArrowheads="1"/>
            </p:cNvSpPr>
            <p:nvPr/>
          </p:nvSpPr>
          <p:spPr bwMode="auto">
            <a:xfrm>
              <a:off x="4300" y="1627"/>
              <a:ext cx="30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H</a:t>
              </a:r>
              <a:endParaRPr lang="en-US" altLang="zh-CN" sz="2400">
                <a:latin typeface="Times New Roman" panose="02020603050405020304" pitchFamily="18" charset="0"/>
              </a:endParaRPr>
            </a:p>
          </p:txBody>
        </p:sp>
        <p:sp>
          <p:nvSpPr>
            <p:cNvPr id="9260" name="Text Box 43">
              <a:extLst>
                <a:ext uri="{FF2B5EF4-FFF2-40B4-BE49-F238E27FC236}">
                  <a16:creationId xmlns:a16="http://schemas.microsoft.com/office/drawing/2014/main" id="{25E864EF-45F5-4EEE-AFEB-898C533FD225}"/>
                </a:ext>
              </a:extLst>
            </p:cNvPr>
            <p:cNvSpPr txBox="1">
              <a:spLocks noChangeArrowheads="1"/>
            </p:cNvSpPr>
            <p:nvPr/>
          </p:nvSpPr>
          <p:spPr bwMode="auto">
            <a:xfrm>
              <a:off x="4260" y="2156"/>
              <a:ext cx="33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M</a:t>
              </a:r>
              <a:endParaRPr lang="en-US" altLang="zh-CN" sz="2400">
                <a:latin typeface="Times New Roman" panose="02020603050405020304" pitchFamily="18" charset="0"/>
              </a:endParaRPr>
            </a:p>
          </p:txBody>
        </p:sp>
        <p:sp>
          <p:nvSpPr>
            <p:cNvPr id="9261" name="Text Box 44">
              <a:extLst>
                <a:ext uri="{FF2B5EF4-FFF2-40B4-BE49-F238E27FC236}">
                  <a16:creationId xmlns:a16="http://schemas.microsoft.com/office/drawing/2014/main" id="{467862F8-2663-42BA-9E98-82E97B7C4ACD}"/>
                </a:ext>
              </a:extLst>
            </p:cNvPr>
            <p:cNvSpPr txBox="1">
              <a:spLocks noChangeArrowheads="1"/>
            </p:cNvSpPr>
            <p:nvPr/>
          </p:nvSpPr>
          <p:spPr bwMode="auto">
            <a:xfrm>
              <a:off x="4760" y="1628"/>
              <a:ext cx="19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I</a:t>
              </a:r>
              <a:endParaRPr lang="en-US" altLang="zh-CN" sz="2400">
                <a:latin typeface="Times New Roman" panose="02020603050405020304" pitchFamily="18" charset="0"/>
              </a:endParaRPr>
            </a:p>
          </p:txBody>
        </p:sp>
        <p:sp>
          <p:nvSpPr>
            <p:cNvPr id="9262" name="Text Box 45">
              <a:extLst>
                <a:ext uri="{FF2B5EF4-FFF2-40B4-BE49-F238E27FC236}">
                  <a16:creationId xmlns:a16="http://schemas.microsoft.com/office/drawing/2014/main" id="{EBF7741E-4A75-49E4-8F77-2AE42E2E0007}"/>
                </a:ext>
              </a:extLst>
            </p:cNvPr>
            <p:cNvSpPr txBox="1">
              <a:spLocks noChangeArrowheads="1"/>
            </p:cNvSpPr>
            <p:nvPr/>
          </p:nvSpPr>
          <p:spPr bwMode="auto">
            <a:xfrm>
              <a:off x="5183" y="1628"/>
              <a:ext cx="26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J</a:t>
              </a:r>
              <a:endParaRPr lang="en-US" altLang="zh-CN" sz="2400">
                <a:latin typeface="Times New Roman" panose="02020603050405020304" pitchFamily="18" charset="0"/>
              </a:endParaRPr>
            </a:p>
          </p:txBody>
        </p:sp>
      </p:grpSp>
      <p:sp>
        <p:nvSpPr>
          <p:cNvPr id="9226" name="Text Box 46">
            <a:extLst>
              <a:ext uri="{FF2B5EF4-FFF2-40B4-BE49-F238E27FC236}">
                <a16:creationId xmlns:a16="http://schemas.microsoft.com/office/drawing/2014/main" id="{E8D8E033-288E-428C-916F-770B5F84B5C9}"/>
              </a:ext>
            </a:extLst>
          </p:cNvPr>
          <p:cNvSpPr txBox="1">
            <a:spLocks noChangeArrowheads="1"/>
          </p:cNvSpPr>
          <p:nvPr/>
        </p:nvSpPr>
        <p:spPr bwMode="auto">
          <a:xfrm>
            <a:off x="6826250" y="449580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2C84"/>
                </a:solidFill>
                <a:latin typeface="Times New Roman" panose="02020603050405020304" pitchFamily="18" charset="0"/>
                <a:ea typeface="楷体_GB2312" pitchFamily="49" charset="-122"/>
              </a:rPr>
              <a:t>有13个结点的树</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62AB343-352F-4AF2-B519-0752DB48606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一、遍历</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周游</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二叉树</a:t>
            </a:r>
            <a:endParaRPr lang="en-US" altLang="zh-CN" sz="3200">
              <a:latin typeface="黑体" panose="02010609060101010101" pitchFamily="49" charset="-122"/>
              <a:ea typeface="黑体" panose="02010609060101010101" pitchFamily="49" charset="-122"/>
            </a:endParaRPr>
          </a:p>
        </p:txBody>
      </p:sp>
      <p:sp>
        <p:nvSpPr>
          <p:cNvPr id="40963" name="Text Box 3">
            <a:extLst>
              <a:ext uri="{FF2B5EF4-FFF2-40B4-BE49-F238E27FC236}">
                <a16:creationId xmlns:a16="http://schemas.microsoft.com/office/drawing/2014/main" id="{4DE88120-70E5-41E9-8105-ADE432AC5F7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AC9E029-BA76-409D-AF3C-039DDB112FE4}" type="slidenum">
              <a:rPr lang="zh-CN" altLang="en-US" sz="2400"/>
              <a:pPr algn="r" eaLnBrk="1" hangingPunct="1">
                <a:spcBef>
                  <a:spcPct val="50000"/>
                </a:spcBef>
                <a:buClrTx/>
                <a:buSzTx/>
                <a:buFontTx/>
                <a:buNone/>
              </a:pPr>
              <a:t>30</a:t>
            </a:fld>
            <a:endParaRPr lang="en-US" altLang="zh-CN" sz="2400"/>
          </a:p>
        </p:txBody>
      </p:sp>
      <p:sp>
        <p:nvSpPr>
          <p:cNvPr id="40964" name="Text Box 4">
            <a:extLst>
              <a:ext uri="{FF2B5EF4-FFF2-40B4-BE49-F238E27FC236}">
                <a16:creationId xmlns:a16="http://schemas.microsoft.com/office/drawing/2014/main" id="{BC6A9BE7-8691-4FC4-8C7F-8A12FA9BDF2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40965" name="Rectangle 5">
            <a:extLst>
              <a:ext uri="{FF2B5EF4-FFF2-40B4-BE49-F238E27FC236}">
                <a16:creationId xmlns:a16="http://schemas.microsoft.com/office/drawing/2014/main" id="{67CF0C34-06C6-4EE6-86D9-970915B98D8F}"/>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sz="3100" b="1">
                <a:latin typeface="黑体" panose="02010609060101010101" pitchFamily="49" charset="-122"/>
                <a:ea typeface="黑体" panose="02010609060101010101" pitchFamily="49" charset="-122"/>
              </a:rPr>
              <a:t>如果规定先左子树后右子树，则共有三种组合</a:t>
            </a:r>
          </a:p>
          <a:p>
            <a:pPr eaLnBrk="1" hangingPunct="1">
              <a:spcBef>
                <a:spcPct val="7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1.</a:t>
            </a:r>
            <a:r>
              <a:rPr lang="en-US" altLang="zh-CN" sz="3100" b="1">
                <a:solidFill>
                  <a:srgbClr val="FF0000"/>
                </a:solidFill>
                <a:latin typeface="黑体" panose="02010609060101010101" pitchFamily="49" charset="-122"/>
                <a:ea typeface="黑体" panose="02010609060101010101" pitchFamily="49" charset="-122"/>
              </a:rPr>
              <a:t>D</a:t>
            </a:r>
            <a:r>
              <a:rPr lang="en-US" altLang="zh-CN" sz="3100" b="1">
                <a:latin typeface="黑体" panose="02010609060101010101" pitchFamily="49" charset="-122"/>
                <a:ea typeface="黑体" panose="02010609060101010101" pitchFamily="49" charset="-122"/>
              </a:rPr>
              <a:t> L R [</a:t>
            </a:r>
            <a:r>
              <a:rPr lang="zh-CN" altLang="en-US" sz="3100" b="1">
                <a:solidFill>
                  <a:srgbClr val="FF0000"/>
                </a:solidFill>
                <a:latin typeface="黑体" panose="02010609060101010101" pitchFamily="49" charset="-122"/>
                <a:ea typeface="黑体" panose="02010609060101010101" pitchFamily="49" charset="-122"/>
              </a:rPr>
              <a:t>先</a:t>
            </a:r>
            <a:r>
              <a:rPr lang="zh-CN" altLang="en-US" sz="3100" b="1">
                <a:latin typeface="黑体" panose="02010609060101010101" pitchFamily="49" charset="-122"/>
                <a:ea typeface="黑体" panose="02010609060101010101" pitchFamily="49" charset="-122"/>
              </a:rPr>
              <a:t>序遍历]</a:t>
            </a:r>
          </a:p>
          <a:p>
            <a:pPr eaLnBrk="1" hangingPunct="1">
              <a:spcBef>
                <a:spcPct val="70000"/>
              </a:spcBef>
              <a:buFont typeface="Wingdings" panose="05000000000000000000" pitchFamily="2" charset="2"/>
              <a:buNone/>
            </a:pPr>
            <a:r>
              <a:rPr lang="en-US" altLang="zh-CN" sz="3100" b="1">
                <a:latin typeface="黑体" panose="02010609060101010101" pitchFamily="49" charset="-122"/>
                <a:ea typeface="黑体" panose="02010609060101010101" pitchFamily="49" charset="-122"/>
              </a:rPr>
              <a:t>2.L </a:t>
            </a:r>
            <a:r>
              <a:rPr lang="en-US" altLang="zh-CN" sz="3100" b="1">
                <a:solidFill>
                  <a:srgbClr val="FF0000"/>
                </a:solidFill>
                <a:latin typeface="黑体" panose="02010609060101010101" pitchFamily="49" charset="-122"/>
                <a:ea typeface="黑体" panose="02010609060101010101" pitchFamily="49" charset="-122"/>
              </a:rPr>
              <a:t>D</a:t>
            </a:r>
            <a:r>
              <a:rPr lang="en-US" altLang="zh-CN" sz="3100" b="1">
                <a:latin typeface="黑体" panose="02010609060101010101" pitchFamily="49" charset="-122"/>
                <a:ea typeface="黑体" panose="02010609060101010101" pitchFamily="49" charset="-122"/>
              </a:rPr>
              <a:t> R [</a:t>
            </a:r>
            <a:r>
              <a:rPr lang="zh-CN" altLang="en-US" sz="3100" b="1">
                <a:solidFill>
                  <a:srgbClr val="FF0000"/>
                </a:solidFill>
                <a:latin typeface="黑体" panose="02010609060101010101" pitchFamily="49" charset="-122"/>
                <a:ea typeface="黑体" panose="02010609060101010101" pitchFamily="49" charset="-122"/>
              </a:rPr>
              <a:t>中</a:t>
            </a:r>
            <a:r>
              <a:rPr lang="zh-CN" altLang="en-US" sz="3100" b="1">
                <a:latin typeface="黑体" panose="02010609060101010101" pitchFamily="49" charset="-122"/>
                <a:ea typeface="黑体" panose="02010609060101010101" pitchFamily="49" charset="-122"/>
              </a:rPr>
              <a:t>序遍历]</a:t>
            </a:r>
            <a:endParaRPr lang="en-US" altLang="zh-CN" sz="3100" b="1">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3100" b="1">
                <a:latin typeface="黑体" panose="02010609060101010101" pitchFamily="49" charset="-122"/>
                <a:ea typeface="黑体" panose="02010609060101010101" pitchFamily="49" charset="-122"/>
              </a:rPr>
              <a:t>3.L R </a:t>
            </a:r>
            <a:r>
              <a:rPr lang="en-US" altLang="zh-CN" sz="3100" b="1">
                <a:solidFill>
                  <a:srgbClr val="FF0000"/>
                </a:solidFill>
                <a:latin typeface="黑体" panose="02010609060101010101" pitchFamily="49" charset="-122"/>
                <a:ea typeface="黑体" panose="02010609060101010101" pitchFamily="49" charset="-122"/>
              </a:rPr>
              <a:t>D</a:t>
            </a:r>
            <a:r>
              <a:rPr lang="en-US" altLang="zh-CN" sz="3100" b="1">
                <a:latin typeface="黑体" panose="02010609060101010101" pitchFamily="49" charset="-122"/>
                <a:ea typeface="黑体" panose="02010609060101010101" pitchFamily="49" charset="-122"/>
              </a:rPr>
              <a:t> [</a:t>
            </a:r>
            <a:r>
              <a:rPr lang="zh-CN" altLang="en-US" sz="3100" b="1">
                <a:solidFill>
                  <a:srgbClr val="FF0000"/>
                </a:solidFill>
                <a:latin typeface="黑体" panose="02010609060101010101" pitchFamily="49" charset="-122"/>
                <a:ea typeface="黑体" panose="02010609060101010101" pitchFamily="49" charset="-122"/>
              </a:rPr>
              <a:t>后</a:t>
            </a:r>
            <a:r>
              <a:rPr lang="zh-CN" altLang="en-US" sz="3100" b="1">
                <a:latin typeface="黑体" panose="02010609060101010101" pitchFamily="49" charset="-122"/>
                <a:ea typeface="黑体" panose="02010609060101010101" pitchFamily="49" charset="-122"/>
              </a:rPr>
              <a:t>序遍历]</a:t>
            </a:r>
            <a:endParaRPr lang="en-US" altLang="zh-CN" sz="3100" b="1">
              <a:latin typeface="黑体" panose="02010609060101010101" pitchFamily="49" charset="-122"/>
              <a:ea typeface="黑体" panose="02010609060101010101" pitchFamily="49" charset="-122"/>
            </a:endParaRPr>
          </a:p>
        </p:txBody>
      </p:sp>
      <p:sp>
        <p:nvSpPr>
          <p:cNvPr id="40966" name="Rectangle 6">
            <a:extLst>
              <a:ext uri="{FF2B5EF4-FFF2-40B4-BE49-F238E27FC236}">
                <a16:creationId xmlns:a16="http://schemas.microsoft.com/office/drawing/2014/main" id="{6DAA8624-0E12-4AE7-9AE6-2328C3A194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40967" name="Group 7">
            <a:extLst>
              <a:ext uri="{FF2B5EF4-FFF2-40B4-BE49-F238E27FC236}">
                <a16:creationId xmlns:a16="http://schemas.microsoft.com/office/drawing/2014/main" id="{96B9C703-9DEB-4F0C-A333-1980F623AB55}"/>
              </a:ext>
            </a:extLst>
          </p:cNvPr>
          <p:cNvGrpSpPr>
            <a:grpSpLocks/>
          </p:cNvGrpSpPr>
          <p:nvPr/>
        </p:nvGrpSpPr>
        <p:grpSpPr bwMode="auto">
          <a:xfrm>
            <a:off x="6705600" y="5334000"/>
            <a:ext cx="1697038" cy="1176338"/>
            <a:chOff x="4032" y="2832"/>
            <a:chExt cx="1069" cy="741"/>
          </a:xfrm>
        </p:grpSpPr>
        <p:sp>
          <p:nvSpPr>
            <p:cNvPr id="40968" name="Line 8">
              <a:extLst>
                <a:ext uri="{FF2B5EF4-FFF2-40B4-BE49-F238E27FC236}">
                  <a16:creationId xmlns:a16="http://schemas.microsoft.com/office/drawing/2014/main" id="{442CCA02-FA0E-4DC9-B35F-CFB81998F63B}"/>
                </a:ext>
              </a:extLst>
            </p:cNvPr>
            <p:cNvSpPr>
              <a:spLocks noChangeShapeType="1"/>
            </p:cNvSpPr>
            <p:nvPr/>
          </p:nvSpPr>
          <p:spPr bwMode="auto">
            <a:xfrm>
              <a:off x="4680" y="3024"/>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Line 9">
              <a:extLst>
                <a:ext uri="{FF2B5EF4-FFF2-40B4-BE49-F238E27FC236}">
                  <a16:creationId xmlns:a16="http://schemas.microsoft.com/office/drawing/2014/main" id="{1084BA26-F8D6-4A23-8BFE-1AC093732899}"/>
                </a:ext>
              </a:extLst>
            </p:cNvPr>
            <p:cNvSpPr>
              <a:spLocks noChangeShapeType="1"/>
            </p:cNvSpPr>
            <p:nvPr/>
          </p:nvSpPr>
          <p:spPr bwMode="auto">
            <a:xfrm flipH="1">
              <a:off x="4272" y="3024"/>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Oval 10">
              <a:extLst>
                <a:ext uri="{FF2B5EF4-FFF2-40B4-BE49-F238E27FC236}">
                  <a16:creationId xmlns:a16="http://schemas.microsoft.com/office/drawing/2014/main" id="{A3666410-07F2-4AB4-9BAF-F9A56AFEF657}"/>
                </a:ext>
              </a:extLst>
            </p:cNvPr>
            <p:cNvSpPr>
              <a:spLocks noChangeArrowheads="1"/>
            </p:cNvSpPr>
            <p:nvPr/>
          </p:nvSpPr>
          <p:spPr bwMode="auto">
            <a:xfrm>
              <a:off x="4464" y="2853"/>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0971" name="Text Box 11">
              <a:extLst>
                <a:ext uri="{FF2B5EF4-FFF2-40B4-BE49-F238E27FC236}">
                  <a16:creationId xmlns:a16="http://schemas.microsoft.com/office/drawing/2014/main" id="{7F8A15D9-C28B-44C0-A733-F6D0D4767CBD}"/>
                </a:ext>
              </a:extLst>
            </p:cNvPr>
            <p:cNvSpPr txBox="1">
              <a:spLocks noChangeArrowheads="1"/>
            </p:cNvSpPr>
            <p:nvPr/>
          </p:nvSpPr>
          <p:spPr bwMode="auto">
            <a:xfrm>
              <a:off x="4432" y="283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Ｄ</a:t>
              </a:r>
              <a:endParaRPr lang="zh-CN" altLang="en-US" sz="2400">
                <a:latin typeface="Times New Roman" panose="02020603050405020304" pitchFamily="18" charset="0"/>
              </a:endParaRPr>
            </a:p>
          </p:txBody>
        </p:sp>
        <p:sp>
          <p:nvSpPr>
            <p:cNvPr id="40972" name="Oval 12">
              <a:extLst>
                <a:ext uri="{FF2B5EF4-FFF2-40B4-BE49-F238E27FC236}">
                  <a16:creationId xmlns:a16="http://schemas.microsoft.com/office/drawing/2014/main" id="{9FDE24CB-E169-457C-BC4B-4617920C6E26}"/>
                </a:ext>
              </a:extLst>
            </p:cNvPr>
            <p:cNvSpPr>
              <a:spLocks noChangeArrowheads="1"/>
            </p:cNvSpPr>
            <p:nvPr/>
          </p:nvSpPr>
          <p:spPr bwMode="auto">
            <a:xfrm>
              <a:off x="4032"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0973" name="Text Box 13">
              <a:extLst>
                <a:ext uri="{FF2B5EF4-FFF2-40B4-BE49-F238E27FC236}">
                  <a16:creationId xmlns:a16="http://schemas.microsoft.com/office/drawing/2014/main" id="{61257F67-7A87-4700-B3DC-74C7F5E31CFE}"/>
                </a:ext>
              </a:extLst>
            </p:cNvPr>
            <p:cNvSpPr txBox="1">
              <a:spLocks noChangeArrowheads="1"/>
            </p:cNvSpPr>
            <p:nvPr/>
          </p:nvSpPr>
          <p:spPr bwMode="auto">
            <a:xfrm>
              <a:off x="4080" y="32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L</a:t>
              </a:r>
            </a:p>
          </p:txBody>
        </p:sp>
        <p:sp>
          <p:nvSpPr>
            <p:cNvPr id="40974" name="Oval 14">
              <a:extLst>
                <a:ext uri="{FF2B5EF4-FFF2-40B4-BE49-F238E27FC236}">
                  <a16:creationId xmlns:a16="http://schemas.microsoft.com/office/drawing/2014/main" id="{04D1370B-850A-475C-AC8C-A10643DF28CC}"/>
                </a:ext>
              </a:extLst>
            </p:cNvPr>
            <p:cNvSpPr>
              <a:spLocks noChangeArrowheads="1"/>
            </p:cNvSpPr>
            <p:nvPr/>
          </p:nvSpPr>
          <p:spPr bwMode="auto">
            <a:xfrm>
              <a:off x="4800"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0975" name="Text Box 15">
              <a:extLst>
                <a:ext uri="{FF2B5EF4-FFF2-40B4-BE49-F238E27FC236}">
                  <a16:creationId xmlns:a16="http://schemas.microsoft.com/office/drawing/2014/main" id="{6BAB8BE7-51D8-49C5-80C7-8928625350D6}"/>
                </a:ext>
              </a:extLst>
            </p:cNvPr>
            <p:cNvSpPr txBox="1">
              <a:spLocks noChangeArrowheads="1"/>
            </p:cNvSpPr>
            <p:nvPr/>
          </p:nvSpPr>
          <p:spPr bwMode="auto">
            <a:xfrm>
              <a:off x="4823" y="323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R</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7CB3E16-19D0-4FB7-B2C8-3280B052285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二、先序遍历二叉树</a:t>
            </a:r>
            <a:endParaRPr lang="en-US" altLang="zh-CN" sz="3200">
              <a:latin typeface="黑体" panose="02010609060101010101" pitchFamily="49" charset="-122"/>
              <a:ea typeface="黑体" panose="02010609060101010101" pitchFamily="49" charset="-122"/>
            </a:endParaRPr>
          </a:p>
        </p:txBody>
      </p:sp>
      <p:sp>
        <p:nvSpPr>
          <p:cNvPr id="41987" name="Text Box 3">
            <a:extLst>
              <a:ext uri="{FF2B5EF4-FFF2-40B4-BE49-F238E27FC236}">
                <a16:creationId xmlns:a16="http://schemas.microsoft.com/office/drawing/2014/main" id="{01139A63-89E4-44EC-9DE5-2A5F12685EC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005F04F-D61E-4D7B-90A7-292235687FF3}" type="slidenum">
              <a:rPr lang="zh-CN" altLang="en-US" sz="2400"/>
              <a:pPr algn="r" eaLnBrk="1" hangingPunct="1">
                <a:spcBef>
                  <a:spcPct val="50000"/>
                </a:spcBef>
                <a:buClrTx/>
                <a:buSzTx/>
                <a:buFontTx/>
                <a:buNone/>
              </a:pPr>
              <a:t>31</a:t>
            </a:fld>
            <a:endParaRPr lang="en-US" altLang="zh-CN" sz="2400"/>
          </a:p>
        </p:txBody>
      </p:sp>
      <p:sp>
        <p:nvSpPr>
          <p:cNvPr id="41988" name="Text Box 4">
            <a:extLst>
              <a:ext uri="{FF2B5EF4-FFF2-40B4-BE49-F238E27FC236}">
                <a16:creationId xmlns:a16="http://schemas.microsoft.com/office/drawing/2014/main" id="{C35DB6BD-2DB1-4FDD-BA53-A27553B7663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41989" name="Rectangle 5">
            <a:extLst>
              <a:ext uri="{FF2B5EF4-FFF2-40B4-BE49-F238E27FC236}">
                <a16:creationId xmlns:a16="http://schemas.microsoft.com/office/drawing/2014/main" id="{0BA0E9B1-6000-4330-BB4B-B3DC0787631D}"/>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sz="3100" b="1" dirty="0">
                <a:latin typeface="黑体" panose="02010609060101010101" pitchFamily="49" charset="-122"/>
                <a:ea typeface="黑体" panose="02010609060101010101" pitchFamily="49" charset="-122"/>
              </a:rPr>
              <a:t>算法：</a:t>
            </a:r>
          </a:p>
          <a:p>
            <a:pPr eaLnBrk="1" hangingPunct="1">
              <a:spcBef>
                <a:spcPct val="70000"/>
              </a:spcBef>
              <a:buFont typeface="Wingdings" panose="05000000000000000000" pitchFamily="2" charset="2"/>
              <a:buNone/>
            </a:pPr>
            <a:r>
              <a:rPr lang="zh-CN" altLang="en-US" sz="3100" b="1" dirty="0">
                <a:latin typeface="黑体" panose="02010609060101010101" pitchFamily="49" charset="-122"/>
                <a:ea typeface="黑体" panose="02010609060101010101" pitchFamily="49" charset="-122"/>
              </a:rPr>
              <a:t>1.若二叉树为空，则返回；否则：</a:t>
            </a:r>
          </a:p>
          <a:p>
            <a:pPr eaLnBrk="1" hangingPunct="1">
              <a:spcBef>
                <a:spcPct val="70000"/>
              </a:spcBef>
              <a:buFont typeface="Wingdings" panose="05000000000000000000" pitchFamily="2" charset="2"/>
              <a:buNone/>
            </a:pPr>
            <a:r>
              <a:rPr lang="en-US" altLang="zh-CN" sz="3100" b="1" dirty="0">
                <a:latin typeface="黑体" panose="02010609060101010101" pitchFamily="49" charset="-122"/>
                <a:ea typeface="黑体" panose="02010609060101010101" pitchFamily="49" charset="-122"/>
              </a:rPr>
              <a:t>2.</a:t>
            </a:r>
            <a:r>
              <a:rPr lang="zh-CN" altLang="en-US" sz="3100" b="1" dirty="0">
                <a:latin typeface="黑体" panose="02010609060101010101" pitchFamily="49" charset="-122"/>
                <a:ea typeface="黑体" panose="02010609060101010101" pitchFamily="49" charset="-122"/>
              </a:rPr>
              <a:t>访问根节点(</a:t>
            </a:r>
            <a:r>
              <a:rPr lang="en-US" altLang="zh-CN" sz="3100" b="1" dirty="0">
                <a:latin typeface="黑体" panose="02010609060101010101" pitchFamily="49" charset="-122"/>
                <a:ea typeface="黑体" panose="02010609060101010101" pitchFamily="49" charset="-122"/>
              </a:rPr>
              <a:t>D)</a:t>
            </a:r>
          </a:p>
          <a:p>
            <a:pPr eaLnBrk="1" hangingPunct="1">
              <a:spcBef>
                <a:spcPct val="70000"/>
              </a:spcBef>
              <a:buFont typeface="Wingdings" panose="05000000000000000000" pitchFamily="2" charset="2"/>
              <a:buNone/>
            </a:pPr>
            <a:r>
              <a:rPr lang="zh-CN" altLang="en-US" sz="3100" b="1" dirty="0">
                <a:latin typeface="黑体" panose="02010609060101010101" pitchFamily="49" charset="-122"/>
                <a:ea typeface="黑体" panose="02010609060101010101" pitchFamily="49" charset="-122"/>
              </a:rPr>
              <a:t>3.先序遍历左子树(</a:t>
            </a:r>
            <a:r>
              <a:rPr lang="en-US" altLang="zh-CN" sz="3100" b="1" dirty="0">
                <a:latin typeface="黑体" panose="02010609060101010101" pitchFamily="49" charset="-122"/>
                <a:ea typeface="黑体" panose="02010609060101010101" pitchFamily="49" charset="-122"/>
              </a:rPr>
              <a:t>L)</a:t>
            </a:r>
          </a:p>
          <a:p>
            <a:pPr eaLnBrk="1" hangingPunct="1">
              <a:spcBef>
                <a:spcPct val="70000"/>
              </a:spcBef>
              <a:buFont typeface="Wingdings" panose="05000000000000000000" pitchFamily="2" charset="2"/>
              <a:buNone/>
            </a:pPr>
            <a:r>
              <a:rPr lang="zh-CN" altLang="en-US" sz="3100" b="1" dirty="0">
                <a:latin typeface="黑体" panose="02010609060101010101" pitchFamily="49" charset="-122"/>
                <a:ea typeface="黑体" panose="02010609060101010101" pitchFamily="49" charset="-122"/>
              </a:rPr>
              <a:t>4.先序遍历右子树(</a:t>
            </a:r>
            <a:r>
              <a:rPr lang="en-US" altLang="zh-CN" sz="3100" b="1" dirty="0">
                <a:latin typeface="黑体" panose="02010609060101010101" pitchFamily="49" charset="-122"/>
                <a:ea typeface="黑体" panose="02010609060101010101" pitchFamily="49" charset="-122"/>
              </a:rPr>
              <a:t>R)</a:t>
            </a:r>
          </a:p>
        </p:txBody>
      </p:sp>
      <p:sp>
        <p:nvSpPr>
          <p:cNvPr id="41990" name="Rectangle 6">
            <a:extLst>
              <a:ext uri="{FF2B5EF4-FFF2-40B4-BE49-F238E27FC236}">
                <a16:creationId xmlns:a16="http://schemas.microsoft.com/office/drawing/2014/main" id="{971AC337-D626-4C9E-AA00-115FCE5B557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41991" name="Group 30">
            <a:extLst>
              <a:ext uri="{FF2B5EF4-FFF2-40B4-BE49-F238E27FC236}">
                <a16:creationId xmlns:a16="http://schemas.microsoft.com/office/drawing/2014/main" id="{00DC1580-1D08-4C3B-BB20-699B94EEA3D2}"/>
              </a:ext>
            </a:extLst>
          </p:cNvPr>
          <p:cNvGrpSpPr>
            <a:grpSpLocks/>
          </p:cNvGrpSpPr>
          <p:nvPr/>
        </p:nvGrpSpPr>
        <p:grpSpPr bwMode="auto">
          <a:xfrm>
            <a:off x="6705600" y="5334000"/>
            <a:ext cx="1697038" cy="1176338"/>
            <a:chOff x="4032" y="2832"/>
            <a:chExt cx="1069" cy="741"/>
          </a:xfrm>
        </p:grpSpPr>
        <p:sp>
          <p:nvSpPr>
            <p:cNvPr id="41992" name="Line 31">
              <a:extLst>
                <a:ext uri="{FF2B5EF4-FFF2-40B4-BE49-F238E27FC236}">
                  <a16:creationId xmlns:a16="http://schemas.microsoft.com/office/drawing/2014/main" id="{758F0C9B-1A45-4C6A-B453-EFD41594FD31}"/>
                </a:ext>
              </a:extLst>
            </p:cNvPr>
            <p:cNvSpPr>
              <a:spLocks noChangeShapeType="1"/>
            </p:cNvSpPr>
            <p:nvPr/>
          </p:nvSpPr>
          <p:spPr bwMode="auto">
            <a:xfrm>
              <a:off x="4680" y="3024"/>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32">
              <a:extLst>
                <a:ext uri="{FF2B5EF4-FFF2-40B4-BE49-F238E27FC236}">
                  <a16:creationId xmlns:a16="http://schemas.microsoft.com/office/drawing/2014/main" id="{376339AC-7214-4BA4-BB44-BDFAD0D99702}"/>
                </a:ext>
              </a:extLst>
            </p:cNvPr>
            <p:cNvSpPr>
              <a:spLocks noChangeShapeType="1"/>
            </p:cNvSpPr>
            <p:nvPr/>
          </p:nvSpPr>
          <p:spPr bwMode="auto">
            <a:xfrm flipH="1">
              <a:off x="4272" y="3024"/>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Oval 33">
              <a:extLst>
                <a:ext uri="{FF2B5EF4-FFF2-40B4-BE49-F238E27FC236}">
                  <a16:creationId xmlns:a16="http://schemas.microsoft.com/office/drawing/2014/main" id="{B18D7FF4-3F5E-4385-918F-62082EB5D420}"/>
                </a:ext>
              </a:extLst>
            </p:cNvPr>
            <p:cNvSpPr>
              <a:spLocks noChangeArrowheads="1"/>
            </p:cNvSpPr>
            <p:nvPr/>
          </p:nvSpPr>
          <p:spPr bwMode="auto">
            <a:xfrm>
              <a:off x="4464" y="2853"/>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1995" name="Text Box 34">
              <a:extLst>
                <a:ext uri="{FF2B5EF4-FFF2-40B4-BE49-F238E27FC236}">
                  <a16:creationId xmlns:a16="http://schemas.microsoft.com/office/drawing/2014/main" id="{A3EEC2D7-6C9F-4C4A-A43C-0D4A9AEDA8B4}"/>
                </a:ext>
              </a:extLst>
            </p:cNvPr>
            <p:cNvSpPr txBox="1">
              <a:spLocks noChangeArrowheads="1"/>
            </p:cNvSpPr>
            <p:nvPr/>
          </p:nvSpPr>
          <p:spPr bwMode="auto">
            <a:xfrm>
              <a:off x="4432" y="283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Ｄ</a:t>
              </a:r>
              <a:endParaRPr lang="zh-CN" altLang="en-US" sz="2400">
                <a:latin typeface="Times New Roman" panose="02020603050405020304" pitchFamily="18" charset="0"/>
              </a:endParaRPr>
            </a:p>
          </p:txBody>
        </p:sp>
        <p:sp>
          <p:nvSpPr>
            <p:cNvPr id="41996" name="Oval 35">
              <a:extLst>
                <a:ext uri="{FF2B5EF4-FFF2-40B4-BE49-F238E27FC236}">
                  <a16:creationId xmlns:a16="http://schemas.microsoft.com/office/drawing/2014/main" id="{3D05BC52-4788-45CE-B340-120A39C92DBF}"/>
                </a:ext>
              </a:extLst>
            </p:cNvPr>
            <p:cNvSpPr>
              <a:spLocks noChangeArrowheads="1"/>
            </p:cNvSpPr>
            <p:nvPr/>
          </p:nvSpPr>
          <p:spPr bwMode="auto">
            <a:xfrm>
              <a:off x="4032"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1997" name="Text Box 36">
              <a:extLst>
                <a:ext uri="{FF2B5EF4-FFF2-40B4-BE49-F238E27FC236}">
                  <a16:creationId xmlns:a16="http://schemas.microsoft.com/office/drawing/2014/main" id="{2BA569FA-C564-4192-BB34-719707602FF5}"/>
                </a:ext>
              </a:extLst>
            </p:cNvPr>
            <p:cNvSpPr txBox="1">
              <a:spLocks noChangeArrowheads="1"/>
            </p:cNvSpPr>
            <p:nvPr/>
          </p:nvSpPr>
          <p:spPr bwMode="auto">
            <a:xfrm>
              <a:off x="4080" y="32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L</a:t>
              </a:r>
            </a:p>
          </p:txBody>
        </p:sp>
        <p:sp>
          <p:nvSpPr>
            <p:cNvPr id="41998" name="Oval 37">
              <a:extLst>
                <a:ext uri="{FF2B5EF4-FFF2-40B4-BE49-F238E27FC236}">
                  <a16:creationId xmlns:a16="http://schemas.microsoft.com/office/drawing/2014/main" id="{F9916E1A-7CC5-413C-8213-E3C6CDDD612A}"/>
                </a:ext>
              </a:extLst>
            </p:cNvPr>
            <p:cNvSpPr>
              <a:spLocks noChangeArrowheads="1"/>
            </p:cNvSpPr>
            <p:nvPr/>
          </p:nvSpPr>
          <p:spPr bwMode="auto">
            <a:xfrm>
              <a:off x="4800"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1999" name="Text Box 38">
              <a:extLst>
                <a:ext uri="{FF2B5EF4-FFF2-40B4-BE49-F238E27FC236}">
                  <a16:creationId xmlns:a16="http://schemas.microsoft.com/office/drawing/2014/main" id="{49827CB7-C210-4F4B-A912-A309AC5E7EBC}"/>
                </a:ext>
              </a:extLst>
            </p:cNvPr>
            <p:cNvSpPr txBox="1">
              <a:spLocks noChangeArrowheads="1"/>
            </p:cNvSpPr>
            <p:nvPr/>
          </p:nvSpPr>
          <p:spPr bwMode="auto">
            <a:xfrm>
              <a:off x="4823" y="323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R</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1574132-702F-4DBA-A7AC-CBF2199F1A4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二、先序遍历二叉树</a:t>
            </a:r>
            <a:endParaRPr lang="en-US" altLang="zh-CN" sz="320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ABECDC04-225E-4E5A-868F-21F7E7B6C77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7AA39D0-3324-4DBE-9318-3BA654CE3710}" type="slidenum">
              <a:rPr lang="zh-CN" altLang="en-US" sz="2400"/>
              <a:pPr algn="r" eaLnBrk="1" hangingPunct="1">
                <a:spcBef>
                  <a:spcPct val="50000"/>
                </a:spcBef>
                <a:buClrTx/>
                <a:buSzTx/>
                <a:buFontTx/>
                <a:buNone/>
              </a:pPr>
              <a:t>32</a:t>
            </a:fld>
            <a:endParaRPr lang="en-US" altLang="zh-CN" sz="2400"/>
          </a:p>
        </p:txBody>
      </p:sp>
      <p:sp>
        <p:nvSpPr>
          <p:cNvPr id="43012" name="Text Box 4">
            <a:extLst>
              <a:ext uri="{FF2B5EF4-FFF2-40B4-BE49-F238E27FC236}">
                <a16:creationId xmlns:a16="http://schemas.microsoft.com/office/drawing/2014/main" id="{34A2B052-D897-4FDF-867D-50FEFF1A617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43013" name="Rectangle 5">
            <a:extLst>
              <a:ext uri="{FF2B5EF4-FFF2-40B4-BE49-F238E27FC236}">
                <a16:creationId xmlns:a16="http://schemas.microsoft.com/office/drawing/2014/main" id="{CE8E75CB-D876-4971-9E8B-BB6E628BF3E8}"/>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算法(举例)：</a:t>
            </a:r>
          </a:p>
          <a:p>
            <a:pPr eaLnBrk="1" hangingPunct="1">
              <a:lnSpc>
                <a:spcPct val="90000"/>
              </a:lnSpc>
              <a:spcBef>
                <a:spcPct val="3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1.若二叉树为空，则返回；否则：</a:t>
            </a:r>
          </a:p>
          <a:p>
            <a:pPr eaLnBrk="1" hangingPunct="1">
              <a:lnSpc>
                <a:spcPct val="90000"/>
              </a:lnSpc>
              <a:spcBef>
                <a:spcPct val="30000"/>
              </a:spcBef>
              <a:buFont typeface="Wingdings" panose="05000000000000000000" pitchFamily="2" charset="2"/>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访问根节点(</a:t>
            </a:r>
            <a:r>
              <a:rPr lang="en-US" altLang="zh-CN" dirty="0">
                <a:latin typeface="黑体" panose="02010609060101010101" pitchFamily="49" charset="-122"/>
                <a:ea typeface="黑体" panose="02010609060101010101" pitchFamily="49" charset="-122"/>
              </a:rPr>
              <a:t>D)</a:t>
            </a:r>
          </a:p>
          <a:p>
            <a:pPr eaLnBrk="1" hangingPunct="1">
              <a:lnSpc>
                <a:spcPct val="90000"/>
              </a:lnSpc>
              <a:spcBef>
                <a:spcPct val="3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3.先序遍历左子树(</a:t>
            </a:r>
            <a:r>
              <a:rPr lang="en-US" altLang="zh-CN" dirty="0">
                <a:latin typeface="黑体" panose="02010609060101010101" pitchFamily="49" charset="-122"/>
                <a:ea typeface="黑体" panose="02010609060101010101" pitchFamily="49" charset="-122"/>
              </a:rPr>
              <a:t>L)</a:t>
            </a:r>
          </a:p>
          <a:p>
            <a:pPr eaLnBrk="1" hangingPunct="1">
              <a:lnSpc>
                <a:spcPct val="90000"/>
              </a:lnSpc>
              <a:spcBef>
                <a:spcPct val="3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4.先序遍历右子树(</a:t>
            </a:r>
            <a:r>
              <a:rPr lang="en-US" altLang="zh-CN" dirty="0">
                <a:latin typeface="黑体" panose="02010609060101010101" pitchFamily="49" charset="-122"/>
                <a:ea typeface="黑体" panose="02010609060101010101" pitchFamily="49" charset="-122"/>
              </a:rPr>
              <a:t>R)</a:t>
            </a:r>
          </a:p>
          <a:p>
            <a:pPr eaLnBrk="1" hangingPunct="1">
              <a:lnSpc>
                <a:spcPct val="90000"/>
              </a:lnSpc>
              <a:spcBef>
                <a:spcPct val="30000"/>
              </a:spcBef>
              <a:buFont typeface="Wingdings" panose="05000000000000000000" pitchFamily="2" charset="2"/>
              <a:buNone/>
            </a:pPr>
            <a:endParaRPr lang="en-US" altLang="zh-CN" i="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b="1" dirty="0">
                <a:solidFill>
                  <a:schemeClr val="hlink"/>
                </a:solidFill>
                <a:latin typeface="黑体" panose="02010609060101010101" pitchFamily="49" charset="-122"/>
                <a:ea typeface="黑体" panose="02010609060101010101" pitchFamily="49" charset="-122"/>
              </a:rPr>
              <a:t>输出结果：</a:t>
            </a:r>
            <a:r>
              <a:rPr lang="en-US" altLang="zh-CN" b="1" dirty="0">
                <a:solidFill>
                  <a:schemeClr val="folHlink"/>
                </a:solidFill>
                <a:latin typeface="黑体" panose="02010609060101010101" pitchFamily="49" charset="-122"/>
                <a:ea typeface="黑体" panose="02010609060101010101" pitchFamily="49" charset="-122"/>
              </a:rPr>
              <a:t>A</a:t>
            </a:r>
            <a:r>
              <a:rPr lang="en-US" altLang="zh-CN" b="1" dirty="0">
                <a:solidFill>
                  <a:schemeClr val="hlink"/>
                </a:solidFill>
                <a:latin typeface="黑体" panose="02010609060101010101" pitchFamily="49" charset="-122"/>
                <a:ea typeface="黑体" panose="02010609060101010101" pitchFamily="49" charset="-122"/>
              </a:rPr>
              <a:t>BDEGCF</a:t>
            </a:r>
            <a:endParaRPr lang="zh-CN" altLang="en-US" i="1" dirty="0">
              <a:latin typeface="黑体" panose="02010609060101010101" pitchFamily="49" charset="-122"/>
              <a:ea typeface="黑体" panose="02010609060101010101" pitchFamily="49" charset="-122"/>
            </a:endParaRPr>
          </a:p>
        </p:txBody>
      </p:sp>
      <p:sp>
        <p:nvSpPr>
          <p:cNvPr id="43014" name="Rectangle 6">
            <a:extLst>
              <a:ext uri="{FF2B5EF4-FFF2-40B4-BE49-F238E27FC236}">
                <a16:creationId xmlns:a16="http://schemas.microsoft.com/office/drawing/2014/main" id="{FFD9232C-A372-4C72-A913-8245C23C6C0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43015" name="Group 7">
            <a:extLst>
              <a:ext uri="{FF2B5EF4-FFF2-40B4-BE49-F238E27FC236}">
                <a16:creationId xmlns:a16="http://schemas.microsoft.com/office/drawing/2014/main" id="{D1213872-4A96-4727-9D60-8C3B6EFC2961}"/>
              </a:ext>
            </a:extLst>
          </p:cNvPr>
          <p:cNvGrpSpPr>
            <a:grpSpLocks/>
          </p:cNvGrpSpPr>
          <p:nvPr/>
        </p:nvGrpSpPr>
        <p:grpSpPr bwMode="auto">
          <a:xfrm>
            <a:off x="5867400" y="4071938"/>
            <a:ext cx="2667000" cy="2514600"/>
            <a:chOff x="3696" y="2565"/>
            <a:chExt cx="1680" cy="1584"/>
          </a:xfrm>
        </p:grpSpPr>
        <p:sp>
          <p:nvSpPr>
            <p:cNvPr id="43016" name="Line 8">
              <a:extLst>
                <a:ext uri="{FF2B5EF4-FFF2-40B4-BE49-F238E27FC236}">
                  <a16:creationId xmlns:a16="http://schemas.microsoft.com/office/drawing/2014/main" id="{DABA04F2-3E23-4F4D-9806-39148E0C2316}"/>
                </a:ext>
              </a:extLst>
            </p:cNvPr>
            <p:cNvSpPr>
              <a:spLocks noChangeShapeType="1"/>
            </p:cNvSpPr>
            <p:nvPr/>
          </p:nvSpPr>
          <p:spPr bwMode="auto">
            <a:xfrm>
              <a:off x="4776" y="2736"/>
              <a:ext cx="36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3017" name="Line 9">
              <a:extLst>
                <a:ext uri="{FF2B5EF4-FFF2-40B4-BE49-F238E27FC236}">
                  <a16:creationId xmlns:a16="http://schemas.microsoft.com/office/drawing/2014/main" id="{1EEA6C90-B37D-4F51-8160-A04917AA20B9}"/>
                </a:ext>
              </a:extLst>
            </p:cNvPr>
            <p:cNvSpPr>
              <a:spLocks noChangeShapeType="1"/>
            </p:cNvSpPr>
            <p:nvPr/>
          </p:nvSpPr>
          <p:spPr bwMode="auto">
            <a:xfrm flipH="1">
              <a:off x="4272" y="2736"/>
              <a:ext cx="360"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3018" name="Oval 10">
              <a:extLst>
                <a:ext uri="{FF2B5EF4-FFF2-40B4-BE49-F238E27FC236}">
                  <a16:creationId xmlns:a16="http://schemas.microsoft.com/office/drawing/2014/main" id="{803DDABD-D8BF-4E74-A6A7-494B2DD45ADE}"/>
                </a:ext>
              </a:extLst>
            </p:cNvPr>
            <p:cNvSpPr>
              <a:spLocks noChangeArrowheads="1"/>
            </p:cNvSpPr>
            <p:nvPr/>
          </p:nvSpPr>
          <p:spPr bwMode="auto">
            <a:xfrm>
              <a:off x="4560" y="256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43019" name="Line 11">
              <a:extLst>
                <a:ext uri="{FF2B5EF4-FFF2-40B4-BE49-F238E27FC236}">
                  <a16:creationId xmlns:a16="http://schemas.microsoft.com/office/drawing/2014/main" id="{159A825D-A470-4AD9-8CC4-18A31EF56804}"/>
                </a:ext>
              </a:extLst>
            </p:cNvPr>
            <p:cNvSpPr>
              <a:spLocks noChangeShapeType="1"/>
            </p:cNvSpPr>
            <p:nvPr/>
          </p:nvSpPr>
          <p:spPr bwMode="auto">
            <a:xfrm flipH="1">
              <a:off x="3936" y="3126"/>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3020" name="Oval 12">
              <a:extLst>
                <a:ext uri="{FF2B5EF4-FFF2-40B4-BE49-F238E27FC236}">
                  <a16:creationId xmlns:a16="http://schemas.microsoft.com/office/drawing/2014/main" id="{25A4075C-49AB-4C88-BC07-6554E1E55BE1}"/>
                </a:ext>
              </a:extLst>
            </p:cNvPr>
            <p:cNvSpPr>
              <a:spLocks noChangeArrowheads="1"/>
            </p:cNvSpPr>
            <p:nvPr/>
          </p:nvSpPr>
          <p:spPr bwMode="auto">
            <a:xfrm>
              <a:off x="3696" y="3387"/>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43021" name="Line 13">
              <a:extLst>
                <a:ext uri="{FF2B5EF4-FFF2-40B4-BE49-F238E27FC236}">
                  <a16:creationId xmlns:a16="http://schemas.microsoft.com/office/drawing/2014/main" id="{8D61E936-C5CF-45F5-A286-5B2A6C19C159}"/>
                </a:ext>
              </a:extLst>
            </p:cNvPr>
            <p:cNvSpPr>
              <a:spLocks noChangeShapeType="1"/>
            </p:cNvSpPr>
            <p:nvPr/>
          </p:nvSpPr>
          <p:spPr bwMode="auto">
            <a:xfrm>
              <a:off x="4224" y="3147"/>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3022" name="Oval 14">
              <a:extLst>
                <a:ext uri="{FF2B5EF4-FFF2-40B4-BE49-F238E27FC236}">
                  <a16:creationId xmlns:a16="http://schemas.microsoft.com/office/drawing/2014/main" id="{A70EE88A-346A-4AC5-934B-350825DE54E1}"/>
                </a:ext>
              </a:extLst>
            </p:cNvPr>
            <p:cNvSpPr>
              <a:spLocks noChangeArrowheads="1"/>
            </p:cNvSpPr>
            <p:nvPr/>
          </p:nvSpPr>
          <p:spPr bwMode="auto">
            <a:xfrm>
              <a:off x="4032"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43023" name="Line 15">
              <a:extLst>
                <a:ext uri="{FF2B5EF4-FFF2-40B4-BE49-F238E27FC236}">
                  <a16:creationId xmlns:a16="http://schemas.microsoft.com/office/drawing/2014/main" id="{54AF0B1C-BAF5-46C1-814B-834598D15FBB}"/>
                </a:ext>
              </a:extLst>
            </p:cNvPr>
            <p:cNvSpPr>
              <a:spLocks noChangeShapeType="1"/>
            </p:cNvSpPr>
            <p:nvPr/>
          </p:nvSpPr>
          <p:spPr bwMode="auto">
            <a:xfrm flipH="1">
              <a:off x="4992" y="3147"/>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3024" name="Oval 16">
              <a:extLst>
                <a:ext uri="{FF2B5EF4-FFF2-40B4-BE49-F238E27FC236}">
                  <a16:creationId xmlns:a16="http://schemas.microsoft.com/office/drawing/2014/main" id="{7015F6A3-0EB0-41CA-AD92-311B16BA8187}"/>
                </a:ext>
              </a:extLst>
            </p:cNvPr>
            <p:cNvSpPr>
              <a:spLocks noChangeArrowheads="1"/>
            </p:cNvSpPr>
            <p:nvPr/>
          </p:nvSpPr>
          <p:spPr bwMode="auto">
            <a:xfrm>
              <a:off x="4752"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43025" name="Oval 17">
              <a:extLst>
                <a:ext uri="{FF2B5EF4-FFF2-40B4-BE49-F238E27FC236}">
                  <a16:creationId xmlns:a16="http://schemas.microsoft.com/office/drawing/2014/main" id="{8CFD1EC9-A2A6-4A63-9DD4-17443B399E8B}"/>
                </a:ext>
              </a:extLst>
            </p:cNvPr>
            <p:cNvSpPr>
              <a:spLocks noChangeArrowheads="1"/>
            </p:cNvSpPr>
            <p:nvPr/>
          </p:nvSpPr>
          <p:spPr bwMode="auto">
            <a:xfrm>
              <a:off x="5088"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43026" name="Line 18">
              <a:extLst>
                <a:ext uri="{FF2B5EF4-FFF2-40B4-BE49-F238E27FC236}">
                  <a16:creationId xmlns:a16="http://schemas.microsoft.com/office/drawing/2014/main" id="{69266A34-CADF-4049-AE58-A08981FBA220}"/>
                </a:ext>
              </a:extLst>
            </p:cNvPr>
            <p:cNvSpPr>
              <a:spLocks noChangeShapeType="1"/>
            </p:cNvSpPr>
            <p:nvPr/>
          </p:nvSpPr>
          <p:spPr bwMode="auto">
            <a:xfrm flipH="1">
              <a:off x="4176" y="3600"/>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3027" name="Oval 19">
              <a:extLst>
                <a:ext uri="{FF2B5EF4-FFF2-40B4-BE49-F238E27FC236}">
                  <a16:creationId xmlns:a16="http://schemas.microsoft.com/office/drawing/2014/main" id="{1D9C944A-3214-4383-9A12-113AF9271B7C}"/>
                </a:ext>
              </a:extLst>
            </p:cNvPr>
            <p:cNvSpPr>
              <a:spLocks noChangeArrowheads="1"/>
            </p:cNvSpPr>
            <p:nvPr/>
          </p:nvSpPr>
          <p:spPr bwMode="auto">
            <a:xfrm>
              <a:off x="3936" y="3861"/>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43028" name="Oval 20">
              <a:extLst>
                <a:ext uri="{FF2B5EF4-FFF2-40B4-BE49-F238E27FC236}">
                  <a16:creationId xmlns:a16="http://schemas.microsoft.com/office/drawing/2014/main" id="{A5C8B598-AAAA-4A52-8C9F-7FD40677B19C}"/>
                </a:ext>
              </a:extLst>
            </p:cNvPr>
            <p:cNvSpPr>
              <a:spLocks noChangeArrowheads="1"/>
            </p:cNvSpPr>
            <p:nvPr/>
          </p:nvSpPr>
          <p:spPr bwMode="auto">
            <a:xfrm>
              <a:off x="4344"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73E0AE2-160E-438B-8CDD-B444CB9F66DF}"/>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二、先序遍历二叉树</a:t>
            </a:r>
            <a:endParaRPr lang="en-US" altLang="zh-CN" sz="3200">
              <a:latin typeface="黑体" panose="02010609060101010101" pitchFamily="49" charset="-122"/>
              <a:ea typeface="黑体" panose="02010609060101010101" pitchFamily="49" charset="-122"/>
            </a:endParaRPr>
          </a:p>
        </p:txBody>
      </p:sp>
      <p:sp>
        <p:nvSpPr>
          <p:cNvPr id="44035" name="Text Box 3">
            <a:extLst>
              <a:ext uri="{FF2B5EF4-FFF2-40B4-BE49-F238E27FC236}">
                <a16:creationId xmlns:a16="http://schemas.microsoft.com/office/drawing/2014/main" id="{C09786BA-14AA-4734-A7C4-5C9ECC55838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75EE91-2054-4B85-8527-179946232E58}" type="slidenum">
              <a:rPr lang="zh-CN" altLang="en-US" sz="2400"/>
              <a:pPr algn="r" eaLnBrk="1" hangingPunct="1">
                <a:spcBef>
                  <a:spcPct val="50000"/>
                </a:spcBef>
                <a:buClrTx/>
                <a:buSzTx/>
                <a:buFontTx/>
                <a:buNone/>
              </a:pPr>
              <a:t>33</a:t>
            </a:fld>
            <a:endParaRPr lang="en-US" altLang="zh-CN" sz="2400"/>
          </a:p>
        </p:txBody>
      </p:sp>
      <p:sp>
        <p:nvSpPr>
          <p:cNvPr id="44036" name="Text Box 4">
            <a:extLst>
              <a:ext uri="{FF2B5EF4-FFF2-40B4-BE49-F238E27FC236}">
                <a16:creationId xmlns:a16="http://schemas.microsoft.com/office/drawing/2014/main" id="{03CD2AA1-1DC5-49BA-ABB4-A74F7691018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44037" name="Rectangle 5">
            <a:extLst>
              <a:ext uri="{FF2B5EF4-FFF2-40B4-BE49-F238E27FC236}">
                <a16:creationId xmlns:a16="http://schemas.microsoft.com/office/drawing/2014/main" id="{5B5EA8FB-ABFF-4D7E-89CA-A2184699C1C1}"/>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算法(</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语言实现)：</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void PreOrderTraverse (</a:t>
            </a:r>
            <a:r>
              <a:rPr lang="en-US" altLang="zh-CN" sz="2400" b="1" dirty="0">
                <a:latin typeface="黑体" panose="02010609060101010101" pitchFamily="49" charset="-122"/>
                <a:ea typeface="黑体" panose="02010609060101010101" pitchFamily="49" charset="-122"/>
              </a:rPr>
              <a:t>BiNode*</a:t>
            </a:r>
            <a:r>
              <a:rPr lang="en-US" altLang="zh-CN" sz="2400" dirty="0">
                <a:ea typeface="黑体" panose="02010609060101010101" pitchFamily="49" charset="-122"/>
              </a:rPr>
              <a:t>  T )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if (T)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cout &lt;&lt; T-&gt;data;</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PreOrderTraverse ( T-&gt;</a:t>
            </a:r>
            <a:r>
              <a:rPr lang="en-US" altLang="zh-CN" sz="2400" dirty="0" err="1">
                <a:ea typeface="黑体" panose="02010609060101010101" pitchFamily="49" charset="-122"/>
              </a:rPr>
              <a:t>lChild</a:t>
            </a: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PreOrderTraverse ( T-&gt;</a:t>
            </a:r>
            <a:r>
              <a:rPr lang="en-US" altLang="zh-CN" sz="2400" dirty="0" err="1">
                <a:ea typeface="黑体" panose="02010609060101010101" pitchFamily="49" charset="-122"/>
              </a:rPr>
              <a:t>rChild</a:t>
            </a: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a:t>
            </a:r>
          </a:p>
        </p:txBody>
      </p:sp>
      <p:sp>
        <p:nvSpPr>
          <p:cNvPr id="44038" name="Rectangle 6">
            <a:extLst>
              <a:ext uri="{FF2B5EF4-FFF2-40B4-BE49-F238E27FC236}">
                <a16:creationId xmlns:a16="http://schemas.microsoft.com/office/drawing/2014/main" id="{2A258286-D0B7-41DE-98BE-195BEA13986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44039" name="Group 7">
            <a:extLst>
              <a:ext uri="{FF2B5EF4-FFF2-40B4-BE49-F238E27FC236}">
                <a16:creationId xmlns:a16="http://schemas.microsoft.com/office/drawing/2014/main" id="{FD150B07-155E-4F5B-95CA-00A46D63D0D0}"/>
              </a:ext>
            </a:extLst>
          </p:cNvPr>
          <p:cNvGrpSpPr>
            <a:grpSpLocks/>
          </p:cNvGrpSpPr>
          <p:nvPr/>
        </p:nvGrpSpPr>
        <p:grpSpPr bwMode="auto">
          <a:xfrm>
            <a:off x="5867400" y="4071938"/>
            <a:ext cx="2667000" cy="2514600"/>
            <a:chOff x="3696" y="2565"/>
            <a:chExt cx="1680" cy="1584"/>
          </a:xfrm>
        </p:grpSpPr>
        <p:sp>
          <p:nvSpPr>
            <p:cNvPr id="44040" name="Line 8">
              <a:extLst>
                <a:ext uri="{FF2B5EF4-FFF2-40B4-BE49-F238E27FC236}">
                  <a16:creationId xmlns:a16="http://schemas.microsoft.com/office/drawing/2014/main" id="{912D6454-503B-421A-84C3-41FB6A5E000C}"/>
                </a:ext>
              </a:extLst>
            </p:cNvPr>
            <p:cNvSpPr>
              <a:spLocks noChangeShapeType="1"/>
            </p:cNvSpPr>
            <p:nvPr/>
          </p:nvSpPr>
          <p:spPr bwMode="auto">
            <a:xfrm>
              <a:off x="4776" y="2736"/>
              <a:ext cx="36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4041" name="Line 9">
              <a:extLst>
                <a:ext uri="{FF2B5EF4-FFF2-40B4-BE49-F238E27FC236}">
                  <a16:creationId xmlns:a16="http://schemas.microsoft.com/office/drawing/2014/main" id="{58FB6E95-DA52-4C4C-9DA9-DA17C385397D}"/>
                </a:ext>
              </a:extLst>
            </p:cNvPr>
            <p:cNvSpPr>
              <a:spLocks noChangeShapeType="1"/>
            </p:cNvSpPr>
            <p:nvPr/>
          </p:nvSpPr>
          <p:spPr bwMode="auto">
            <a:xfrm flipH="1">
              <a:off x="4272" y="2736"/>
              <a:ext cx="360"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4042" name="Oval 10">
              <a:extLst>
                <a:ext uri="{FF2B5EF4-FFF2-40B4-BE49-F238E27FC236}">
                  <a16:creationId xmlns:a16="http://schemas.microsoft.com/office/drawing/2014/main" id="{E0CC9640-FB75-4914-9888-57C4EB40D4F9}"/>
                </a:ext>
              </a:extLst>
            </p:cNvPr>
            <p:cNvSpPr>
              <a:spLocks noChangeArrowheads="1"/>
            </p:cNvSpPr>
            <p:nvPr/>
          </p:nvSpPr>
          <p:spPr bwMode="auto">
            <a:xfrm>
              <a:off x="4560" y="256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44043" name="Line 11">
              <a:extLst>
                <a:ext uri="{FF2B5EF4-FFF2-40B4-BE49-F238E27FC236}">
                  <a16:creationId xmlns:a16="http://schemas.microsoft.com/office/drawing/2014/main" id="{26B8372A-0A1B-4753-87FB-07DB81119530}"/>
                </a:ext>
              </a:extLst>
            </p:cNvPr>
            <p:cNvSpPr>
              <a:spLocks noChangeShapeType="1"/>
            </p:cNvSpPr>
            <p:nvPr/>
          </p:nvSpPr>
          <p:spPr bwMode="auto">
            <a:xfrm flipH="1">
              <a:off x="3936" y="3126"/>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4044" name="Oval 12">
              <a:extLst>
                <a:ext uri="{FF2B5EF4-FFF2-40B4-BE49-F238E27FC236}">
                  <a16:creationId xmlns:a16="http://schemas.microsoft.com/office/drawing/2014/main" id="{22ABB8BD-1D97-425F-B8DB-268A603084A0}"/>
                </a:ext>
              </a:extLst>
            </p:cNvPr>
            <p:cNvSpPr>
              <a:spLocks noChangeArrowheads="1"/>
            </p:cNvSpPr>
            <p:nvPr/>
          </p:nvSpPr>
          <p:spPr bwMode="auto">
            <a:xfrm>
              <a:off x="3696" y="3387"/>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44045" name="Line 13">
              <a:extLst>
                <a:ext uri="{FF2B5EF4-FFF2-40B4-BE49-F238E27FC236}">
                  <a16:creationId xmlns:a16="http://schemas.microsoft.com/office/drawing/2014/main" id="{8E90B2E6-3ADF-4B06-BF10-2B4DDDB276AB}"/>
                </a:ext>
              </a:extLst>
            </p:cNvPr>
            <p:cNvSpPr>
              <a:spLocks noChangeShapeType="1"/>
            </p:cNvSpPr>
            <p:nvPr/>
          </p:nvSpPr>
          <p:spPr bwMode="auto">
            <a:xfrm>
              <a:off x="4224" y="3147"/>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4046" name="Oval 14">
              <a:extLst>
                <a:ext uri="{FF2B5EF4-FFF2-40B4-BE49-F238E27FC236}">
                  <a16:creationId xmlns:a16="http://schemas.microsoft.com/office/drawing/2014/main" id="{87B39AC2-A651-46F5-B9E8-10F3DAA2DE44}"/>
                </a:ext>
              </a:extLst>
            </p:cNvPr>
            <p:cNvSpPr>
              <a:spLocks noChangeArrowheads="1"/>
            </p:cNvSpPr>
            <p:nvPr/>
          </p:nvSpPr>
          <p:spPr bwMode="auto">
            <a:xfrm>
              <a:off x="4032"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44047" name="Line 15">
              <a:extLst>
                <a:ext uri="{FF2B5EF4-FFF2-40B4-BE49-F238E27FC236}">
                  <a16:creationId xmlns:a16="http://schemas.microsoft.com/office/drawing/2014/main" id="{21AF78E1-7317-4AA9-B689-14DA477132BD}"/>
                </a:ext>
              </a:extLst>
            </p:cNvPr>
            <p:cNvSpPr>
              <a:spLocks noChangeShapeType="1"/>
            </p:cNvSpPr>
            <p:nvPr/>
          </p:nvSpPr>
          <p:spPr bwMode="auto">
            <a:xfrm flipH="1">
              <a:off x="4992" y="3147"/>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4048" name="Oval 16">
              <a:extLst>
                <a:ext uri="{FF2B5EF4-FFF2-40B4-BE49-F238E27FC236}">
                  <a16:creationId xmlns:a16="http://schemas.microsoft.com/office/drawing/2014/main" id="{C27FC9F7-3F57-44D3-87FF-3F2D0A77145F}"/>
                </a:ext>
              </a:extLst>
            </p:cNvPr>
            <p:cNvSpPr>
              <a:spLocks noChangeArrowheads="1"/>
            </p:cNvSpPr>
            <p:nvPr/>
          </p:nvSpPr>
          <p:spPr bwMode="auto">
            <a:xfrm>
              <a:off x="4752"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44049" name="Oval 17">
              <a:extLst>
                <a:ext uri="{FF2B5EF4-FFF2-40B4-BE49-F238E27FC236}">
                  <a16:creationId xmlns:a16="http://schemas.microsoft.com/office/drawing/2014/main" id="{ABE915F4-5DB9-45A8-AFA2-FA554484CF47}"/>
                </a:ext>
              </a:extLst>
            </p:cNvPr>
            <p:cNvSpPr>
              <a:spLocks noChangeArrowheads="1"/>
            </p:cNvSpPr>
            <p:nvPr/>
          </p:nvSpPr>
          <p:spPr bwMode="auto">
            <a:xfrm>
              <a:off x="5088"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44050" name="Line 18">
              <a:extLst>
                <a:ext uri="{FF2B5EF4-FFF2-40B4-BE49-F238E27FC236}">
                  <a16:creationId xmlns:a16="http://schemas.microsoft.com/office/drawing/2014/main" id="{5F6A2713-809C-42A1-A5F1-DCDB8A90F7BF}"/>
                </a:ext>
              </a:extLst>
            </p:cNvPr>
            <p:cNvSpPr>
              <a:spLocks noChangeShapeType="1"/>
            </p:cNvSpPr>
            <p:nvPr/>
          </p:nvSpPr>
          <p:spPr bwMode="auto">
            <a:xfrm flipH="1">
              <a:off x="4176" y="3600"/>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4051" name="Oval 19">
              <a:extLst>
                <a:ext uri="{FF2B5EF4-FFF2-40B4-BE49-F238E27FC236}">
                  <a16:creationId xmlns:a16="http://schemas.microsoft.com/office/drawing/2014/main" id="{B7F47B72-91B0-48EE-A2C9-7E18D5EA82AB}"/>
                </a:ext>
              </a:extLst>
            </p:cNvPr>
            <p:cNvSpPr>
              <a:spLocks noChangeArrowheads="1"/>
            </p:cNvSpPr>
            <p:nvPr/>
          </p:nvSpPr>
          <p:spPr bwMode="auto">
            <a:xfrm>
              <a:off x="3936" y="3861"/>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44052" name="Oval 20">
              <a:extLst>
                <a:ext uri="{FF2B5EF4-FFF2-40B4-BE49-F238E27FC236}">
                  <a16:creationId xmlns:a16="http://schemas.microsoft.com/office/drawing/2014/main" id="{B9BCB5E4-56B4-4075-BEFB-965778DA2248}"/>
                </a:ext>
              </a:extLst>
            </p:cNvPr>
            <p:cNvSpPr>
              <a:spLocks noChangeArrowheads="1"/>
            </p:cNvSpPr>
            <p:nvPr/>
          </p:nvSpPr>
          <p:spPr bwMode="auto">
            <a:xfrm>
              <a:off x="4344"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A4B088B-8C8B-426C-A7DD-5961E698CF0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二、先序遍历二叉树</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特性</a:t>
            </a:r>
            <a:r>
              <a:rPr lang="en-US" altLang="zh-CN" sz="3200">
                <a:latin typeface="黑体" panose="02010609060101010101" pitchFamily="49" charset="-122"/>
                <a:ea typeface="黑体" panose="02010609060101010101" pitchFamily="49" charset="-122"/>
              </a:rPr>
              <a:t>]</a:t>
            </a:r>
          </a:p>
        </p:txBody>
      </p:sp>
      <p:sp>
        <p:nvSpPr>
          <p:cNvPr id="46083" name="Text Box 3">
            <a:extLst>
              <a:ext uri="{FF2B5EF4-FFF2-40B4-BE49-F238E27FC236}">
                <a16:creationId xmlns:a16="http://schemas.microsoft.com/office/drawing/2014/main" id="{AD222A2A-747D-4414-8BAD-67ED6E7F223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B59CEC4-8E2A-4705-87BF-D9E2C4CA36E7}" type="slidenum">
              <a:rPr lang="zh-CN" altLang="en-US" sz="2400"/>
              <a:pPr algn="r" eaLnBrk="1" hangingPunct="1">
                <a:spcBef>
                  <a:spcPct val="50000"/>
                </a:spcBef>
                <a:buClrTx/>
                <a:buSzTx/>
                <a:buFontTx/>
                <a:buNone/>
              </a:pPr>
              <a:t>34</a:t>
            </a:fld>
            <a:endParaRPr lang="en-US" altLang="zh-CN" sz="2400"/>
          </a:p>
        </p:txBody>
      </p:sp>
      <p:sp>
        <p:nvSpPr>
          <p:cNvPr id="46084" name="Text Box 4">
            <a:extLst>
              <a:ext uri="{FF2B5EF4-FFF2-40B4-BE49-F238E27FC236}">
                <a16:creationId xmlns:a16="http://schemas.microsoft.com/office/drawing/2014/main" id="{CD0C9322-DA33-4E20-BCC6-122159E5532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46085" name="Rectangle 5">
            <a:extLst>
              <a:ext uri="{FF2B5EF4-FFF2-40B4-BE49-F238E27FC236}">
                <a16:creationId xmlns:a16="http://schemas.microsoft.com/office/drawing/2014/main" id="{C5A03166-4B70-49E4-B80E-341E31387499}"/>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先序遍历中，</a:t>
            </a:r>
            <a:r>
              <a:rPr lang="zh-CN" altLang="en-US" b="1" dirty="0">
                <a:solidFill>
                  <a:schemeClr val="folHlink"/>
                </a:solidFill>
                <a:latin typeface="黑体" panose="02010609060101010101" pitchFamily="49" charset="-122"/>
                <a:ea typeface="黑体" panose="02010609060101010101" pitchFamily="49" charset="-122"/>
              </a:rPr>
              <a:t>第一个</a:t>
            </a:r>
            <a:r>
              <a:rPr lang="zh-CN" altLang="en-US" b="1" dirty="0">
                <a:latin typeface="黑体" panose="02010609060101010101" pitchFamily="49" charset="-122"/>
                <a:ea typeface="黑体" panose="02010609060101010101" pitchFamily="49" charset="-122"/>
              </a:rPr>
              <a:t>输出节点必为根节点</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先序遍历序列，由</a:t>
            </a:r>
          </a:p>
          <a:p>
            <a:pPr eaLnBrk="1" hangingPunct="1">
              <a:lnSpc>
                <a:spcPct val="90000"/>
              </a:lnSpc>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根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左子树先序遍历序列 </a:t>
            </a:r>
            <a:r>
              <a:rPr lang="en-US" altLang="zh-CN" dirty="0">
                <a:latin typeface="黑体" panose="02010609060101010101" pitchFamily="49" charset="-122"/>
                <a:ea typeface="黑体" panose="02010609060101010101" pitchFamily="49" charset="-122"/>
              </a:rPr>
              <a:t>+ </a:t>
            </a:r>
          </a:p>
          <a:p>
            <a:pPr eaLnBrk="1" hangingPunct="1">
              <a:lnSpc>
                <a:spcPct val="90000"/>
              </a:lnSpc>
              <a:spcBef>
                <a:spcPct val="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       右子树先序遍历序列</a:t>
            </a:r>
          </a:p>
          <a:p>
            <a:pPr eaLnBrk="1" hangingPunct="1">
              <a:lnSpc>
                <a:spcPct val="90000"/>
              </a:lnSpc>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组成</a:t>
            </a:r>
          </a:p>
          <a:p>
            <a:pPr eaLnBrk="1" hangingPunct="1">
              <a:lnSpc>
                <a:spcPct val="90000"/>
              </a:lnSpc>
              <a:spcBef>
                <a:spcPct val="50000"/>
              </a:spcBef>
            </a:pPr>
            <a:r>
              <a:rPr lang="zh-CN" altLang="en-US" i="1" dirty="0">
                <a:latin typeface="黑体" panose="02010609060101010101" pitchFamily="49" charset="-122"/>
                <a:ea typeface="黑体" panose="02010609060101010101" pitchFamily="49" charset="-122"/>
              </a:rPr>
              <a:t>输出结果：</a:t>
            </a:r>
            <a:r>
              <a:rPr lang="en-US" altLang="zh-CN" i="1" dirty="0">
                <a:solidFill>
                  <a:schemeClr val="folHlink"/>
                </a:solidFill>
                <a:latin typeface="黑体" panose="02010609060101010101" pitchFamily="49" charset="-122"/>
                <a:ea typeface="黑体" panose="02010609060101010101" pitchFamily="49" charset="-122"/>
              </a:rPr>
              <a:t>A</a:t>
            </a:r>
            <a:r>
              <a:rPr lang="en-US" altLang="zh-CN" i="1" dirty="0">
                <a:solidFill>
                  <a:schemeClr val="hlink"/>
                </a:solidFill>
                <a:latin typeface="黑体" panose="02010609060101010101" pitchFamily="49" charset="-122"/>
                <a:ea typeface="黑体" panose="02010609060101010101" pitchFamily="49" charset="-122"/>
              </a:rPr>
              <a:t>BDEG</a:t>
            </a:r>
            <a:r>
              <a:rPr lang="en-US" altLang="zh-CN" i="1" dirty="0">
                <a:latin typeface="黑体" panose="02010609060101010101" pitchFamily="49" charset="-122"/>
                <a:ea typeface="黑体" panose="02010609060101010101" pitchFamily="49" charset="-122"/>
              </a:rPr>
              <a:t>CF</a:t>
            </a:r>
          </a:p>
        </p:txBody>
      </p:sp>
      <p:sp>
        <p:nvSpPr>
          <p:cNvPr id="46086" name="Rectangle 6">
            <a:extLst>
              <a:ext uri="{FF2B5EF4-FFF2-40B4-BE49-F238E27FC236}">
                <a16:creationId xmlns:a16="http://schemas.microsoft.com/office/drawing/2014/main" id="{13B76587-2094-4F8E-9C8A-514F0A7D621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46087" name="Group 7">
            <a:extLst>
              <a:ext uri="{FF2B5EF4-FFF2-40B4-BE49-F238E27FC236}">
                <a16:creationId xmlns:a16="http://schemas.microsoft.com/office/drawing/2014/main" id="{EA62023C-B3DA-42AB-ABCF-97EFA16B6152}"/>
              </a:ext>
            </a:extLst>
          </p:cNvPr>
          <p:cNvGrpSpPr>
            <a:grpSpLocks/>
          </p:cNvGrpSpPr>
          <p:nvPr/>
        </p:nvGrpSpPr>
        <p:grpSpPr bwMode="auto">
          <a:xfrm>
            <a:off x="5867400" y="4071938"/>
            <a:ext cx="2667000" cy="2514600"/>
            <a:chOff x="3696" y="2565"/>
            <a:chExt cx="1680" cy="1584"/>
          </a:xfrm>
        </p:grpSpPr>
        <p:sp>
          <p:nvSpPr>
            <p:cNvPr id="46088" name="Line 8">
              <a:extLst>
                <a:ext uri="{FF2B5EF4-FFF2-40B4-BE49-F238E27FC236}">
                  <a16:creationId xmlns:a16="http://schemas.microsoft.com/office/drawing/2014/main" id="{98E2B4A4-8F70-4380-A1B6-C78A3D63AAF5}"/>
                </a:ext>
              </a:extLst>
            </p:cNvPr>
            <p:cNvSpPr>
              <a:spLocks noChangeShapeType="1"/>
            </p:cNvSpPr>
            <p:nvPr/>
          </p:nvSpPr>
          <p:spPr bwMode="auto">
            <a:xfrm>
              <a:off x="4776" y="2736"/>
              <a:ext cx="36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089" name="Line 9">
              <a:extLst>
                <a:ext uri="{FF2B5EF4-FFF2-40B4-BE49-F238E27FC236}">
                  <a16:creationId xmlns:a16="http://schemas.microsoft.com/office/drawing/2014/main" id="{764703D9-2BA7-467A-80A3-ABDB32963A6B}"/>
                </a:ext>
              </a:extLst>
            </p:cNvPr>
            <p:cNvSpPr>
              <a:spLocks noChangeShapeType="1"/>
            </p:cNvSpPr>
            <p:nvPr/>
          </p:nvSpPr>
          <p:spPr bwMode="auto">
            <a:xfrm flipH="1">
              <a:off x="4272" y="2736"/>
              <a:ext cx="360"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090" name="Oval 10">
              <a:extLst>
                <a:ext uri="{FF2B5EF4-FFF2-40B4-BE49-F238E27FC236}">
                  <a16:creationId xmlns:a16="http://schemas.microsoft.com/office/drawing/2014/main" id="{2D7F5450-69D5-4CCD-9D52-37A8E5BA7E23}"/>
                </a:ext>
              </a:extLst>
            </p:cNvPr>
            <p:cNvSpPr>
              <a:spLocks noChangeArrowheads="1"/>
            </p:cNvSpPr>
            <p:nvPr/>
          </p:nvSpPr>
          <p:spPr bwMode="auto">
            <a:xfrm>
              <a:off x="4560" y="256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46091" name="Line 11">
              <a:extLst>
                <a:ext uri="{FF2B5EF4-FFF2-40B4-BE49-F238E27FC236}">
                  <a16:creationId xmlns:a16="http://schemas.microsoft.com/office/drawing/2014/main" id="{284A7515-4AD1-400B-9362-B9F74877DAC3}"/>
                </a:ext>
              </a:extLst>
            </p:cNvPr>
            <p:cNvSpPr>
              <a:spLocks noChangeShapeType="1"/>
            </p:cNvSpPr>
            <p:nvPr/>
          </p:nvSpPr>
          <p:spPr bwMode="auto">
            <a:xfrm flipH="1">
              <a:off x="3936" y="3126"/>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092" name="Oval 12">
              <a:extLst>
                <a:ext uri="{FF2B5EF4-FFF2-40B4-BE49-F238E27FC236}">
                  <a16:creationId xmlns:a16="http://schemas.microsoft.com/office/drawing/2014/main" id="{FA8F292E-3436-44FB-AC28-405AAB0F5E50}"/>
                </a:ext>
              </a:extLst>
            </p:cNvPr>
            <p:cNvSpPr>
              <a:spLocks noChangeArrowheads="1"/>
            </p:cNvSpPr>
            <p:nvPr/>
          </p:nvSpPr>
          <p:spPr bwMode="auto">
            <a:xfrm>
              <a:off x="3696" y="3387"/>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46093" name="Line 13">
              <a:extLst>
                <a:ext uri="{FF2B5EF4-FFF2-40B4-BE49-F238E27FC236}">
                  <a16:creationId xmlns:a16="http://schemas.microsoft.com/office/drawing/2014/main" id="{CC66C8C9-45E3-4834-84D7-F9017D7790BC}"/>
                </a:ext>
              </a:extLst>
            </p:cNvPr>
            <p:cNvSpPr>
              <a:spLocks noChangeShapeType="1"/>
            </p:cNvSpPr>
            <p:nvPr/>
          </p:nvSpPr>
          <p:spPr bwMode="auto">
            <a:xfrm>
              <a:off x="4224" y="3147"/>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094" name="Oval 14">
              <a:extLst>
                <a:ext uri="{FF2B5EF4-FFF2-40B4-BE49-F238E27FC236}">
                  <a16:creationId xmlns:a16="http://schemas.microsoft.com/office/drawing/2014/main" id="{0B8863C4-E6DA-42C2-8C62-4DC3C5063110}"/>
                </a:ext>
              </a:extLst>
            </p:cNvPr>
            <p:cNvSpPr>
              <a:spLocks noChangeArrowheads="1"/>
            </p:cNvSpPr>
            <p:nvPr/>
          </p:nvSpPr>
          <p:spPr bwMode="auto">
            <a:xfrm>
              <a:off x="4032"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46095" name="Line 15">
              <a:extLst>
                <a:ext uri="{FF2B5EF4-FFF2-40B4-BE49-F238E27FC236}">
                  <a16:creationId xmlns:a16="http://schemas.microsoft.com/office/drawing/2014/main" id="{AD82AE36-643C-4218-A02A-7E1AFA606265}"/>
                </a:ext>
              </a:extLst>
            </p:cNvPr>
            <p:cNvSpPr>
              <a:spLocks noChangeShapeType="1"/>
            </p:cNvSpPr>
            <p:nvPr/>
          </p:nvSpPr>
          <p:spPr bwMode="auto">
            <a:xfrm flipH="1">
              <a:off x="4992" y="3147"/>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096" name="Oval 16">
              <a:extLst>
                <a:ext uri="{FF2B5EF4-FFF2-40B4-BE49-F238E27FC236}">
                  <a16:creationId xmlns:a16="http://schemas.microsoft.com/office/drawing/2014/main" id="{2757B1DF-8159-4258-AD96-6FE30D1AF806}"/>
                </a:ext>
              </a:extLst>
            </p:cNvPr>
            <p:cNvSpPr>
              <a:spLocks noChangeArrowheads="1"/>
            </p:cNvSpPr>
            <p:nvPr/>
          </p:nvSpPr>
          <p:spPr bwMode="auto">
            <a:xfrm>
              <a:off x="4752"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46097" name="Oval 17">
              <a:extLst>
                <a:ext uri="{FF2B5EF4-FFF2-40B4-BE49-F238E27FC236}">
                  <a16:creationId xmlns:a16="http://schemas.microsoft.com/office/drawing/2014/main" id="{8D9C965D-5F08-40FD-B151-6A7A82FB31D4}"/>
                </a:ext>
              </a:extLst>
            </p:cNvPr>
            <p:cNvSpPr>
              <a:spLocks noChangeArrowheads="1"/>
            </p:cNvSpPr>
            <p:nvPr/>
          </p:nvSpPr>
          <p:spPr bwMode="auto">
            <a:xfrm>
              <a:off x="5088"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46098" name="Line 18">
              <a:extLst>
                <a:ext uri="{FF2B5EF4-FFF2-40B4-BE49-F238E27FC236}">
                  <a16:creationId xmlns:a16="http://schemas.microsoft.com/office/drawing/2014/main" id="{22AB565F-7652-4716-89D1-887A0F8D44C3}"/>
                </a:ext>
              </a:extLst>
            </p:cNvPr>
            <p:cNvSpPr>
              <a:spLocks noChangeShapeType="1"/>
            </p:cNvSpPr>
            <p:nvPr/>
          </p:nvSpPr>
          <p:spPr bwMode="auto">
            <a:xfrm flipH="1">
              <a:off x="4176" y="3600"/>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6099" name="Oval 19">
              <a:extLst>
                <a:ext uri="{FF2B5EF4-FFF2-40B4-BE49-F238E27FC236}">
                  <a16:creationId xmlns:a16="http://schemas.microsoft.com/office/drawing/2014/main" id="{0A8E6E00-E505-4438-8C3C-DE023C85B494}"/>
                </a:ext>
              </a:extLst>
            </p:cNvPr>
            <p:cNvSpPr>
              <a:spLocks noChangeArrowheads="1"/>
            </p:cNvSpPr>
            <p:nvPr/>
          </p:nvSpPr>
          <p:spPr bwMode="auto">
            <a:xfrm>
              <a:off x="3936" y="3861"/>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46100" name="Oval 20">
              <a:extLst>
                <a:ext uri="{FF2B5EF4-FFF2-40B4-BE49-F238E27FC236}">
                  <a16:creationId xmlns:a16="http://schemas.microsoft.com/office/drawing/2014/main" id="{82C66B74-E66F-4D66-B73D-2AA6085BEB49}"/>
                </a:ext>
              </a:extLst>
            </p:cNvPr>
            <p:cNvSpPr>
              <a:spLocks noChangeArrowheads="1"/>
            </p:cNvSpPr>
            <p:nvPr/>
          </p:nvSpPr>
          <p:spPr bwMode="auto">
            <a:xfrm>
              <a:off x="4344"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39068E9-AE6E-4F62-B82C-AC9AC1790A0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三、中序遍历二叉树</a:t>
            </a:r>
            <a:endParaRPr lang="en-US" altLang="zh-CN" sz="3200">
              <a:latin typeface="黑体" panose="02010609060101010101" pitchFamily="49" charset="-122"/>
              <a:ea typeface="黑体" panose="02010609060101010101" pitchFamily="49" charset="-122"/>
            </a:endParaRPr>
          </a:p>
        </p:txBody>
      </p:sp>
      <p:sp>
        <p:nvSpPr>
          <p:cNvPr id="47107" name="Text Box 3">
            <a:extLst>
              <a:ext uri="{FF2B5EF4-FFF2-40B4-BE49-F238E27FC236}">
                <a16:creationId xmlns:a16="http://schemas.microsoft.com/office/drawing/2014/main" id="{B9F33F67-EB37-48E7-B24E-E5910D42B5F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3A0525B-12B8-47CA-AD24-3989F9EACA1D}" type="slidenum">
              <a:rPr lang="zh-CN" altLang="en-US" sz="2400"/>
              <a:pPr algn="r" eaLnBrk="1" hangingPunct="1">
                <a:spcBef>
                  <a:spcPct val="50000"/>
                </a:spcBef>
                <a:buClrTx/>
                <a:buSzTx/>
                <a:buFontTx/>
                <a:buNone/>
              </a:pPr>
              <a:t>35</a:t>
            </a:fld>
            <a:endParaRPr lang="en-US" altLang="zh-CN" sz="2400"/>
          </a:p>
        </p:txBody>
      </p:sp>
      <p:sp>
        <p:nvSpPr>
          <p:cNvPr id="47108" name="Text Box 4">
            <a:extLst>
              <a:ext uri="{FF2B5EF4-FFF2-40B4-BE49-F238E27FC236}">
                <a16:creationId xmlns:a16="http://schemas.microsoft.com/office/drawing/2014/main" id="{27AA3CD5-7401-415A-8822-2F80353C015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47109" name="Rectangle 5">
            <a:extLst>
              <a:ext uri="{FF2B5EF4-FFF2-40B4-BE49-F238E27FC236}">
                <a16:creationId xmlns:a16="http://schemas.microsoft.com/office/drawing/2014/main" id="{148680EB-6EE4-42F5-8C15-1222EB19AF18}"/>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sz="3100" b="1">
                <a:latin typeface="黑体" panose="02010609060101010101" pitchFamily="49" charset="-122"/>
                <a:ea typeface="黑体" panose="02010609060101010101" pitchFamily="49" charset="-122"/>
              </a:rPr>
              <a:t>算法：</a:t>
            </a:r>
          </a:p>
          <a:p>
            <a:pPr eaLnBrk="1" hangingPunct="1">
              <a:spcBef>
                <a:spcPct val="7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1.若二叉树为空，则返回；否则：</a:t>
            </a:r>
          </a:p>
          <a:p>
            <a:pPr eaLnBrk="1" hangingPunct="1">
              <a:spcBef>
                <a:spcPct val="7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2.中序遍历左子树(</a:t>
            </a:r>
            <a:r>
              <a:rPr lang="en-US" altLang="zh-CN" sz="3100" b="1">
                <a:latin typeface="黑体" panose="02010609060101010101" pitchFamily="49" charset="-122"/>
                <a:ea typeface="黑体" panose="02010609060101010101" pitchFamily="49" charset="-122"/>
              </a:rPr>
              <a:t>L)</a:t>
            </a:r>
          </a:p>
          <a:p>
            <a:pPr eaLnBrk="1" hangingPunct="1">
              <a:spcBef>
                <a:spcPct val="70000"/>
              </a:spcBef>
              <a:buFont typeface="Wingdings" panose="05000000000000000000" pitchFamily="2" charset="2"/>
              <a:buNone/>
            </a:pPr>
            <a:r>
              <a:rPr lang="en-US" altLang="zh-CN" sz="3100" b="1">
                <a:latin typeface="黑体" panose="02010609060101010101" pitchFamily="49" charset="-122"/>
                <a:ea typeface="黑体" panose="02010609060101010101" pitchFamily="49" charset="-122"/>
              </a:rPr>
              <a:t>3.</a:t>
            </a:r>
            <a:r>
              <a:rPr lang="zh-CN" altLang="en-US" sz="3100" b="1">
                <a:latin typeface="黑体" panose="02010609060101010101" pitchFamily="49" charset="-122"/>
                <a:ea typeface="黑体" panose="02010609060101010101" pitchFamily="49" charset="-122"/>
              </a:rPr>
              <a:t>访问根节点(</a:t>
            </a:r>
            <a:r>
              <a:rPr lang="en-US" altLang="zh-CN" sz="3100" b="1">
                <a:latin typeface="黑体" panose="02010609060101010101" pitchFamily="49" charset="-122"/>
                <a:ea typeface="黑体" panose="02010609060101010101" pitchFamily="49" charset="-122"/>
              </a:rPr>
              <a:t>D)</a:t>
            </a:r>
          </a:p>
          <a:p>
            <a:pPr eaLnBrk="1" hangingPunct="1">
              <a:spcBef>
                <a:spcPct val="7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4.中序遍历右子树(</a:t>
            </a:r>
            <a:r>
              <a:rPr lang="en-US" altLang="zh-CN" sz="3100" b="1">
                <a:latin typeface="黑体" panose="02010609060101010101" pitchFamily="49" charset="-122"/>
                <a:ea typeface="黑体" panose="02010609060101010101" pitchFamily="49" charset="-122"/>
              </a:rPr>
              <a:t>R)</a:t>
            </a:r>
          </a:p>
        </p:txBody>
      </p:sp>
      <p:sp>
        <p:nvSpPr>
          <p:cNvPr id="47110" name="Rectangle 6">
            <a:extLst>
              <a:ext uri="{FF2B5EF4-FFF2-40B4-BE49-F238E27FC236}">
                <a16:creationId xmlns:a16="http://schemas.microsoft.com/office/drawing/2014/main" id="{A7BE70C3-A335-4503-8AB4-846E1CAAC47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47111" name="Group 7">
            <a:extLst>
              <a:ext uri="{FF2B5EF4-FFF2-40B4-BE49-F238E27FC236}">
                <a16:creationId xmlns:a16="http://schemas.microsoft.com/office/drawing/2014/main" id="{7E7F0E7E-34EE-45D2-A4A5-DA3FA43F8BF0}"/>
              </a:ext>
            </a:extLst>
          </p:cNvPr>
          <p:cNvGrpSpPr>
            <a:grpSpLocks/>
          </p:cNvGrpSpPr>
          <p:nvPr/>
        </p:nvGrpSpPr>
        <p:grpSpPr bwMode="auto">
          <a:xfrm>
            <a:off x="6705600" y="5334000"/>
            <a:ext cx="1697038" cy="1176338"/>
            <a:chOff x="4032" y="2832"/>
            <a:chExt cx="1069" cy="741"/>
          </a:xfrm>
        </p:grpSpPr>
        <p:sp>
          <p:nvSpPr>
            <p:cNvPr id="47112" name="Line 8">
              <a:extLst>
                <a:ext uri="{FF2B5EF4-FFF2-40B4-BE49-F238E27FC236}">
                  <a16:creationId xmlns:a16="http://schemas.microsoft.com/office/drawing/2014/main" id="{86061A1F-805B-46BE-AD52-CC0E8E1E2C39}"/>
                </a:ext>
              </a:extLst>
            </p:cNvPr>
            <p:cNvSpPr>
              <a:spLocks noChangeShapeType="1"/>
            </p:cNvSpPr>
            <p:nvPr/>
          </p:nvSpPr>
          <p:spPr bwMode="auto">
            <a:xfrm>
              <a:off x="4680" y="3024"/>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Line 9">
              <a:extLst>
                <a:ext uri="{FF2B5EF4-FFF2-40B4-BE49-F238E27FC236}">
                  <a16:creationId xmlns:a16="http://schemas.microsoft.com/office/drawing/2014/main" id="{152E690E-803D-4135-B069-A6F529391EA7}"/>
                </a:ext>
              </a:extLst>
            </p:cNvPr>
            <p:cNvSpPr>
              <a:spLocks noChangeShapeType="1"/>
            </p:cNvSpPr>
            <p:nvPr/>
          </p:nvSpPr>
          <p:spPr bwMode="auto">
            <a:xfrm flipH="1">
              <a:off x="4272" y="3024"/>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Oval 10">
              <a:extLst>
                <a:ext uri="{FF2B5EF4-FFF2-40B4-BE49-F238E27FC236}">
                  <a16:creationId xmlns:a16="http://schemas.microsoft.com/office/drawing/2014/main" id="{A4623A94-C3CD-4BA1-9B7F-915243C6E610}"/>
                </a:ext>
              </a:extLst>
            </p:cNvPr>
            <p:cNvSpPr>
              <a:spLocks noChangeArrowheads="1"/>
            </p:cNvSpPr>
            <p:nvPr/>
          </p:nvSpPr>
          <p:spPr bwMode="auto">
            <a:xfrm>
              <a:off x="4464" y="2853"/>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115" name="Text Box 11">
              <a:extLst>
                <a:ext uri="{FF2B5EF4-FFF2-40B4-BE49-F238E27FC236}">
                  <a16:creationId xmlns:a16="http://schemas.microsoft.com/office/drawing/2014/main" id="{AD4631EB-C066-4C82-AB12-EC8F29CA249E}"/>
                </a:ext>
              </a:extLst>
            </p:cNvPr>
            <p:cNvSpPr txBox="1">
              <a:spLocks noChangeArrowheads="1"/>
            </p:cNvSpPr>
            <p:nvPr/>
          </p:nvSpPr>
          <p:spPr bwMode="auto">
            <a:xfrm>
              <a:off x="4432" y="283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Ｄ</a:t>
              </a:r>
              <a:endParaRPr lang="zh-CN" altLang="en-US" sz="2400">
                <a:latin typeface="Times New Roman" panose="02020603050405020304" pitchFamily="18" charset="0"/>
              </a:endParaRPr>
            </a:p>
          </p:txBody>
        </p:sp>
        <p:sp>
          <p:nvSpPr>
            <p:cNvPr id="47116" name="Oval 12">
              <a:extLst>
                <a:ext uri="{FF2B5EF4-FFF2-40B4-BE49-F238E27FC236}">
                  <a16:creationId xmlns:a16="http://schemas.microsoft.com/office/drawing/2014/main" id="{EE7626EB-2F2C-444E-95AE-12156F815795}"/>
                </a:ext>
              </a:extLst>
            </p:cNvPr>
            <p:cNvSpPr>
              <a:spLocks noChangeArrowheads="1"/>
            </p:cNvSpPr>
            <p:nvPr/>
          </p:nvSpPr>
          <p:spPr bwMode="auto">
            <a:xfrm>
              <a:off x="4032"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117" name="Text Box 13">
              <a:extLst>
                <a:ext uri="{FF2B5EF4-FFF2-40B4-BE49-F238E27FC236}">
                  <a16:creationId xmlns:a16="http://schemas.microsoft.com/office/drawing/2014/main" id="{E5D7E6A4-2444-47DF-9620-309FE69DA059}"/>
                </a:ext>
              </a:extLst>
            </p:cNvPr>
            <p:cNvSpPr txBox="1">
              <a:spLocks noChangeArrowheads="1"/>
            </p:cNvSpPr>
            <p:nvPr/>
          </p:nvSpPr>
          <p:spPr bwMode="auto">
            <a:xfrm>
              <a:off x="4080" y="32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L</a:t>
              </a:r>
            </a:p>
          </p:txBody>
        </p:sp>
        <p:sp>
          <p:nvSpPr>
            <p:cNvPr id="47118" name="Oval 14">
              <a:extLst>
                <a:ext uri="{FF2B5EF4-FFF2-40B4-BE49-F238E27FC236}">
                  <a16:creationId xmlns:a16="http://schemas.microsoft.com/office/drawing/2014/main" id="{FFB307DC-0B79-43E9-AD65-5826F3970047}"/>
                </a:ext>
              </a:extLst>
            </p:cNvPr>
            <p:cNvSpPr>
              <a:spLocks noChangeArrowheads="1"/>
            </p:cNvSpPr>
            <p:nvPr/>
          </p:nvSpPr>
          <p:spPr bwMode="auto">
            <a:xfrm>
              <a:off x="4800"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119" name="Text Box 15">
              <a:extLst>
                <a:ext uri="{FF2B5EF4-FFF2-40B4-BE49-F238E27FC236}">
                  <a16:creationId xmlns:a16="http://schemas.microsoft.com/office/drawing/2014/main" id="{465092B4-EBBF-4A6F-8616-ACA80FFA68CE}"/>
                </a:ext>
              </a:extLst>
            </p:cNvPr>
            <p:cNvSpPr txBox="1">
              <a:spLocks noChangeArrowheads="1"/>
            </p:cNvSpPr>
            <p:nvPr/>
          </p:nvSpPr>
          <p:spPr bwMode="auto">
            <a:xfrm>
              <a:off x="4823" y="323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R</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090369C-5830-4BB6-AA12-2E3B9777B800}"/>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三、中序遍历二叉树</a:t>
            </a:r>
            <a:endParaRPr lang="en-US" altLang="zh-CN" sz="3200">
              <a:latin typeface="黑体" panose="02010609060101010101" pitchFamily="49" charset="-122"/>
              <a:ea typeface="黑体" panose="02010609060101010101" pitchFamily="49" charset="-122"/>
            </a:endParaRPr>
          </a:p>
        </p:txBody>
      </p:sp>
      <p:sp>
        <p:nvSpPr>
          <p:cNvPr id="48131" name="Text Box 3">
            <a:extLst>
              <a:ext uri="{FF2B5EF4-FFF2-40B4-BE49-F238E27FC236}">
                <a16:creationId xmlns:a16="http://schemas.microsoft.com/office/drawing/2014/main" id="{8ECED36C-EB22-4A13-9EA0-6F8907F9EF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1FFC632-4787-40B1-9B2C-750B892CC0BA}" type="slidenum">
              <a:rPr lang="zh-CN" altLang="en-US" sz="2400"/>
              <a:pPr algn="r" eaLnBrk="1" hangingPunct="1">
                <a:spcBef>
                  <a:spcPct val="50000"/>
                </a:spcBef>
                <a:buClrTx/>
                <a:buSzTx/>
                <a:buFontTx/>
                <a:buNone/>
              </a:pPr>
              <a:t>36</a:t>
            </a:fld>
            <a:endParaRPr lang="en-US" altLang="zh-CN" sz="2400"/>
          </a:p>
        </p:txBody>
      </p:sp>
      <p:sp>
        <p:nvSpPr>
          <p:cNvPr id="48132" name="Text Box 4">
            <a:extLst>
              <a:ext uri="{FF2B5EF4-FFF2-40B4-BE49-F238E27FC236}">
                <a16:creationId xmlns:a16="http://schemas.microsoft.com/office/drawing/2014/main" id="{2091E7D2-BE6E-4E0B-9FDD-35FEF85C67B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48133" name="Rectangle 5">
            <a:extLst>
              <a:ext uri="{FF2B5EF4-FFF2-40B4-BE49-F238E27FC236}">
                <a16:creationId xmlns:a16="http://schemas.microsoft.com/office/drawing/2014/main" id="{2FAC1A9E-DC7B-442E-8378-88735264A617}"/>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sz="3600" b="1" dirty="0">
                <a:latin typeface="黑体" panose="02010609060101010101" pitchFamily="49" charset="-122"/>
                <a:ea typeface="黑体" panose="02010609060101010101" pitchFamily="49" charset="-122"/>
              </a:rPr>
              <a:t>算法(举例)：</a:t>
            </a:r>
          </a:p>
          <a:p>
            <a:pPr eaLnBrk="1" hangingPunct="1">
              <a:lnSpc>
                <a:spcPct val="90000"/>
              </a:lnSpc>
              <a:spcBef>
                <a:spcPct val="3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1.若二叉树为空，则返回；否则：</a:t>
            </a:r>
          </a:p>
          <a:p>
            <a:pPr eaLnBrk="1" hangingPunct="1">
              <a:lnSpc>
                <a:spcPct val="90000"/>
              </a:lnSpc>
              <a:spcBef>
                <a:spcPct val="3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2.中序遍历左子树(</a:t>
            </a:r>
            <a:r>
              <a:rPr lang="en-US" altLang="zh-CN" dirty="0">
                <a:latin typeface="黑体" panose="02010609060101010101" pitchFamily="49" charset="-122"/>
                <a:ea typeface="黑体" panose="02010609060101010101" pitchFamily="49" charset="-122"/>
              </a:rPr>
              <a:t>L)</a:t>
            </a:r>
          </a:p>
          <a:p>
            <a:pPr eaLnBrk="1" hangingPunct="1">
              <a:lnSpc>
                <a:spcPct val="90000"/>
              </a:lnSpc>
              <a:spcBef>
                <a:spcPct val="30000"/>
              </a:spcBef>
              <a:buFont typeface="Wingdings" panose="05000000000000000000" pitchFamily="2" charset="2"/>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访问根节点(</a:t>
            </a:r>
            <a:r>
              <a:rPr lang="en-US" altLang="zh-CN" dirty="0">
                <a:latin typeface="黑体" panose="02010609060101010101" pitchFamily="49" charset="-122"/>
                <a:ea typeface="黑体" panose="02010609060101010101" pitchFamily="49" charset="-122"/>
              </a:rPr>
              <a:t>D)</a:t>
            </a:r>
          </a:p>
          <a:p>
            <a:pPr eaLnBrk="1" hangingPunct="1">
              <a:lnSpc>
                <a:spcPct val="90000"/>
              </a:lnSpc>
              <a:spcBef>
                <a:spcPct val="3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4.中序遍历右子树(</a:t>
            </a:r>
            <a:r>
              <a:rPr lang="en-US" altLang="zh-CN" dirty="0">
                <a:latin typeface="黑体" panose="02010609060101010101" pitchFamily="49" charset="-122"/>
                <a:ea typeface="黑体" panose="02010609060101010101" pitchFamily="49" charset="-122"/>
              </a:rPr>
              <a:t>R)</a:t>
            </a:r>
          </a:p>
          <a:p>
            <a:pPr eaLnBrk="1" hangingPunct="1">
              <a:lnSpc>
                <a:spcPct val="90000"/>
              </a:lnSpc>
              <a:spcBef>
                <a:spcPct val="70000"/>
              </a:spcBef>
              <a:buFont typeface="Wingdings" panose="05000000000000000000" pitchFamily="2" charset="2"/>
              <a:buNone/>
            </a:pPr>
            <a:r>
              <a:rPr lang="zh-CN" altLang="en-US" sz="3600" b="1" dirty="0">
                <a:solidFill>
                  <a:schemeClr val="hlink"/>
                </a:solidFill>
                <a:latin typeface="黑体" panose="02010609060101010101" pitchFamily="49" charset="-122"/>
                <a:ea typeface="黑体" panose="02010609060101010101" pitchFamily="49" charset="-122"/>
              </a:rPr>
              <a:t>输出结果：</a:t>
            </a:r>
            <a:r>
              <a:rPr lang="en-US" altLang="zh-CN" sz="3600" b="1" dirty="0">
                <a:solidFill>
                  <a:schemeClr val="hlink"/>
                </a:solidFill>
                <a:latin typeface="黑体" panose="02010609060101010101" pitchFamily="49" charset="-122"/>
                <a:ea typeface="黑体" panose="02010609060101010101" pitchFamily="49" charset="-122"/>
              </a:rPr>
              <a:t>DBGE</a:t>
            </a:r>
            <a:r>
              <a:rPr lang="en-US" altLang="zh-CN" sz="3600" b="1" dirty="0">
                <a:solidFill>
                  <a:schemeClr val="folHlink"/>
                </a:solidFill>
                <a:latin typeface="黑体" panose="02010609060101010101" pitchFamily="49" charset="-122"/>
                <a:ea typeface="黑体" panose="02010609060101010101" pitchFamily="49" charset="-122"/>
              </a:rPr>
              <a:t>A</a:t>
            </a:r>
            <a:r>
              <a:rPr lang="en-US" altLang="zh-CN" sz="3600" b="1" dirty="0">
                <a:solidFill>
                  <a:schemeClr val="hlink"/>
                </a:solidFill>
                <a:latin typeface="黑体" panose="02010609060101010101" pitchFamily="49" charset="-122"/>
                <a:ea typeface="黑体" panose="02010609060101010101" pitchFamily="49" charset="-122"/>
              </a:rPr>
              <a:t>FC</a:t>
            </a:r>
            <a:endParaRPr lang="zh-CN" altLang="en-US" sz="2800" i="1" dirty="0">
              <a:latin typeface="黑体" panose="02010609060101010101" pitchFamily="49" charset="-122"/>
              <a:ea typeface="黑体" panose="02010609060101010101" pitchFamily="49" charset="-122"/>
            </a:endParaRPr>
          </a:p>
        </p:txBody>
      </p:sp>
      <p:sp>
        <p:nvSpPr>
          <p:cNvPr id="48134" name="Rectangle 6">
            <a:extLst>
              <a:ext uri="{FF2B5EF4-FFF2-40B4-BE49-F238E27FC236}">
                <a16:creationId xmlns:a16="http://schemas.microsoft.com/office/drawing/2014/main" id="{A8B9D9E0-1183-4017-8915-6E04F85B767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48135" name="Group 21">
            <a:extLst>
              <a:ext uri="{FF2B5EF4-FFF2-40B4-BE49-F238E27FC236}">
                <a16:creationId xmlns:a16="http://schemas.microsoft.com/office/drawing/2014/main" id="{C296E06D-6ECA-4F62-BFCA-D76A54822BA4}"/>
              </a:ext>
            </a:extLst>
          </p:cNvPr>
          <p:cNvGrpSpPr>
            <a:grpSpLocks/>
          </p:cNvGrpSpPr>
          <p:nvPr/>
        </p:nvGrpSpPr>
        <p:grpSpPr bwMode="auto">
          <a:xfrm>
            <a:off x="5867400" y="4071938"/>
            <a:ext cx="2667000" cy="2514600"/>
            <a:chOff x="3696" y="2565"/>
            <a:chExt cx="1680" cy="1584"/>
          </a:xfrm>
        </p:grpSpPr>
        <p:sp>
          <p:nvSpPr>
            <p:cNvPr id="48136" name="Line 22">
              <a:extLst>
                <a:ext uri="{FF2B5EF4-FFF2-40B4-BE49-F238E27FC236}">
                  <a16:creationId xmlns:a16="http://schemas.microsoft.com/office/drawing/2014/main" id="{A612FADB-9923-4F0B-968C-78A9065BA60F}"/>
                </a:ext>
              </a:extLst>
            </p:cNvPr>
            <p:cNvSpPr>
              <a:spLocks noChangeShapeType="1"/>
            </p:cNvSpPr>
            <p:nvPr/>
          </p:nvSpPr>
          <p:spPr bwMode="auto">
            <a:xfrm>
              <a:off x="4776" y="2736"/>
              <a:ext cx="36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8137" name="Line 23">
              <a:extLst>
                <a:ext uri="{FF2B5EF4-FFF2-40B4-BE49-F238E27FC236}">
                  <a16:creationId xmlns:a16="http://schemas.microsoft.com/office/drawing/2014/main" id="{C47FECED-5E83-44C2-BA3A-745CD3D71804}"/>
                </a:ext>
              </a:extLst>
            </p:cNvPr>
            <p:cNvSpPr>
              <a:spLocks noChangeShapeType="1"/>
            </p:cNvSpPr>
            <p:nvPr/>
          </p:nvSpPr>
          <p:spPr bwMode="auto">
            <a:xfrm flipH="1">
              <a:off x="4272" y="2736"/>
              <a:ext cx="360"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8138" name="Oval 24">
              <a:extLst>
                <a:ext uri="{FF2B5EF4-FFF2-40B4-BE49-F238E27FC236}">
                  <a16:creationId xmlns:a16="http://schemas.microsoft.com/office/drawing/2014/main" id="{E1B7ACB8-427F-43FE-BC3E-BBB463744B70}"/>
                </a:ext>
              </a:extLst>
            </p:cNvPr>
            <p:cNvSpPr>
              <a:spLocks noChangeArrowheads="1"/>
            </p:cNvSpPr>
            <p:nvPr/>
          </p:nvSpPr>
          <p:spPr bwMode="auto">
            <a:xfrm>
              <a:off x="4560" y="256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48139" name="Line 25">
              <a:extLst>
                <a:ext uri="{FF2B5EF4-FFF2-40B4-BE49-F238E27FC236}">
                  <a16:creationId xmlns:a16="http://schemas.microsoft.com/office/drawing/2014/main" id="{93998765-CFD8-47D9-99BE-40C63CF1F8A6}"/>
                </a:ext>
              </a:extLst>
            </p:cNvPr>
            <p:cNvSpPr>
              <a:spLocks noChangeShapeType="1"/>
            </p:cNvSpPr>
            <p:nvPr/>
          </p:nvSpPr>
          <p:spPr bwMode="auto">
            <a:xfrm flipH="1">
              <a:off x="3936" y="3126"/>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8140" name="Oval 26">
              <a:extLst>
                <a:ext uri="{FF2B5EF4-FFF2-40B4-BE49-F238E27FC236}">
                  <a16:creationId xmlns:a16="http://schemas.microsoft.com/office/drawing/2014/main" id="{E1F3FA31-A811-466A-8783-22047BF0DC88}"/>
                </a:ext>
              </a:extLst>
            </p:cNvPr>
            <p:cNvSpPr>
              <a:spLocks noChangeArrowheads="1"/>
            </p:cNvSpPr>
            <p:nvPr/>
          </p:nvSpPr>
          <p:spPr bwMode="auto">
            <a:xfrm>
              <a:off x="3696" y="3387"/>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48141" name="Line 27">
              <a:extLst>
                <a:ext uri="{FF2B5EF4-FFF2-40B4-BE49-F238E27FC236}">
                  <a16:creationId xmlns:a16="http://schemas.microsoft.com/office/drawing/2014/main" id="{C1CCD735-D0EA-4447-B8A1-2BF8BFBD296B}"/>
                </a:ext>
              </a:extLst>
            </p:cNvPr>
            <p:cNvSpPr>
              <a:spLocks noChangeShapeType="1"/>
            </p:cNvSpPr>
            <p:nvPr/>
          </p:nvSpPr>
          <p:spPr bwMode="auto">
            <a:xfrm>
              <a:off x="4224" y="3147"/>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8142" name="Oval 28">
              <a:extLst>
                <a:ext uri="{FF2B5EF4-FFF2-40B4-BE49-F238E27FC236}">
                  <a16:creationId xmlns:a16="http://schemas.microsoft.com/office/drawing/2014/main" id="{41EA9712-B12A-4B94-9E22-043A22331B44}"/>
                </a:ext>
              </a:extLst>
            </p:cNvPr>
            <p:cNvSpPr>
              <a:spLocks noChangeArrowheads="1"/>
            </p:cNvSpPr>
            <p:nvPr/>
          </p:nvSpPr>
          <p:spPr bwMode="auto">
            <a:xfrm>
              <a:off x="4032"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48143" name="Line 29">
              <a:extLst>
                <a:ext uri="{FF2B5EF4-FFF2-40B4-BE49-F238E27FC236}">
                  <a16:creationId xmlns:a16="http://schemas.microsoft.com/office/drawing/2014/main" id="{BD6F434F-A306-4018-959B-99CA682DA14C}"/>
                </a:ext>
              </a:extLst>
            </p:cNvPr>
            <p:cNvSpPr>
              <a:spLocks noChangeShapeType="1"/>
            </p:cNvSpPr>
            <p:nvPr/>
          </p:nvSpPr>
          <p:spPr bwMode="auto">
            <a:xfrm flipH="1">
              <a:off x="4992" y="3147"/>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8144" name="Oval 30">
              <a:extLst>
                <a:ext uri="{FF2B5EF4-FFF2-40B4-BE49-F238E27FC236}">
                  <a16:creationId xmlns:a16="http://schemas.microsoft.com/office/drawing/2014/main" id="{CA1017E1-3A72-4DA2-8894-827F3D71C89A}"/>
                </a:ext>
              </a:extLst>
            </p:cNvPr>
            <p:cNvSpPr>
              <a:spLocks noChangeArrowheads="1"/>
            </p:cNvSpPr>
            <p:nvPr/>
          </p:nvSpPr>
          <p:spPr bwMode="auto">
            <a:xfrm>
              <a:off x="4752"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48145" name="Oval 31">
              <a:extLst>
                <a:ext uri="{FF2B5EF4-FFF2-40B4-BE49-F238E27FC236}">
                  <a16:creationId xmlns:a16="http://schemas.microsoft.com/office/drawing/2014/main" id="{3B536CAF-0E91-46A8-BF8B-3C69A8C24198}"/>
                </a:ext>
              </a:extLst>
            </p:cNvPr>
            <p:cNvSpPr>
              <a:spLocks noChangeArrowheads="1"/>
            </p:cNvSpPr>
            <p:nvPr/>
          </p:nvSpPr>
          <p:spPr bwMode="auto">
            <a:xfrm>
              <a:off x="5088"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48146" name="Line 32">
              <a:extLst>
                <a:ext uri="{FF2B5EF4-FFF2-40B4-BE49-F238E27FC236}">
                  <a16:creationId xmlns:a16="http://schemas.microsoft.com/office/drawing/2014/main" id="{7A8FF774-807A-4942-91E5-36C05DC99349}"/>
                </a:ext>
              </a:extLst>
            </p:cNvPr>
            <p:cNvSpPr>
              <a:spLocks noChangeShapeType="1"/>
            </p:cNvSpPr>
            <p:nvPr/>
          </p:nvSpPr>
          <p:spPr bwMode="auto">
            <a:xfrm flipH="1">
              <a:off x="4176" y="3600"/>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8147" name="Oval 33">
              <a:extLst>
                <a:ext uri="{FF2B5EF4-FFF2-40B4-BE49-F238E27FC236}">
                  <a16:creationId xmlns:a16="http://schemas.microsoft.com/office/drawing/2014/main" id="{D963E982-F389-4DF1-B05D-86233B071413}"/>
                </a:ext>
              </a:extLst>
            </p:cNvPr>
            <p:cNvSpPr>
              <a:spLocks noChangeArrowheads="1"/>
            </p:cNvSpPr>
            <p:nvPr/>
          </p:nvSpPr>
          <p:spPr bwMode="auto">
            <a:xfrm>
              <a:off x="3936" y="3861"/>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48148" name="Oval 34">
              <a:extLst>
                <a:ext uri="{FF2B5EF4-FFF2-40B4-BE49-F238E27FC236}">
                  <a16:creationId xmlns:a16="http://schemas.microsoft.com/office/drawing/2014/main" id="{994DD564-20CF-4610-8DD2-AFA1693E4756}"/>
                </a:ext>
              </a:extLst>
            </p:cNvPr>
            <p:cNvSpPr>
              <a:spLocks noChangeArrowheads="1"/>
            </p:cNvSpPr>
            <p:nvPr/>
          </p:nvSpPr>
          <p:spPr bwMode="auto">
            <a:xfrm>
              <a:off x="4344"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18C88A6-5641-48E3-9BB7-3187BD2269BE}"/>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三、中序遍历二叉树</a:t>
            </a:r>
            <a:endParaRPr lang="en-US" altLang="zh-CN" sz="3200">
              <a:latin typeface="黑体" panose="02010609060101010101" pitchFamily="49" charset="-122"/>
              <a:ea typeface="黑体" panose="02010609060101010101" pitchFamily="49" charset="-122"/>
            </a:endParaRPr>
          </a:p>
        </p:txBody>
      </p:sp>
      <p:sp>
        <p:nvSpPr>
          <p:cNvPr id="49155" name="Text Box 3">
            <a:extLst>
              <a:ext uri="{FF2B5EF4-FFF2-40B4-BE49-F238E27FC236}">
                <a16:creationId xmlns:a16="http://schemas.microsoft.com/office/drawing/2014/main" id="{5CC28FB0-5E45-4111-A623-BFD5DFD9AD2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31A1877-5744-445F-9532-20277402F45D}" type="slidenum">
              <a:rPr lang="zh-CN" altLang="en-US" sz="2400"/>
              <a:pPr algn="r" eaLnBrk="1" hangingPunct="1">
                <a:spcBef>
                  <a:spcPct val="50000"/>
                </a:spcBef>
                <a:buClrTx/>
                <a:buSzTx/>
                <a:buFontTx/>
                <a:buNone/>
              </a:pPr>
              <a:t>37</a:t>
            </a:fld>
            <a:endParaRPr lang="en-US" altLang="zh-CN" sz="2400"/>
          </a:p>
        </p:txBody>
      </p:sp>
      <p:sp>
        <p:nvSpPr>
          <p:cNvPr id="49156" name="Text Box 4">
            <a:extLst>
              <a:ext uri="{FF2B5EF4-FFF2-40B4-BE49-F238E27FC236}">
                <a16:creationId xmlns:a16="http://schemas.microsoft.com/office/drawing/2014/main" id="{8FC953EB-DEED-43BF-A452-D9C4B749783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49157" name="Rectangle 5">
            <a:extLst>
              <a:ext uri="{FF2B5EF4-FFF2-40B4-BE49-F238E27FC236}">
                <a16:creationId xmlns:a16="http://schemas.microsoft.com/office/drawing/2014/main" id="{94528EED-A39C-4E8C-80B0-F5FA2B825C99}"/>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算法(</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语言实现)：</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void InOrderTraverse (</a:t>
            </a:r>
            <a:r>
              <a:rPr lang="en-US" altLang="zh-CN" sz="2400" b="1" dirty="0">
                <a:latin typeface="黑体" panose="02010609060101010101" pitchFamily="49" charset="-122"/>
                <a:ea typeface="黑体" panose="02010609060101010101" pitchFamily="49" charset="-122"/>
              </a:rPr>
              <a:t>BiNode*</a:t>
            </a:r>
            <a:r>
              <a:rPr lang="en-US" altLang="zh-CN" sz="2400" dirty="0">
                <a:ea typeface="黑体" panose="02010609060101010101" pitchFamily="49" charset="-122"/>
              </a:rPr>
              <a:t>  T )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if (T)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InOrderTraverse ( T-&gt;</a:t>
            </a:r>
            <a:r>
              <a:rPr lang="en-US" altLang="zh-CN" sz="2400" dirty="0" err="1">
                <a:ea typeface="黑体" panose="02010609060101010101" pitchFamily="49" charset="-122"/>
              </a:rPr>
              <a:t>lChild</a:t>
            </a: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cout &lt;&lt; T-&gt;data;</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InOrderTraverse ( T-&gt;</a:t>
            </a:r>
            <a:r>
              <a:rPr lang="en-US" altLang="zh-CN" sz="2400" dirty="0" err="1">
                <a:ea typeface="黑体" panose="02010609060101010101" pitchFamily="49" charset="-122"/>
              </a:rPr>
              <a:t>rChild</a:t>
            </a: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a:t>
            </a:r>
          </a:p>
        </p:txBody>
      </p:sp>
      <p:sp>
        <p:nvSpPr>
          <p:cNvPr id="49158" name="Rectangle 6">
            <a:extLst>
              <a:ext uri="{FF2B5EF4-FFF2-40B4-BE49-F238E27FC236}">
                <a16:creationId xmlns:a16="http://schemas.microsoft.com/office/drawing/2014/main" id="{3B47577C-5484-4271-A1AC-CDC9ED60974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FE79879D-DFDB-4EA2-B2A8-8D11412FC931}"/>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3720591-4474-4327-8E2A-A92F0ED9F70A}" type="slidenum">
              <a:rPr lang="en-US" altLang="zh-CN" sz="2400"/>
              <a:pPr eaLnBrk="1" hangingPunct="1">
                <a:spcBef>
                  <a:spcPct val="0"/>
                </a:spcBef>
                <a:buClrTx/>
                <a:buSzTx/>
                <a:buFontTx/>
                <a:buNone/>
              </a:pPr>
              <a:t>38</a:t>
            </a:fld>
            <a:endParaRPr lang="en-US" altLang="zh-CN" sz="2400"/>
          </a:p>
        </p:txBody>
      </p:sp>
      <p:sp>
        <p:nvSpPr>
          <p:cNvPr id="50179" name="Rectangle 2">
            <a:extLst>
              <a:ext uri="{FF2B5EF4-FFF2-40B4-BE49-F238E27FC236}">
                <a16:creationId xmlns:a16="http://schemas.microsoft.com/office/drawing/2014/main" id="{F9BFF945-41F0-4231-AC5D-69D1F49E670F}"/>
              </a:ext>
            </a:extLst>
          </p:cNvPr>
          <p:cNvSpPr>
            <a:spLocks noGrp="1" noChangeArrowheads="1"/>
          </p:cNvSpPr>
          <p:nvPr>
            <p:ph type="title"/>
          </p:nvPr>
        </p:nvSpPr>
        <p:spPr>
          <a:xfrm>
            <a:off x="323528" y="195136"/>
            <a:ext cx="7772400" cy="763588"/>
          </a:xfrm>
        </p:spPr>
        <p:txBody>
          <a:bodyPr/>
          <a:lstStyle/>
          <a:p>
            <a:pPr eaLnBrk="1" hangingPunct="1"/>
            <a:r>
              <a:rPr lang="zh-CN" altLang="en-US" sz="3600" dirty="0">
                <a:latin typeface="仿宋_GB2312" pitchFamily="49" charset="-122"/>
                <a:ea typeface="仿宋_GB2312" pitchFamily="49" charset="-122"/>
              </a:rPr>
              <a:t>中序遍历二叉树的非递归算法</a:t>
            </a:r>
          </a:p>
        </p:txBody>
      </p:sp>
      <p:sp>
        <p:nvSpPr>
          <p:cNvPr id="50180" name="Text Box 3">
            <a:extLst>
              <a:ext uri="{FF2B5EF4-FFF2-40B4-BE49-F238E27FC236}">
                <a16:creationId xmlns:a16="http://schemas.microsoft.com/office/drawing/2014/main" id="{0DAB68B7-00FC-4ED5-B850-0135417A1AC1}"/>
              </a:ext>
            </a:extLst>
          </p:cNvPr>
          <p:cNvSpPr txBox="1">
            <a:spLocks noChangeArrowheads="1"/>
          </p:cNvSpPr>
          <p:nvPr/>
        </p:nvSpPr>
        <p:spPr bwMode="auto">
          <a:xfrm>
            <a:off x="214313" y="1357313"/>
            <a:ext cx="89296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void InOrderTraverse(</a:t>
            </a:r>
            <a:r>
              <a:rPr lang="en-US" altLang="zh-CN" sz="2400" b="1" dirty="0">
                <a:latin typeface="黑体" panose="02010609060101010101" pitchFamily="49" charset="-122"/>
                <a:ea typeface="黑体" panose="02010609060101010101" pitchFamily="49" charset="-122"/>
              </a:rPr>
              <a:t>BiNode*</a:t>
            </a:r>
            <a:r>
              <a:rPr lang="en-US" altLang="zh-CN" sz="2400" b="1" dirty="0">
                <a:latin typeface="Times New Roman" panose="02020603050405020304" pitchFamily="18" charset="0"/>
                <a:ea typeface="楷体_GB2312" pitchFamily="49" charset="-122"/>
              </a:rPr>
              <a:t>  T){</a:t>
            </a:r>
          </a:p>
          <a:p>
            <a:pPr eaLnBrk="1" hangingPunct="1">
              <a:spcBef>
                <a:spcPct val="0"/>
              </a:spcBef>
              <a:buClrTx/>
              <a:buSzTx/>
              <a:buFontTx/>
              <a:buNone/>
            </a:pP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采用二叉链表存储结构，中序遍历二叉树</a:t>
            </a:r>
            <a:r>
              <a:rPr lang="en-US" altLang="zh-CN" sz="2400" dirty="0">
                <a:latin typeface="Times New Roman" panose="02020603050405020304" pitchFamily="18" charset="0"/>
                <a:ea typeface="楷体_GB2312" pitchFamily="49" charset="-122"/>
              </a:rPr>
              <a:t>T</a:t>
            </a:r>
            <a:r>
              <a:rPr lang="zh-CN" altLang="en-US" sz="2400" dirty="0">
                <a:latin typeface="Times New Roman" panose="02020603050405020304" pitchFamily="18" charset="0"/>
                <a:ea typeface="楷体_GB2312" pitchFamily="49" charset="-122"/>
              </a:rPr>
              <a:t>的非递归算法</a:t>
            </a:r>
            <a:endParaRPr lang="en-US" altLang="zh-CN" sz="2400" dirty="0">
              <a:latin typeface="Times New Roman" panose="02020603050405020304" pitchFamily="18" charset="0"/>
              <a:ea typeface="楷体_GB2312" pitchFamily="49" charset="-122"/>
            </a:endParaRP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stack&lt;BiNode*&gt; S</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p=T</a:t>
            </a:r>
            <a:r>
              <a:rPr lang="zh-CN" altLang="en-US" sz="24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While (p||!</a:t>
            </a:r>
            <a:r>
              <a:rPr lang="en-US" altLang="zh-CN" sz="2400" b="1" dirty="0" err="1">
                <a:latin typeface="Times New Roman" panose="02020603050405020304" pitchFamily="18" charset="0"/>
                <a:ea typeface="楷体_GB2312" pitchFamily="49" charset="-122"/>
              </a:rPr>
              <a:t>S.empty</a:t>
            </a:r>
            <a:r>
              <a:rPr lang="en-US" altLang="zh-CN" sz="2400" b="1" dirty="0">
                <a:latin typeface="Times New Roman" panose="02020603050405020304" pitchFamily="18" charset="0"/>
                <a:ea typeface="楷体_GB2312" pitchFamily="49" charset="-122"/>
              </a:rPr>
              <a:t>()){</a:t>
            </a:r>
          </a:p>
          <a:p>
            <a:pPr eaLnBrk="1" hangingPunct="1">
              <a:spcBef>
                <a:spcPct val="0"/>
              </a:spcBef>
              <a:buClrTx/>
              <a:buSzTx/>
              <a:buNone/>
            </a:pPr>
            <a:r>
              <a:rPr lang="en-US" altLang="zh-CN" sz="2400" b="1" dirty="0">
                <a:latin typeface="Times New Roman" panose="02020603050405020304" pitchFamily="18" charset="0"/>
                <a:ea typeface="楷体_GB2312" pitchFamily="49" charset="-122"/>
              </a:rPr>
              <a:t>    if(p){    </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当前结点入栈，遍历左子树</a:t>
            </a:r>
            <a:endParaRPr lang="en-US" altLang="zh-CN" sz="2400" dirty="0">
              <a:latin typeface="Times New Roman" panose="02020603050405020304" pitchFamily="18" charset="0"/>
              <a:ea typeface="楷体_GB2312" pitchFamily="49" charset="-122"/>
            </a:endParaRP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a:t>
            </a:r>
            <a:r>
              <a:rPr lang="en-US" altLang="zh-CN" sz="2400" b="1" dirty="0" err="1">
                <a:latin typeface="Times New Roman" panose="02020603050405020304" pitchFamily="18" charset="0"/>
                <a:ea typeface="楷体_GB2312" pitchFamily="49" charset="-122"/>
              </a:rPr>
              <a:t>S.push</a:t>
            </a:r>
            <a:r>
              <a:rPr lang="en-US" altLang="zh-CN" sz="2400" b="1" dirty="0">
                <a:latin typeface="Times New Roman" panose="02020603050405020304" pitchFamily="18" charset="0"/>
                <a:ea typeface="楷体_GB2312" pitchFamily="49" charset="-122"/>
              </a:rPr>
              <a:t>(p); p=p-&gt;</a:t>
            </a:r>
            <a:r>
              <a:rPr lang="en-US" altLang="zh-CN" sz="2400" b="1" dirty="0" err="1">
                <a:latin typeface="Times New Roman" panose="02020603050405020304" pitchFamily="18" charset="0"/>
                <a:ea typeface="楷体_GB2312" pitchFamily="49" charset="-122"/>
              </a:rPr>
              <a:t>lchild</a:t>
            </a:r>
            <a:r>
              <a:rPr lang="en-US" altLang="zh-CN" sz="24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else{    </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退栈，访问退栈结点，遍历右子树</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p=</a:t>
            </a:r>
            <a:r>
              <a:rPr lang="en-US" altLang="zh-CN" sz="2400" b="1" dirty="0" err="1">
                <a:latin typeface="Times New Roman" panose="02020603050405020304" pitchFamily="18" charset="0"/>
                <a:ea typeface="楷体_GB2312" pitchFamily="49" charset="-122"/>
              </a:rPr>
              <a:t>S.top</a:t>
            </a:r>
            <a:r>
              <a:rPr lang="en-US" altLang="zh-CN" sz="2400" b="1" dirty="0">
                <a:latin typeface="Times New Roman" panose="02020603050405020304" pitchFamily="18" charset="0"/>
                <a:ea typeface="楷体_GB2312" pitchFamily="49" charset="-122"/>
              </a:rPr>
              <a:t>();  </a:t>
            </a:r>
            <a:r>
              <a:rPr lang="en-US" altLang="zh-CN" sz="2400" b="1" dirty="0" err="1">
                <a:latin typeface="Times New Roman" panose="02020603050405020304" pitchFamily="18" charset="0"/>
                <a:ea typeface="楷体_GB2312" pitchFamily="49" charset="-122"/>
              </a:rPr>
              <a:t>S.pop</a:t>
            </a:r>
            <a:r>
              <a:rPr lang="en-US" altLang="zh-CN" sz="2400" b="1" dirty="0">
                <a:latin typeface="Times New Roman" panose="02020603050405020304" pitchFamily="18" charset="0"/>
                <a:ea typeface="楷体_GB2312" pitchFamily="49" charset="-122"/>
              </a:rPr>
              <a:t>(); cout&lt;&lt;p-&gt;data; p=p-&gt;</a:t>
            </a:r>
            <a:r>
              <a:rPr lang="en-US" altLang="zh-CN" sz="2400" b="1" dirty="0" err="1">
                <a:latin typeface="Times New Roman" panose="02020603050405020304" pitchFamily="18" charset="0"/>
                <a:ea typeface="楷体_GB2312" pitchFamily="49" charset="-122"/>
              </a:rPr>
              <a:t>rchild</a:t>
            </a:r>
            <a:r>
              <a:rPr lang="en-US" altLang="zh-CN" sz="24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}//InOrderTraverse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101D770-18B1-4E7E-AA37-A8B9792D2E7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三、中序遍历二叉树</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特性</a:t>
            </a:r>
            <a:r>
              <a:rPr lang="en-US" altLang="zh-CN" sz="3200">
                <a:latin typeface="黑体" panose="02010609060101010101" pitchFamily="49" charset="-122"/>
                <a:ea typeface="黑体" panose="02010609060101010101" pitchFamily="49" charset="-122"/>
              </a:rPr>
              <a:t>]</a:t>
            </a:r>
          </a:p>
        </p:txBody>
      </p:sp>
      <p:sp>
        <p:nvSpPr>
          <p:cNvPr id="52227" name="Text Box 3">
            <a:extLst>
              <a:ext uri="{FF2B5EF4-FFF2-40B4-BE49-F238E27FC236}">
                <a16:creationId xmlns:a16="http://schemas.microsoft.com/office/drawing/2014/main" id="{7CB948BF-CE92-4871-89EE-29CF7F1D20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C63C32F-0AD8-4933-BCCC-CEC0545D3707}" type="slidenum">
              <a:rPr lang="zh-CN" altLang="en-US" sz="2400"/>
              <a:pPr algn="r" eaLnBrk="1" hangingPunct="1">
                <a:spcBef>
                  <a:spcPct val="50000"/>
                </a:spcBef>
                <a:buClrTx/>
                <a:buSzTx/>
                <a:buFontTx/>
                <a:buNone/>
              </a:pPr>
              <a:t>39</a:t>
            </a:fld>
            <a:endParaRPr lang="en-US" altLang="zh-CN" sz="2400"/>
          </a:p>
        </p:txBody>
      </p:sp>
      <p:sp>
        <p:nvSpPr>
          <p:cNvPr id="52228" name="Text Box 4">
            <a:extLst>
              <a:ext uri="{FF2B5EF4-FFF2-40B4-BE49-F238E27FC236}">
                <a16:creationId xmlns:a16="http://schemas.microsoft.com/office/drawing/2014/main" id="{1F02CEE3-9113-4587-B503-8123A544D06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52229" name="Rectangle 5">
            <a:extLst>
              <a:ext uri="{FF2B5EF4-FFF2-40B4-BE49-F238E27FC236}">
                <a16:creationId xmlns:a16="http://schemas.microsoft.com/office/drawing/2014/main" id="{D67B506A-D296-48C5-810C-4968E238852F}"/>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中序遍历中，先于根节点</a:t>
            </a:r>
            <a:r>
              <a:rPr lang="en-US" altLang="zh-CN" sz="2800" b="1">
                <a:latin typeface="黑体" panose="02010609060101010101" pitchFamily="49" charset="-122"/>
                <a:ea typeface="黑体" panose="02010609060101010101" pitchFamily="49" charset="-122"/>
              </a:rPr>
              <a:t>D</a:t>
            </a:r>
            <a:r>
              <a:rPr lang="zh-CN" altLang="en-US" sz="2800" b="1">
                <a:latin typeface="黑体" panose="02010609060101010101" pitchFamily="49" charset="-122"/>
                <a:ea typeface="黑体" panose="02010609060101010101" pitchFamily="49" charset="-122"/>
              </a:rPr>
              <a:t>输出的节点为左子树</a:t>
            </a:r>
            <a:r>
              <a:rPr lang="en-US" altLang="zh-CN" sz="2800" b="1">
                <a:latin typeface="黑体" panose="02010609060101010101" pitchFamily="49" charset="-122"/>
                <a:ea typeface="黑体" panose="02010609060101010101" pitchFamily="49" charset="-122"/>
              </a:rPr>
              <a:t>L</a:t>
            </a:r>
            <a:r>
              <a:rPr lang="zh-CN" altLang="en-US" sz="2800" b="1">
                <a:latin typeface="黑体" panose="02010609060101010101" pitchFamily="49" charset="-122"/>
                <a:ea typeface="黑体" panose="02010609060101010101" pitchFamily="49" charset="-122"/>
              </a:rPr>
              <a:t>的节点，后于根节点</a:t>
            </a:r>
            <a:r>
              <a:rPr lang="en-US" altLang="zh-CN" sz="2800" b="1">
                <a:latin typeface="黑体" panose="02010609060101010101" pitchFamily="49" charset="-122"/>
                <a:ea typeface="黑体" panose="02010609060101010101" pitchFamily="49" charset="-122"/>
              </a:rPr>
              <a:t>D</a:t>
            </a:r>
            <a:r>
              <a:rPr lang="zh-CN" altLang="en-US" sz="2800" b="1">
                <a:latin typeface="黑体" panose="02010609060101010101" pitchFamily="49" charset="-122"/>
                <a:ea typeface="黑体" panose="02010609060101010101" pitchFamily="49" charset="-122"/>
              </a:rPr>
              <a:t>输出的节点为右子树</a:t>
            </a:r>
            <a:r>
              <a:rPr lang="en-US" altLang="zh-CN" sz="2800" b="1">
                <a:latin typeface="黑体" panose="02010609060101010101" pitchFamily="49" charset="-122"/>
                <a:ea typeface="黑体" panose="02010609060101010101" pitchFamily="49" charset="-122"/>
              </a:rPr>
              <a:t>R</a:t>
            </a:r>
            <a:r>
              <a:rPr lang="zh-CN" altLang="en-US" sz="2800" b="1">
                <a:latin typeface="黑体" panose="02010609060101010101" pitchFamily="49" charset="-122"/>
                <a:ea typeface="黑体" panose="02010609060101010101" pitchFamily="49" charset="-122"/>
              </a:rPr>
              <a:t>的节点</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中序遍历序列，由</a:t>
            </a:r>
          </a:p>
          <a:p>
            <a:pPr eaLnBrk="1" hangingPunct="1">
              <a:lnSpc>
                <a:spcPct val="90000"/>
              </a:lnSpc>
              <a:spcBef>
                <a:spcPct val="50000"/>
              </a:spcBef>
              <a:buFont typeface="Wingdings" panose="05000000000000000000" pitchFamily="2" charset="2"/>
              <a:buNone/>
            </a:pPr>
            <a:r>
              <a:rPr lang="zh-CN" altLang="en-US" sz="2800">
                <a:latin typeface="黑体" panose="02010609060101010101" pitchFamily="49" charset="-122"/>
                <a:ea typeface="黑体" panose="02010609060101010101" pitchFamily="49" charset="-122"/>
              </a:rPr>
              <a:t>  左子树中序遍历序列 </a:t>
            </a:r>
            <a:r>
              <a:rPr lang="en-US" altLang="zh-CN" sz="28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根 </a:t>
            </a:r>
            <a:r>
              <a:rPr lang="en-US" altLang="zh-CN" sz="2800">
                <a:latin typeface="黑体" panose="02010609060101010101" pitchFamily="49" charset="-122"/>
                <a:ea typeface="黑体" panose="02010609060101010101" pitchFamily="49" charset="-122"/>
              </a:rPr>
              <a:t>+</a:t>
            </a:r>
          </a:p>
          <a:p>
            <a:pPr eaLnBrk="1" hangingPunct="1">
              <a:lnSpc>
                <a:spcPct val="90000"/>
              </a:lnSpc>
              <a:spcBef>
                <a:spcPct val="0"/>
              </a:spcBef>
              <a:buFont typeface="Wingdings" panose="05000000000000000000" pitchFamily="2" charset="2"/>
              <a:buNone/>
            </a:pPr>
            <a:r>
              <a:rPr lang="zh-CN" altLang="en-US" sz="2800">
                <a:latin typeface="黑体" panose="02010609060101010101" pitchFamily="49" charset="-122"/>
                <a:ea typeface="黑体" panose="02010609060101010101" pitchFamily="49" charset="-122"/>
              </a:rPr>
              <a:t>  右子树中序遍历序列</a:t>
            </a:r>
          </a:p>
          <a:p>
            <a:pPr eaLnBrk="1" hangingPunct="1">
              <a:lnSpc>
                <a:spcPct val="9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组成</a:t>
            </a:r>
          </a:p>
          <a:p>
            <a:pPr eaLnBrk="1" hangingPunct="1">
              <a:lnSpc>
                <a:spcPct val="90000"/>
              </a:lnSpc>
              <a:spcBef>
                <a:spcPct val="50000"/>
              </a:spcBef>
            </a:pPr>
            <a:r>
              <a:rPr lang="zh-CN" altLang="en-US" sz="2800" i="1">
                <a:latin typeface="黑体" panose="02010609060101010101" pitchFamily="49" charset="-122"/>
                <a:ea typeface="黑体" panose="02010609060101010101" pitchFamily="49" charset="-122"/>
              </a:rPr>
              <a:t>输出结果： </a:t>
            </a:r>
            <a:r>
              <a:rPr lang="en-US" altLang="zh-CN" i="1">
                <a:solidFill>
                  <a:schemeClr val="hlink"/>
                </a:solidFill>
                <a:latin typeface="黑体" panose="02010609060101010101" pitchFamily="49" charset="-122"/>
                <a:ea typeface="黑体" panose="02010609060101010101" pitchFamily="49" charset="-122"/>
              </a:rPr>
              <a:t>DBGE</a:t>
            </a:r>
            <a:r>
              <a:rPr lang="en-US" altLang="zh-CN" i="1">
                <a:solidFill>
                  <a:schemeClr val="folHlink"/>
                </a:solidFill>
                <a:latin typeface="黑体" panose="02010609060101010101" pitchFamily="49" charset="-122"/>
                <a:ea typeface="黑体" panose="02010609060101010101" pitchFamily="49" charset="-122"/>
              </a:rPr>
              <a:t>A</a:t>
            </a:r>
            <a:r>
              <a:rPr lang="en-US" altLang="zh-CN" i="1">
                <a:latin typeface="黑体" panose="02010609060101010101" pitchFamily="49" charset="-122"/>
                <a:ea typeface="黑体" panose="02010609060101010101" pitchFamily="49" charset="-122"/>
              </a:rPr>
              <a:t>FC</a:t>
            </a:r>
          </a:p>
        </p:txBody>
      </p:sp>
      <p:sp>
        <p:nvSpPr>
          <p:cNvPr id="52230" name="Rectangle 6">
            <a:extLst>
              <a:ext uri="{FF2B5EF4-FFF2-40B4-BE49-F238E27FC236}">
                <a16:creationId xmlns:a16="http://schemas.microsoft.com/office/drawing/2014/main" id="{DFA5A345-7DC2-4D05-8B27-2C4C139B4B7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52231" name="Group 7">
            <a:extLst>
              <a:ext uri="{FF2B5EF4-FFF2-40B4-BE49-F238E27FC236}">
                <a16:creationId xmlns:a16="http://schemas.microsoft.com/office/drawing/2014/main" id="{BDCBF95B-4C8C-4E17-A4C2-4A2D2CB1CB63}"/>
              </a:ext>
            </a:extLst>
          </p:cNvPr>
          <p:cNvGrpSpPr>
            <a:grpSpLocks/>
          </p:cNvGrpSpPr>
          <p:nvPr/>
        </p:nvGrpSpPr>
        <p:grpSpPr bwMode="auto">
          <a:xfrm>
            <a:off x="5867400" y="4071938"/>
            <a:ext cx="2667000" cy="2514600"/>
            <a:chOff x="3696" y="2565"/>
            <a:chExt cx="1680" cy="1584"/>
          </a:xfrm>
        </p:grpSpPr>
        <p:sp>
          <p:nvSpPr>
            <p:cNvPr id="52232" name="Line 8">
              <a:extLst>
                <a:ext uri="{FF2B5EF4-FFF2-40B4-BE49-F238E27FC236}">
                  <a16:creationId xmlns:a16="http://schemas.microsoft.com/office/drawing/2014/main" id="{F2E558A5-82B4-48AE-8442-9F12306A6422}"/>
                </a:ext>
              </a:extLst>
            </p:cNvPr>
            <p:cNvSpPr>
              <a:spLocks noChangeShapeType="1"/>
            </p:cNvSpPr>
            <p:nvPr/>
          </p:nvSpPr>
          <p:spPr bwMode="auto">
            <a:xfrm>
              <a:off x="4776" y="2736"/>
              <a:ext cx="36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2233" name="Line 9">
              <a:extLst>
                <a:ext uri="{FF2B5EF4-FFF2-40B4-BE49-F238E27FC236}">
                  <a16:creationId xmlns:a16="http://schemas.microsoft.com/office/drawing/2014/main" id="{AE63F4D8-5B2F-46B9-B622-388239B783A9}"/>
                </a:ext>
              </a:extLst>
            </p:cNvPr>
            <p:cNvSpPr>
              <a:spLocks noChangeShapeType="1"/>
            </p:cNvSpPr>
            <p:nvPr/>
          </p:nvSpPr>
          <p:spPr bwMode="auto">
            <a:xfrm flipH="1">
              <a:off x="4272" y="2736"/>
              <a:ext cx="360"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2234" name="Oval 10">
              <a:extLst>
                <a:ext uri="{FF2B5EF4-FFF2-40B4-BE49-F238E27FC236}">
                  <a16:creationId xmlns:a16="http://schemas.microsoft.com/office/drawing/2014/main" id="{848FA381-60D5-4F40-BF0D-CC056EEBFBF3}"/>
                </a:ext>
              </a:extLst>
            </p:cNvPr>
            <p:cNvSpPr>
              <a:spLocks noChangeArrowheads="1"/>
            </p:cNvSpPr>
            <p:nvPr/>
          </p:nvSpPr>
          <p:spPr bwMode="auto">
            <a:xfrm>
              <a:off x="4560" y="256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52235" name="Line 11">
              <a:extLst>
                <a:ext uri="{FF2B5EF4-FFF2-40B4-BE49-F238E27FC236}">
                  <a16:creationId xmlns:a16="http://schemas.microsoft.com/office/drawing/2014/main" id="{32339D97-CD23-44F9-B0D2-3339C5595FE8}"/>
                </a:ext>
              </a:extLst>
            </p:cNvPr>
            <p:cNvSpPr>
              <a:spLocks noChangeShapeType="1"/>
            </p:cNvSpPr>
            <p:nvPr/>
          </p:nvSpPr>
          <p:spPr bwMode="auto">
            <a:xfrm flipH="1">
              <a:off x="3936" y="3126"/>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2236" name="Oval 12">
              <a:extLst>
                <a:ext uri="{FF2B5EF4-FFF2-40B4-BE49-F238E27FC236}">
                  <a16:creationId xmlns:a16="http://schemas.microsoft.com/office/drawing/2014/main" id="{B5D03EE9-1856-46A1-B9A4-61963D23345F}"/>
                </a:ext>
              </a:extLst>
            </p:cNvPr>
            <p:cNvSpPr>
              <a:spLocks noChangeArrowheads="1"/>
            </p:cNvSpPr>
            <p:nvPr/>
          </p:nvSpPr>
          <p:spPr bwMode="auto">
            <a:xfrm>
              <a:off x="3696" y="3387"/>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52237" name="Line 13">
              <a:extLst>
                <a:ext uri="{FF2B5EF4-FFF2-40B4-BE49-F238E27FC236}">
                  <a16:creationId xmlns:a16="http://schemas.microsoft.com/office/drawing/2014/main" id="{5BFA190A-48C3-4CDC-B7FA-93DB849AEC97}"/>
                </a:ext>
              </a:extLst>
            </p:cNvPr>
            <p:cNvSpPr>
              <a:spLocks noChangeShapeType="1"/>
            </p:cNvSpPr>
            <p:nvPr/>
          </p:nvSpPr>
          <p:spPr bwMode="auto">
            <a:xfrm>
              <a:off x="4224" y="3147"/>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2238" name="Oval 14">
              <a:extLst>
                <a:ext uri="{FF2B5EF4-FFF2-40B4-BE49-F238E27FC236}">
                  <a16:creationId xmlns:a16="http://schemas.microsoft.com/office/drawing/2014/main" id="{5E17041B-9C21-4823-84A9-E98F07BE4CA1}"/>
                </a:ext>
              </a:extLst>
            </p:cNvPr>
            <p:cNvSpPr>
              <a:spLocks noChangeArrowheads="1"/>
            </p:cNvSpPr>
            <p:nvPr/>
          </p:nvSpPr>
          <p:spPr bwMode="auto">
            <a:xfrm>
              <a:off x="4032"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52239" name="Line 15">
              <a:extLst>
                <a:ext uri="{FF2B5EF4-FFF2-40B4-BE49-F238E27FC236}">
                  <a16:creationId xmlns:a16="http://schemas.microsoft.com/office/drawing/2014/main" id="{538061C5-C67C-48E8-8110-D7F31C462595}"/>
                </a:ext>
              </a:extLst>
            </p:cNvPr>
            <p:cNvSpPr>
              <a:spLocks noChangeShapeType="1"/>
            </p:cNvSpPr>
            <p:nvPr/>
          </p:nvSpPr>
          <p:spPr bwMode="auto">
            <a:xfrm flipH="1">
              <a:off x="4992" y="3147"/>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2240" name="Oval 16">
              <a:extLst>
                <a:ext uri="{FF2B5EF4-FFF2-40B4-BE49-F238E27FC236}">
                  <a16:creationId xmlns:a16="http://schemas.microsoft.com/office/drawing/2014/main" id="{E97410EF-6422-42AC-8613-A3F602BAD09F}"/>
                </a:ext>
              </a:extLst>
            </p:cNvPr>
            <p:cNvSpPr>
              <a:spLocks noChangeArrowheads="1"/>
            </p:cNvSpPr>
            <p:nvPr/>
          </p:nvSpPr>
          <p:spPr bwMode="auto">
            <a:xfrm>
              <a:off x="4752"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52241" name="Oval 17">
              <a:extLst>
                <a:ext uri="{FF2B5EF4-FFF2-40B4-BE49-F238E27FC236}">
                  <a16:creationId xmlns:a16="http://schemas.microsoft.com/office/drawing/2014/main" id="{1FAD7DE6-BC7C-4B87-AC2B-8A29B4748A7B}"/>
                </a:ext>
              </a:extLst>
            </p:cNvPr>
            <p:cNvSpPr>
              <a:spLocks noChangeArrowheads="1"/>
            </p:cNvSpPr>
            <p:nvPr/>
          </p:nvSpPr>
          <p:spPr bwMode="auto">
            <a:xfrm>
              <a:off x="5088"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52242" name="Line 18">
              <a:extLst>
                <a:ext uri="{FF2B5EF4-FFF2-40B4-BE49-F238E27FC236}">
                  <a16:creationId xmlns:a16="http://schemas.microsoft.com/office/drawing/2014/main" id="{4A9C3ED6-20D1-464C-A86D-C75133AD58D4}"/>
                </a:ext>
              </a:extLst>
            </p:cNvPr>
            <p:cNvSpPr>
              <a:spLocks noChangeShapeType="1"/>
            </p:cNvSpPr>
            <p:nvPr/>
          </p:nvSpPr>
          <p:spPr bwMode="auto">
            <a:xfrm flipH="1">
              <a:off x="4176" y="3600"/>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2243" name="Oval 19">
              <a:extLst>
                <a:ext uri="{FF2B5EF4-FFF2-40B4-BE49-F238E27FC236}">
                  <a16:creationId xmlns:a16="http://schemas.microsoft.com/office/drawing/2014/main" id="{31607834-6BBF-430A-9136-71622ACC9F90}"/>
                </a:ext>
              </a:extLst>
            </p:cNvPr>
            <p:cNvSpPr>
              <a:spLocks noChangeArrowheads="1"/>
            </p:cNvSpPr>
            <p:nvPr/>
          </p:nvSpPr>
          <p:spPr bwMode="auto">
            <a:xfrm>
              <a:off x="3936" y="3861"/>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52244" name="Oval 20">
              <a:extLst>
                <a:ext uri="{FF2B5EF4-FFF2-40B4-BE49-F238E27FC236}">
                  <a16:creationId xmlns:a16="http://schemas.microsoft.com/office/drawing/2014/main" id="{A231331F-98DB-499C-BF7F-237BAC421B38}"/>
                </a:ext>
              </a:extLst>
            </p:cNvPr>
            <p:cNvSpPr>
              <a:spLocks noChangeArrowheads="1"/>
            </p:cNvSpPr>
            <p:nvPr/>
          </p:nvSpPr>
          <p:spPr bwMode="auto">
            <a:xfrm>
              <a:off x="4344"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8A14CD-AAFB-48C3-B2E5-C3D91D8D556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一、树的定义(举例)</a:t>
            </a:r>
            <a:endParaRPr lang="en-US" altLang="zh-CN" sz="3200">
              <a:latin typeface="黑体" panose="02010609060101010101" pitchFamily="49" charset="-122"/>
              <a:ea typeface="黑体" panose="02010609060101010101" pitchFamily="49" charset="-122"/>
            </a:endParaRPr>
          </a:p>
        </p:txBody>
      </p:sp>
      <p:sp>
        <p:nvSpPr>
          <p:cNvPr id="9219" name="Text Box 3">
            <a:extLst>
              <a:ext uri="{FF2B5EF4-FFF2-40B4-BE49-F238E27FC236}">
                <a16:creationId xmlns:a16="http://schemas.microsoft.com/office/drawing/2014/main" id="{CF99705F-D6B1-490A-A2B3-3426A63E1B0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053951F-7472-4EB9-8F5C-D9439551765B}" type="slidenum">
              <a:rPr lang="zh-CN" altLang="en-US" sz="2400"/>
              <a:pPr algn="r" eaLnBrk="1" hangingPunct="1">
                <a:spcBef>
                  <a:spcPct val="50000"/>
                </a:spcBef>
                <a:buClrTx/>
                <a:buSzTx/>
                <a:buFontTx/>
                <a:buNone/>
              </a:pPr>
              <a:t>4</a:t>
            </a:fld>
            <a:endParaRPr lang="en-US" altLang="zh-CN" sz="2400"/>
          </a:p>
        </p:txBody>
      </p:sp>
      <p:sp>
        <p:nvSpPr>
          <p:cNvPr id="9220" name="Text Box 4">
            <a:extLst>
              <a:ext uri="{FF2B5EF4-FFF2-40B4-BE49-F238E27FC236}">
                <a16:creationId xmlns:a16="http://schemas.microsoft.com/office/drawing/2014/main" id="{2F0BDF70-4994-42EF-93D4-638AED73276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树的概念与基本术语</a:t>
            </a:r>
          </a:p>
        </p:txBody>
      </p:sp>
      <p:sp>
        <p:nvSpPr>
          <p:cNvPr id="9221" name="Rectangle 5">
            <a:extLst>
              <a:ext uri="{FF2B5EF4-FFF2-40B4-BE49-F238E27FC236}">
                <a16:creationId xmlns:a16="http://schemas.microsoft.com/office/drawing/2014/main" id="{908FD4F1-B0FB-4625-AAFC-F05B9989BBA7}"/>
              </a:ext>
            </a:extLst>
          </p:cNvPr>
          <p:cNvSpPr>
            <a:spLocks noGrp="1" noChangeArrowheads="1"/>
          </p:cNvSpPr>
          <p:nvPr>
            <p:ph type="body" idx="1"/>
          </p:nvPr>
        </p:nvSpPr>
        <p:spPr>
          <a:xfrm>
            <a:off x="537616" y="6028624"/>
            <a:ext cx="8763000" cy="559475"/>
          </a:xfrm>
        </p:spPr>
        <p:txBody>
          <a:bodyPr/>
          <a:lstStyle/>
          <a:p>
            <a:pPr eaLnBrk="1" hangingPunct="1">
              <a:spcBef>
                <a:spcPct val="30000"/>
              </a:spcBef>
            </a:pPr>
            <a:r>
              <a:rPr lang="zh-CN" altLang="en-US" sz="2800" b="1" dirty="0">
                <a:latin typeface="黑体" panose="02010609060101010101" pitchFamily="49" charset="-122"/>
                <a:ea typeface="黑体" panose="02010609060101010101" pitchFamily="49" charset="-122"/>
              </a:rPr>
              <a:t>注意</a:t>
            </a:r>
            <a:r>
              <a:rPr lang="zh-CN" altLang="en-US" sz="2800" b="1" dirty="0">
                <a:latin typeface="黑体" panose="02010609060101010101" pitchFamily="49" charset="-122"/>
                <a:ea typeface="黑体" panose="02010609060101010101" pitchFamily="49" charset="-122"/>
                <a:sym typeface="Wingdings" panose="05000000000000000000" pitchFamily="2" charset="2"/>
              </a:rPr>
              <a:t>：这两种情况都不属于树结构。</a:t>
            </a:r>
            <a:endParaRPr lang="zh-CN" altLang="en-US" sz="2800" b="1" dirty="0">
              <a:latin typeface="黑体" panose="02010609060101010101" pitchFamily="49" charset="-122"/>
              <a:ea typeface="黑体" panose="02010609060101010101" pitchFamily="49" charset="-122"/>
            </a:endParaRPr>
          </a:p>
        </p:txBody>
      </p:sp>
      <p:sp>
        <p:nvSpPr>
          <p:cNvPr id="9222" name="Rectangle 6">
            <a:extLst>
              <a:ext uri="{FF2B5EF4-FFF2-40B4-BE49-F238E27FC236}">
                <a16:creationId xmlns:a16="http://schemas.microsoft.com/office/drawing/2014/main" id="{BBFFA60B-EE31-4EB8-9D4E-E53033E3169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9225" name="Group 9">
            <a:extLst>
              <a:ext uri="{FF2B5EF4-FFF2-40B4-BE49-F238E27FC236}">
                <a16:creationId xmlns:a16="http://schemas.microsoft.com/office/drawing/2014/main" id="{B15922E3-2B0C-4418-A0C9-932EB8557BE9}"/>
              </a:ext>
            </a:extLst>
          </p:cNvPr>
          <p:cNvGrpSpPr>
            <a:grpSpLocks/>
          </p:cNvGrpSpPr>
          <p:nvPr/>
        </p:nvGrpSpPr>
        <p:grpSpPr bwMode="auto">
          <a:xfrm>
            <a:off x="512456" y="2753522"/>
            <a:ext cx="4038600" cy="2854325"/>
            <a:chOff x="2640" y="562"/>
            <a:chExt cx="2832" cy="1948"/>
          </a:xfrm>
        </p:grpSpPr>
        <p:sp>
          <p:nvSpPr>
            <p:cNvPr id="9227" name="Line 10">
              <a:extLst>
                <a:ext uri="{FF2B5EF4-FFF2-40B4-BE49-F238E27FC236}">
                  <a16:creationId xmlns:a16="http://schemas.microsoft.com/office/drawing/2014/main" id="{9760FA82-77D0-4C3A-B0DC-78EBA5625F2B}"/>
                </a:ext>
              </a:extLst>
            </p:cNvPr>
            <p:cNvSpPr>
              <a:spLocks noChangeShapeType="1"/>
            </p:cNvSpPr>
            <p:nvPr/>
          </p:nvSpPr>
          <p:spPr bwMode="auto">
            <a:xfrm>
              <a:off x="4992" y="1392"/>
              <a:ext cx="288"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a:extLst>
                <a:ext uri="{FF2B5EF4-FFF2-40B4-BE49-F238E27FC236}">
                  <a16:creationId xmlns:a16="http://schemas.microsoft.com/office/drawing/2014/main" id="{17E18FAC-4164-4EDF-AFE4-2C878880947F}"/>
                </a:ext>
              </a:extLst>
            </p:cNvPr>
            <p:cNvSpPr>
              <a:spLocks noChangeShapeType="1"/>
            </p:cNvSpPr>
            <p:nvPr/>
          </p:nvSpPr>
          <p:spPr bwMode="auto">
            <a:xfrm flipH="1">
              <a:off x="4464" y="1392"/>
              <a:ext cx="288"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a:extLst>
                <a:ext uri="{FF2B5EF4-FFF2-40B4-BE49-F238E27FC236}">
                  <a16:creationId xmlns:a16="http://schemas.microsoft.com/office/drawing/2014/main" id="{41BA1C73-7326-46AB-90BE-974A59D32173}"/>
                </a:ext>
              </a:extLst>
            </p:cNvPr>
            <p:cNvSpPr>
              <a:spLocks noChangeShapeType="1"/>
            </p:cNvSpPr>
            <p:nvPr/>
          </p:nvSpPr>
          <p:spPr bwMode="auto">
            <a:xfrm>
              <a:off x="4848" y="1440"/>
              <a:ext cx="0"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a:extLst>
                <a:ext uri="{FF2B5EF4-FFF2-40B4-BE49-F238E27FC236}">
                  <a16:creationId xmlns:a16="http://schemas.microsoft.com/office/drawing/2014/main" id="{C8D7FFD6-CD40-4F0A-9DF3-934355FE623E}"/>
                </a:ext>
              </a:extLst>
            </p:cNvPr>
            <p:cNvSpPr>
              <a:spLocks noChangeShapeType="1"/>
            </p:cNvSpPr>
            <p:nvPr/>
          </p:nvSpPr>
          <p:spPr bwMode="auto">
            <a:xfrm>
              <a:off x="4464" y="1968"/>
              <a:ext cx="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Line 14">
              <a:extLst>
                <a:ext uri="{FF2B5EF4-FFF2-40B4-BE49-F238E27FC236}">
                  <a16:creationId xmlns:a16="http://schemas.microsoft.com/office/drawing/2014/main" id="{5F44FCEB-0179-48E5-8ED0-86A17507F801}"/>
                </a:ext>
              </a:extLst>
            </p:cNvPr>
            <p:cNvSpPr>
              <a:spLocks noChangeShapeType="1"/>
            </p:cNvSpPr>
            <p:nvPr/>
          </p:nvSpPr>
          <p:spPr bwMode="auto">
            <a:xfrm>
              <a:off x="4128" y="816"/>
              <a:ext cx="672" cy="38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Line 15">
              <a:extLst>
                <a:ext uri="{FF2B5EF4-FFF2-40B4-BE49-F238E27FC236}">
                  <a16:creationId xmlns:a16="http://schemas.microsoft.com/office/drawing/2014/main" id="{8DF197FF-3E31-4E70-BBFE-00AEE903DBE8}"/>
                </a:ext>
              </a:extLst>
            </p:cNvPr>
            <p:cNvSpPr>
              <a:spLocks noChangeShapeType="1"/>
            </p:cNvSpPr>
            <p:nvPr/>
          </p:nvSpPr>
          <p:spPr bwMode="auto">
            <a:xfrm flipH="1">
              <a:off x="3312" y="816"/>
              <a:ext cx="576" cy="38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3" name="Line 16">
              <a:extLst>
                <a:ext uri="{FF2B5EF4-FFF2-40B4-BE49-F238E27FC236}">
                  <a16:creationId xmlns:a16="http://schemas.microsoft.com/office/drawing/2014/main" id="{10D9804E-90B5-44F8-8AB9-F80CB5DD5FFD}"/>
                </a:ext>
              </a:extLst>
            </p:cNvPr>
            <p:cNvSpPr>
              <a:spLocks noChangeShapeType="1"/>
            </p:cNvSpPr>
            <p:nvPr/>
          </p:nvSpPr>
          <p:spPr bwMode="auto">
            <a:xfrm>
              <a:off x="4032" y="864"/>
              <a:ext cx="0" cy="110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Line 17">
              <a:extLst>
                <a:ext uri="{FF2B5EF4-FFF2-40B4-BE49-F238E27FC236}">
                  <a16:creationId xmlns:a16="http://schemas.microsoft.com/office/drawing/2014/main" id="{93FE8899-1EA9-4BD5-8493-3E9B03B0E6CB}"/>
                </a:ext>
              </a:extLst>
            </p:cNvPr>
            <p:cNvSpPr>
              <a:spLocks noChangeShapeType="1"/>
            </p:cNvSpPr>
            <p:nvPr/>
          </p:nvSpPr>
          <p:spPr bwMode="auto">
            <a:xfrm>
              <a:off x="3360" y="1392"/>
              <a:ext cx="144"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18">
              <a:extLst>
                <a:ext uri="{FF2B5EF4-FFF2-40B4-BE49-F238E27FC236}">
                  <a16:creationId xmlns:a16="http://schemas.microsoft.com/office/drawing/2014/main" id="{0E9086CB-D5D2-479C-9923-0820D1A4D11B}"/>
                </a:ext>
              </a:extLst>
            </p:cNvPr>
            <p:cNvSpPr>
              <a:spLocks noChangeShapeType="1"/>
            </p:cNvSpPr>
            <p:nvPr/>
          </p:nvSpPr>
          <p:spPr bwMode="auto">
            <a:xfrm>
              <a:off x="3120" y="1920"/>
              <a:ext cx="144"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19">
              <a:extLst>
                <a:ext uri="{FF2B5EF4-FFF2-40B4-BE49-F238E27FC236}">
                  <a16:creationId xmlns:a16="http://schemas.microsoft.com/office/drawing/2014/main" id="{C7A2B079-C147-42A2-8A78-ACB09E80E70C}"/>
                </a:ext>
              </a:extLst>
            </p:cNvPr>
            <p:cNvSpPr>
              <a:spLocks noChangeShapeType="1"/>
            </p:cNvSpPr>
            <p:nvPr/>
          </p:nvSpPr>
          <p:spPr bwMode="auto">
            <a:xfrm flipH="1">
              <a:off x="2784" y="1392"/>
              <a:ext cx="432"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Oval 20">
              <a:extLst>
                <a:ext uri="{FF2B5EF4-FFF2-40B4-BE49-F238E27FC236}">
                  <a16:creationId xmlns:a16="http://schemas.microsoft.com/office/drawing/2014/main" id="{B9110C24-ABED-4429-9C04-12080B8815A3}"/>
                </a:ext>
              </a:extLst>
            </p:cNvPr>
            <p:cNvSpPr>
              <a:spLocks noChangeArrowheads="1"/>
            </p:cNvSpPr>
            <p:nvPr/>
          </p:nvSpPr>
          <p:spPr bwMode="auto">
            <a:xfrm>
              <a:off x="3840" y="576"/>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38" name="Oval 21">
              <a:extLst>
                <a:ext uri="{FF2B5EF4-FFF2-40B4-BE49-F238E27FC236}">
                  <a16:creationId xmlns:a16="http://schemas.microsoft.com/office/drawing/2014/main" id="{55AFE18E-1B09-4AC8-8318-C7E4321C7728}"/>
                </a:ext>
              </a:extLst>
            </p:cNvPr>
            <p:cNvSpPr>
              <a:spLocks noChangeArrowheads="1"/>
            </p:cNvSpPr>
            <p:nvPr/>
          </p:nvSpPr>
          <p:spPr bwMode="auto">
            <a:xfrm>
              <a:off x="3120"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39" name="Oval 22">
              <a:extLst>
                <a:ext uri="{FF2B5EF4-FFF2-40B4-BE49-F238E27FC236}">
                  <a16:creationId xmlns:a16="http://schemas.microsoft.com/office/drawing/2014/main" id="{471BC10A-4393-4F76-88E7-183383F93155}"/>
                </a:ext>
              </a:extLst>
            </p:cNvPr>
            <p:cNvSpPr>
              <a:spLocks noChangeArrowheads="1"/>
            </p:cNvSpPr>
            <p:nvPr/>
          </p:nvSpPr>
          <p:spPr bwMode="auto">
            <a:xfrm>
              <a:off x="3840"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0" name="Oval 23">
              <a:extLst>
                <a:ext uri="{FF2B5EF4-FFF2-40B4-BE49-F238E27FC236}">
                  <a16:creationId xmlns:a16="http://schemas.microsoft.com/office/drawing/2014/main" id="{FCFBB467-9B5C-42A1-994C-BE02660F108F}"/>
                </a:ext>
              </a:extLst>
            </p:cNvPr>
            <p:cNvSpPr>
              <a:spLocks noChangeArrowheads="1"/>
            </p:cNvSpPr>
            <p:nvPr/>
          </p:nvSpPr>
          <p:spPr bwMode="auto">
            <a:xfrm>
              <a:off x="4704"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1" name="Oval 24">
              <a:extLst>
                <a:ext uri="{FF2B5EF4-FFF2-40B4-BE49-F238E27FC236}">
                  <a16:creationId xmlns:a16="http://schemas.microsoft.com/office/drawing/2014/main" id="{C8405F54-F639-4C14-99B9-4967B62D8643}"/>
                </a:ext>
              </a:extLst>
            </p:cNvPr>
            <p:cNvSpPr>
              <a:spLocks noChangeArrowheads="1"/>
            </p:cNvSpPr>
            <p:nvPr/>
          </p:nvSpPr>
          <p:spPr bwMode="auto">
            <a:xfrm>
              <a:off x="2880"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2" name="Oval 25">
              <a:extLst>
                <a:ext uri="{FF2B5EF4-FFF2-40B4-BE49-F238E27FC236}">
                  <a16:creationId xmlns:a16="http://schemas.microsoft.com/office/drawing/2014/main" id="{E627CC5F-9FD0-45FE-9A39-38A4E189BCDD}"/>
                </a:ext>
              </a:extLst>
            </p:cNvPr>
            <p:cNvSpPr>
              <a:spLocks noChangeArrowheads="1"/>
            </p:cNvSpPr>
            <p:nvPr/>
          </p:nvSpPr>
          <p:spPr bwMode="auto">
            <a:xfrm>
              <a:off x="3312"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3" name="Oval 26">
              <a:extLst>
                <a:ext uri="{FF2B5EF4-FFF2-40B4-BE49-F238E27FC236}">
                  <a16:creationId xmlns:a16="http://schemas.microsoft.com/office/drawing/2014/main" id="{1FFF80BE-F839-44BC-9BFE-F1FC6CD2CF39}"/>
                </a:ext>
              </a:extLst>
            </p:cNvPr>
            <p:cNvSpPr>
              <a:spLocks noChangeArrowheads="1"/>
            </p:cNvSpPr>
            <p:nvPr/>
          </p:nvSpPr>
          <p:spPr bwMode="auto">
            <a:xfrm>
              <a:off x="3840"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4" name="Oval 27">
              <a:extLst>
                <a:ext uri="{FF2B5EF4-FFF2-40B4-BE49-F238E27FC236}">
                  <a16:creationId xmlns:a16="http://schemas.microsoft.com/office/drawing/2014/main" id="{52457A12-6C56-42AE-B196-47E0C42EEF25}"/>
                </a:ext>
              </a:extLst>
            </p:cNvPr>
            <p:cNvSpPr>
              <a:spLocks noChangeArrowheads="1"/>
            </p:cNvSpPr>
            <p:nvPr/>
          </p:nvSpPr>
          <p:spPr bwMode="auto">
            <a:xfrm>
              <a:off x="4272"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5" name="Oval 28">
              <a:extLst>
                <a:ext uri="{FF2B5EF4-FFF2-40B4-BE49-F238E27FC236}">
                  <a16:creationId xmlns:a16="http://schemas.microsoft.com/office/drawing/2014/main" id="{116AADDF-AAE0-4E23-A56D-D2F732178053}"/>
                </a:ext>
              </a:extLst>
            </p:cNvPr>
            <p:cNvSpPr>
              <a:spLocks noChangeArrowheads="1"/>
            </p:cNvSpPr>
            <p:nvPr/>
          </p:nvSpPr>
          <p:spPr bwMode="auto">
            <a:xfrm>
              <a:off x="4704"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6" name="Oval 29">
              <a:extLst>
                <a:ext uri="{FF2B5EF4-FFF2-40B4-BE49-F238E27FC236}">
                  <a16:creationId xmlns:a16="http://schemas.microsoft.com/office/drawing/2014/main" id="{522B87B4-9CAD-414B-B568-7EFF6992635C}"/>
                </a:ext>
              </a:extLst>
            </p:cNvPr>
            <p:cNvSpPr>
              <a:spLocks noChangeArrowheads="1"/>
            </p:cNvSpPr>
            <p:nvPr/>
          </p:nvSpPr>
          <p:spPr bwMode="auto">
            <a:xfrm>
              <a:off x="5136"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7" name="Oval 30">
              <a:extLst>
                <a:ext uri="{FF2B5EF4-FFF2-40B4-BE49-F238E27FC236}">
                  <a16:creationId xmlns:a16="http://schemas.microsoft.com/office/drawing/2014/main" id="{7BC2E898-0B88-4A2F-96C3-E1A1C3745D5F}"/>
                </a:ext>
              </a:extLst>
            </p:cNvPr>
            <p:cNvSpPr>
              <a:spLocks noChangeArrowheads="1"/>
            </p:cNvSpPr>
            <p:nvPr/>
          </p:nvSpPr>
          <p:spPr bwMode="auto">
            <a:xfrm>
              <a:off x="2640"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8" name="Oval 31">
              <a:extLst>
                <a:ext uri="{FF2B5EF4-FFF2-40B4-BE49-F238E27FC236}">
                  <a16:creationId xmlns:a16="http://schemas.microsoft.com/office/drawing/2014/main" id="{BCB72D17-8623-4F6F-8E81-1C05CD6EC416}"/>
                </a:ext>
              </a:extLst>
            </p:cNvPr>
            <p:cNvSpPr>
              <a:spLocks noChangeArrowheads="1"/>
            </p:cNvSpPr>
            <p:nvPr/>
          </p:nvSpPr>
          <p:spPr bwMode="auto">
            <a:xfrm>
              <a:off x="3120"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49" name="Oval 32">
              <a:extLst>
                <a:ext uri="{FF2B5EF4-FFF2-40B4-BE49-F238E27FC236}">
                  <a16:creationId xmlns:a16="http://schemas.microsoft.com/office/drawing/2014/main" id="{4A3D0E10-4C6C-455E-A1F6-2214D4E73630}"/>
                </a:ext>
              </a:extLst>
            </p:cNvPr>
            <p:cNvSpPr>
              <a:spLocks noChangeArrowheads="1"/>
            </p:cNvSpPr>
            <p:nvPr/>
          </p:nvSpPr>
          <p:spPr bwMode="auto">
            <a:xfrm>
              <a:off x="4272"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250" name="Text Box 33">
              <a:extLst>
                <a:ext uri="{FF2B5EF4-FFF2-40B4-BE49-F238E27FC236}">
                  <a16:creationId xmlns:a16="http://schemas.microsoft.com/office/drawing/2014/main" id="{6924A96D-E08C-4AB8-A0F5-18B1BFC01B7A}"/>
                </a:ext>
              </a:extLst>
            </p:cNvPr>
            <p:cNvSpPr txBox="1">
              <a:spLocks noChangeArrowheads="1"/>
            </p:cNvSpPr>
            <p:nvPr/>
          </p:nvSpPr>
          <p:spPr bwMode="auto">
            <a:xfrm>
              <a:off x="3872" y="562"/>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dirty="0">
                  <a:solidFill>
                    <a:srgbClr val="FFFFCC"/>
                  </a:solidFill>
                  <a:latin typeface="Arial" panose="020B0604020202020204" pitchFamily="34" charset="0"/>
                </a:rPr>
                <a:t>A</a:t>
              </a:r>
              <a:endParaRPr lang="en-US" altLang="zh-CN" sz="2400" dirty="0">
                <a:latin typeface="Times New Roman" panose="02020603050405020304" pitchFamily="18" charset="0"/>
              </a:endParaRPr>
            </a:p>
          </p:txBody>
        </p:sp>
        <p:sp>
          <p:nvSpPr>
            <p:cNvPr id="9251" name="Text Box 34">
              <a:extLst>
                <a:ext uri="{FF2B5EF4-FFF2-40B4-BE49-F238E27FC236}">
                  <a16:creationId xmlns:a16="http://schemas.microsoft.com/office/drawing/2014/main" id="{A8804B87-F54F-45A5-9CDE-991952686DFC}"/>
                </a:ext>
              </a:extLst>
            </p:cNvPr>
            <p:cNvSpPr txBox="1">
              <a:spLocks noChangeArrowheads="1"/>
            </p:cNvSpPr>
            <p:nvPr/>
          </p:nvSpPr>
          <p:spPr bwMode="auto">
            <a:xfrm>
              <a:off x="3872" y="109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C</a:t>
              </a:r>
              <a:endParaRPr lang="en-US" altLang="zh-CN" sz="2400">
                <a:latin typeface="Times New Roman" panose="02020603050405020304" pitchFamily="18" charset="0"/>
              </a:endParaRPr>
            </a:p>
          </p:txBody>
        </p:sp>
        <p:sp>
          <p:nvSpPr>
            <p:cNvPr id="9252" name="Text Box 35">
              <a:extLst>
                <a:ext uri="{FF2B5EF4-FFF2-40B4-BE49-F238E27FC236}">
                  <a16:creationId xmlns:a16="http://schemas.microsoft.com/office/drawing/2014/main" id="{104F1ACD-62E2-44F1-B069-7705678A3688}"/>
                </a:ext>
              </a:extLst>
            </p:cNvPr>
            <p:cNvSpPr txBox="1">
              <a:spLocks noChangeArrowheads="1"/>
            </p:cNvSpPr>
            <p:nvPr/>
          </p:nvSpPr>
          <p:spPr bwMode="auto">
            <a:xfrm>
              <a:off x="3867" y="1627"/>
              <a:ext cx="32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G</a:t>
              </a:r>
              <a:endParaRPr lang="en-US" altLang="zh-CN" sz="2400">
                <a:latin typeface="Times New Roman" panose="02020603050405020304" pitchFamily="18" charset="0"/>
              </a:endParaRPr>
            </a:p>
          </p:txBody>
        </p:sp>
        <p:sp>
          <p:nvSpPr>
            <p:cNvPr id="9253" name="Text Box 36">
              <a:extLst>
                <a:ext uri="{FF2B5EF4-FFF2-40B4-BE49-F238E27FC236}">
                  <a16:creationId xmlns:a16="http://schemas.microsoft.com/office/drawing/2014/main" id="{92F80CA5-1F31-4062-AF1F-EB4ACB8306E5}"/>
                </a:ext>
              </a:extLst>
            </p:cNvPr>
            <p:cNvSpPr txBox="1">
              <a:spLocks noChangeArrowheads="1"/>
            </p:cNvSpPr>
            <p:nvPr/>
          </p:nvSpPr>
          <p:spPr bwMode="auto">
            <a:xfrm>
              <a:off x="3153" y="109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B</a:t>
              </a:r>
              <a:endParaRPr lang="en-US" altLang="zh-CN" sz="2400">
                <a:latin typeface="Times New Roman" panose="02020603050405020304" pitchFamily="18" charset="0"/>
              </a:endParaRPr>
            </a:p>
          </p:txBody>
        </p:sp>
        <p:sp>
          <p:nvSpPr>
            <p:cNvPr id="9254" name="Text Box 37">
              <a:extLst>
                <a:ext uri="{FF2B5EF4-FFF2-40B4-BE49-F238E27FC236}">
                  <a16:creationId xmlns:a16="http://schemas.microsoft.com/office/drawing/2014/main" id="{C9C19381-30D3-4076-8F1D-3006E0BE0EE3}"/>
                </a:ext>
              </a:extLst>
            </p:cNvPr>
            <p:cNvSpPr txBox="1">
              <a:spLocks noChangeArrowheads="1"/>
            </p:cNvSpPr>
            <p:nvPr/>
          </p:nvSpPr>
          <p:spPr bwMode="auto">
            <a:xfrm>
              <a:off x="4737" y="110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D</a:t>
              </a:r>
              <a:endParaRPr lang="en-US" altLang="zh-CN" sz="2400">
                <a:latin typeface="Times New Roman" panose="02020603050405020304" pitchFamily="18" charset="0"/>
              </a:endParaRPr>
            </a:p>
          </p:txBody>
        </p:sp>
        <p:sp>
          <p:nvSpPr>
            <p:cNvPr id="9255" name="Text Box 38">
              <a:extLst>
                <a:ext uri="{FF2B5EF4-FFF2-40B4-BE49-F238E27FC236}">
                  <a16:creationId xmlns:a16="http://schemas.microsoft.com/office/drawing/2014/main" id="{952B64BB-A053-4641-AFC0-D2EA55B9C314}"/>
                </a:ext>
              </a:extLst>
            </p:cNvPr>
            <p:cNvSpPr txBox="1">
              <a:spLocks noChangeArrowheads="1"/>
            </p:cNvSpPr>
            <p:nvPr/>
          </p:nvSpPr>
          <p:spPr bwMode="auto">
            <a:xfrm>
              <a:off x="2919" y="1627"/>
              <a:ext cx="29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E</a:t>
              </a:r>
              <a:endParaRPr lang="en-US" altLang="zh-CN" sz="2400">
                <a:latin typeface="Times New Roman" panose="02020603050405020304" pitchFamily="18" charset="0"/>
              </a:endParaRPr>
            </a:p>
          </p:txBody>
        </p:sp>
        <p:sp>
          <p:nvSpPr>
            <p:cNvPr id="9256" name="Text Box 39">
              <a:extLst>
                <a:ext uri="{FF2B5EF4-FFF2-40B4-BE49-F238E27FC236}">
                  <a16:creationId xmlns:a16="http://schemas.microsoft.com/office/drawing/2014/main" id="{C1CEE629-4634-4BDF-862C-FCA71E185AC8}"/>
                </a:ext>
              </a:extLst>
            </p:cNvPr>
            <p:cNvSpPr txBox="1">
              <a:spLocks noChangeArrowheads="1"/>
            </p:cNvSpPr>
            <p:nvPr/>
          </p:nvSpPr>
          <p:spPr bwMode="auto">
            <a:xfrm>
              <a:off x="3352" y="1627"/>
              <a:ext cx="28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F</a:t>
              </a:r>
              <a:endParaRPr lang="en-US" altLang="zh-CN" sz="2400">
                <a:latin typeface="Times New Roman" panose="02020603050405020304" pitchFamily="18" charset="0"/>
              </a:endParaRPr>
            </a:p>
          </p:txBody>
        </p:sp>
        <p:sp>
          <p:nvSpPr>
            <p:cNvPr id="9257" name="Text Box 40">
              <a:extLst>
                <a:ext uri="{FF2B5EF4-FFF2-40B4-BE49-F238E27FC236}">
                  <a16:creationId xmlns:a16="http://schemas.microsoft.com/office/drawing/2014/main" id="{C12956B9-BFF3-45BE-822C-07DE585B5C39}"/>
                </a:ext>
              </a:extLst>
            </p:cNvPr>
            <p:cNvSpPr txBox="1">
              <a:spLocks noChangeArrowheads="1"/>
            </p:cNvSpPr>
            <p:nvPr/>
          </p:nvSpPr>
          <p:spPr bwMode="auto">
            <a:xfrm>
              <a:off x="2683" y="2156"/>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K</a:t>
              </a:r>
              <a:endParaRPr lang="en-US" altLang="zh-CN" sz="2400">
                <a:latin typeface="Times New Roman" panose="02020603050405020304" pitchFamily="18" charset="0"/>
              </a:endParaRPr>
            </a:p>
          </p:txBody>
        </p:sp>
        <p:sp>
          <p:nvSpPr>
            <p:cNvPr id="9258" name="Text Box 41">
              <a:extLst>
                <a:ext uri="{FF2B5EF4-FFF2-40B4-BE49-F238E27FC236}">
                  <a16:creationId xmlns:a16="http://schemas.microsoft.com/office/drawing/2014/main" id="{50364284-E5EF-4BB2-99F5-E5114A4329F0}"/>
                </a:ext>
              </a:extLst>
            </p:cNvPr>
            <p:cNvSpPr txBox="1">
              <a:spLocks noChangeArrowheads="1"/>
            </p:cNvSpPr>
            <p:nvPr/>
          </p:nvSpPr>
          <p:spPr bwMode="auto">
            <a:xfrm>
              <a:off x="3154" y="2156"/>
              <a:ext cx="28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L</a:t>
              </a:r>
              <a:endParaRPr lang="en-US" altLang="zh-CN" sz="2400">
                <a:latin typeface="Times New Roman" panose="02020603050405020304" pitchFamily="18" charset="0"/>
              </a:endParaRPr>
            </a:p>
          </p:txBody>
        </p:sp>
        <p:sp>
          <p:nvSpPr>
            <p:cNvPr id="9259" name="Text Box 42">
              <a:extLst>
                <a:ext uri="{FF2B5EF4-FFF2-40B4-BE49-F238E27FC236}">
                  <a16:creationId xmlns:a16="http://schemas.microsoft.com/office/drawing/2014/main" id="{223D8B97-1FE1-4976-99F1-6C56DEB1A90D}"/>
                </a:ext>
              </a:extLst>
            </p:cNvPr>
            <p:cNvSpPr txBox="1">
              <a:spLocks noChangeArrowheads="1"/>
            </p:cNvSpPr>
            <p:nvPr/>
          </p:nvSpPr>
          <p:spPr bwMode="auto">
            <a:xfrm>
              <a:off x="4300" y="1627"/>
              <a:ext cx="30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H</a:t>
              </a:r>
              <a:endParaRPr lang="en-US" altLang="zh-CN" sz="2400">
                <a:latin typeface="Times New Roman" panose="02020603050405020304" pitchFamily="18" charset="0"/>
              </a:endParaRPr>
            </a:p>
          </p:txBody>
        </p:sp>
        <p:sp>
          <p:nvSpPr>
            <p:cNvPr id="9260" name="Text Box 43">
              <a:extLst>
                <a:ext uri="{FF2B5EF4-FFF2-40B4-BE49-F238E27FC236}">
                  <a16:creationId xmlns:a16="http://schemas.microsoft.com/office/drawing/2014/main" id="{25E864EF-45F5-4EEE-AFEB-898C533FD225}"/>
                </a:ext>
              </a:extLst>
            </p:cNvPr>
            <p:cNvSpPr txBox="1">
              <a:spLocks noChangeArrowheads="1"/>
            </p:cNvSpPr>
            <p:nvPr/>
          </p:nvSpPr>
          <p:spPr bwMode="auto">
            <a:xfrm>
              <a:off x="4260" y="2156"/>
              <a:ext cx="33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M</a:t>
              </a:r>
              <a:endParaRPr lang="en-US" altLang="zh-CN" sz="2400">
                <a:latin typeface="Times New Roman" panose="02020603050405020304" pitchFamily="18" charset="0"/>
              </a:endParaRPr>
            </a:p>
          </p:txBody>
        </p:sp>
        <p:sp>
          <p:nvSpPr>
            <p:cNvPr id="9261" name="Text Box 44">
              <a:extLst>
                <a:ext uri="{FF2B5EF4-FFF2-40B4-BE49-F238E27FC236}">
                  <a16:creationId xmlns:a16="http://schemas.microsoft.com/office/drawing/2014/main" id="{467862F8-2663-42BA-9E98-82E97B7C4ACD}"/>
                </a:ext>
              </a:extLst>
            </p:cNvPr>
            <p:cNvSpPr txBox="1">
              <a:spLocks noChangeArrowheads="1"/>
            </p:cNvSpPr>
            <p:nvPr/>
          </p:nvSpPr>
          <p:spPr bwMode="auto">
            <a:xfrm>
              <a:off x="4760" y="1628"/>
              <a:ext cx="19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I</a:t>
              </a:r>
              <a:endParaRPr lang="en-US" altLang="zh-CN" sz="2400">
                <a:latin typeface="Times New Roman" panose="02020603050405020304" pitchFamily="18" charset="0"/>
              </a:endParaRPr>
            </a:p>
          </p:txBody>
        </p:sp>
        <p:sp>
          <p:nvSpPr>
            <p:cNvPr id="9262" name="Text Box 45">
              <a:extLst>
                <a:ext uri="{FF2B5EF4-FFF2-40B4-BE49-F238E27FC236}">
                  <a16:creationId xmlns:a16="http://schemas.microsoft.com/office/drawing/2014/main" id="{EBF7741E-4A75-49E4-8F77-2AE42E2E0007}"/>
                </a:ext>
              </a:extLst>
            </p:cNvPr>
            <p:cNvSpPr txBox="1">
              <a:spLocks noChangeArrowheads="1"/>
            </p:cNvSpPr>
            <p:nvPr/>
          </p:nvSpPr>
          <p:spPr bwMode="auto">
            <a:xfrm>
              <a:off x="5183" y="1628"/>
              <a:ext cx="26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J</a:t>
              </a:r>
              <a:endParaRPr lang="en-US" altLang="zh-CN" sz="2400">
                <a:latin typeface="Times New Roman" panose="02020603050405020304" pitchFamily="18" charset="0"/>
              </a:endParaRPr>
            </a:p>
          </p:txBody>
        </p:sp>
      </p:grpSp>
      <p:grpSp>
        <p:nvGrpSpPr>
          <p:cNvPr id="47" name="Group 9">
            <a:extLst>
              <a:ext uri="{FF2B5EF4-FFF2-40B4-BE49-F238E27FC236}">
                <a16:creationId xmlns:a16="http://schemas.microsoft.com/office/drawing/2014/main" id="{A3268620-02E5-4E8E-B843-E7E73AD81C01}"/>
              </a:ext>
            </a:extLst>
          </p:cNvPr>
          <p:cNvGrpSpPr>
            <a:grpSpLocks/>
          </p:cNvGrpSpPr>
          <p:nvPr/>
        </p:nvGrpSpPr>
        <p:grpSpPr bwMode="auto">
          <a:xfrm>
            <a:off x="4856532" y="2788687"/>
            <a:ext cx="4038600" cy="2854325"/>
            <a:chOff x="2640" y="562"/>
            <a:chExt cx="2832" cy="1948"/>
          </a:xfrm>
        </p:grpSpPr>
        <p:sp>
          <p:nvSpPr>
            <p:cNvPr id="48" name="Line 10">
              <a:extLst>
                <a:ext uri="{FF2B5EF4-FFF2-40B4-BE49-F238E27FC236}">
                  <a16:creationId xmlns:a16="http://schemas.microsoft.com/office/drawing/2014/main" id="{35C27ABF-3270-42DA-AE3C-0B8C2A9272B9}"/>
                </a:ext>
              </a:extLst>
            </p:cNvPr>
            <p:cNvSpPr>
              <a:spLocks noChangeShapeType="1"/>
            </p:cNvSpPr>
            <p:nvPr/>
          </p:nvSpPr>
          <p:spPr bwMode="auto">
            <a:xfrm>
              <a:off x="4992" y="1392"/>
              <a:ext cx="288"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1">
              <a:extLst>
                <a:ext uri="{FF2B5EF4-FFF2-40B4-BE49-F238E27FC236}">
                  <a16:creationId xmlns:a16="http://schemas.microsoft.com/office/drawing/2014/main" id="{44D76E8F-536E-4C19-A99B-C9D0EA8527B5}"/>
                </a:ext>
              </a:extLst>
            </p:cNvPr>
            <p:cNvSpPr>
              <a:spLocks noChangeShapeType="1"/>
            </p:cNvSpPr>
            <p:nvPr/>
          </p:nvSpPr>
          <p:spPr bwMode="auto">
            <a:xfrm flipH="1">
              <a:off x="4464" y="1392"/>
              <a:ext cx="288"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2">
              <a:extLst>
                <a:ext uri="{FF2B5EF4-FFF2-40B4-BE49-F238E27FC236}">
                  <a16:creationId xmlns:a16="http://schemas.microsoft.com/office/drawing/2014/main" id="{191FA6B8-AC97-4652-A174-091D8E20454F}"/>
                </a:ext>
              </a:extLst>
            </p:cNvPr>
            <p:cNvSpPr>
              <a:spLocks noChangeShapeType="1"/>
            </p:cNvSpPr>
            <p:nvPr/>
          </p:nvSpPr>
          <p:spPr bwMode="auto">
            <a:xfrm>
              <a:off x="4848" y="1440"/>
              <a:ext cx="0"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3">
              <a:extLst>
                <a:ext uri="{FF2B5EF4-FFF2-40B4-BE49-F238E27FC236}">
                  <a16:creationId xmlns:a16="http://schemas.microsoft.com/office/drawing/2014/main" id="{978327F2-5236-45BF-9F6D-136464B40816}"/>
                </a:ext>
              </a:extLst>
            </p:cNvPr>
            <p:cNvSpPr>
              <a:spLocks noChangeShapeType="1"/>
            </p:cNvSpPr>
            <p:nvPr/>
          </p:nvSpPr>
          <p:spPr bwMode="auto">
            <a:xfrm>
              <a:off x="4464" y="1968"/>
              <a:ext cx="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14">
              <a:extLst>
                <a:ext uri="{FF2B5EF4-FFF2-40B4-BE49-F238E27FC236}">
                  <a16:creationId xmlns:a16="http://schemas.microsoft.com/office/drawing/2014/main" id="{7BB006DB-F6F2-420D-8CB5-DD19EB23488E}"/>
                </a:ext>
              </a:extLst>
            </p:cNvPr>
            <p:cNvSpPr>
              <a:spLocks noChangeShapeType="1"/>
            </p:cNvSpPr>
            <p:nvPr/>
          </p:nvSpPr>
          <p:spPr bwMode="auto">
            <a:xfrm>
              <a:off x="4128" y="816"/>
              <a:ext cx="672" cy="38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15">
              <a:extLst>
                <a:ext uri="{FF2B5EF4-FFF2-40B4-BE49-F238E27FC236}">
                  <a16:creationId xmlns:a16="http://schemas.microsoft.com/office/drawing/2014/main" id="{A731C05C-68EB-4C55-A29A-B77308C986A9}"/>
                </a:ext>
              </a:extLst>
            </p:cNvPr>
            <p:cNvSpPr>
              <a:spLocks noChangeShapeType="1"/>
            </p:cNvSpPr>
            <p:nvPr/>
          </p:nvSpPr>
          <p:spPr bwMode="auto">
            <a:xfrm flipH="1">
              <a:off x="3312" y="816"/>
              <a:ext cx="576" cy="38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16">
              <a:extLst>
                <a:ext uri="{FF2B5EF4-FFF2-40B4-BE49-F238E27FC236}">
                  <a16:creationId xmlns:a16="http://schemas.microsoft.com/office/drawing/2014/main" id="{36AFAE49-BFF4-4AFE-9DC4-B0D364CBA23D}"/>
                </a:ext>
              </a:extLst>
            </p:cNvPr>
            <p:cNvSpPr>
              <a:spLocks noChangeShapeType="1"/>
            </p:cNvSpPr>
            <p:nvPr/>
          </p:nvSpPr>
          <p:spPr bwMode="auto">
            <a:xfrm>
              <a:off x="4032" y="864"/>
              <a:ext cx="0" cy="110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17">
              <a:extLst>
                <a:ext uri="{FF2B5EF4-FFF2-40B4-BE49-F238E27FC236}">
                  <a16:creationId xmlns:a16="http://schemas.microsoft.com/office/drawing/2014/main" id="{B93BC4BE-4B4C-470D-838D-897486E64484}"/>
                </a:ext>
              </a:extLst>
            </p:cNvPr>
            <p:cNvSpPr>
              <a:spLocks noChangeShapeType="1"/>
            </p:cNvSpPr>
            <p:nvPr/>
          </p:nvSpPr>
          <p:spPr bwMode="auto">
            <a:xfrm>
              <a:off x="3360" y="1392"/>
              <a:ext cx="144"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18">
              <a:extLst>
                <a:ext uri="{FF2B5EF4-FFF2-40B4-BE49-F238E27FC236}">
                  <a16:creationId xmlns:a16="http://schemas.microsoft.com/office/drawing/2014/main" id="{1F9E6B64-5177-47AC-B9E2-1095D12AB4A5}"/>
                </a:ext>
              </a:extLst>
            </p:cNvPr>
            <p:cNvSpPr>
              <a:spLocks noChangeShapeType="1"/>
            </p:cNvSpPr>
            <p:nvPr/>
          </p:nvSpPr>
          <p:spPr bwMode="auto">
            <a:xfrm>
              <a:off x="3120" y="1920"/>
              <a:ext cx="144"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19">
              <a:extLst>
                <a:ext uri="{FF2B5EF4-FFF2-40B4-BE49-F238E27FC236}">
                  <a16:creationId xmlns:a16="http://schemas.microsoft.com/office/drawing/2014/main" id="{792173EE-1F5D-48AF-99FA-DC318589CC26}"/>
                </a:ext>
              </a:extLst>
            </p:cNvPr>
            <p:cNvSpPr>
              <a:spLocks noChangeShapeType="1"/>
            </p:cNvSpPr>
            <p:nvPr/>
          </p:nvSpPr>
          <p:spPr bwMode="auto">
            <a:xfrm flipH="1">
              <a:off x="2784" y="1392"/>
              <a:ext cx="432"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Oval 20">
              <a:extLst>
                <a:ext uri="{FF2B5EF4-FFF2-40B4-BE49-F238E27FC236}">
                  <a16:creationId xmlns:a16="http://schemas.microsoft.com/office/drawing/2014/main" id="{197FA422-2671-4F50-A126-1BE39EC4E84A}"/>
                </a:ext>
              </a:extLst>
            </p:cNvPr>
            <p:cNvSpPr>
              <a:spLocks noChangeArrowheads="1"/>
            </p:cNvSpPr>
            <p:nvPr/>
          </p:nvSpPr>
          <p:spPr bwMode="auto">
            <a:xfrm>
              <a:off x="3840" y="576"/>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9" name="Oval 21">
              <a:extLst>
                <a:ext uri="{FF2B5EF4-FFF2-40B4-BE49-F238E27FC236}">
                  <a16:creationId xmlns:a16="http://schemas.microsoft.com/office/drawing/2014/main" id="{CAC40DAD-5E1D-4BF8-8C9E-94E6471B2E5B}"/>
                </a:ext>
              </a:extLst>
            </p:cNvPr>
            <p:cNvSpPr>
              <a:spLocks noChangeArrowheads="1"/>
            </p:cNvSpPr>
            <p:nvPr/>
          </p:nvSpPr>
          <p:spPr bwMode="auto">
            <a:xfrm>
              <a:off x="3120"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0" name="Oval 22">
              <a:extLst>
                <a:ext uri="{FF2B5EF4-FFF2-40B4-BE49-F238E27FC236}">
                  <a16:creationId xmlns:a16="http://schemas.microsoft.com/office/drawing/2014/main" id="{95C17279-7B56-43B8-B3E4-36DC87B3C1ED}"/>
                </a:ext>
              </a:extLst>
            </p:cNvPr>
            <p:cNvSpPr>
              <a:spLocks noChangeArrowheads="1"/>
            </p:cNvSpPr>
            <p:nvPr/>
          </p:nvSpPr>
          <p:spPr bwMode="auto">
            <a:xfrm>
              <a:off x="3840"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1" name="Oval 23">
              <a:extLst>
                <a:ext uri="{FF2B5EF4-FFF2-40B4-BE49-F238E27FC236}">
                  <a16:creationId xmlns:a16="http://schemas.microsoft.com/office/drawing/2014/main" id="{8BE7BB1C-D3F0-4058-AB46-14BC7DDD2E19}"/>
                </a:ext>
              </a:extLst>
            </p:cNvPr>
            <p:cNvSpPr>
              <a:spLocks noChangeArrowheads="1"/>
            </p:cNvSpPr>
            <p:nvPr/>
          </p:nvSpPr>
          <p:spPr bwMode="auto">
            <a:xfrm>
              <a:off x="4704" y="1104"/>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2" name="Oval 24">
              <a:extLst>
                <a:ext uri="{FF2B5EF4-FFF2-40B4-BE49-F238E27FC236}">
                  <a16:creationId xmlns:a16="http://schemas.microsoft.com/office/drawing/2014/main" id="{951F44F4-5006-419A-9EE9-082F8C83BCA6}"/>
                </a:ext>
              </a:extLst>
            </p:cNvPr>
            <p:cNvSpPr>
              <a:spLocks noChangeArrowheads="1"/>
            </p:cNvSpPr>
            <p:nvPr/>
          </p:nvSpPr>
          <p:spPr bwMode="auto">
            <a:xfrm>
              <a:off x="2880"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3" name="Oval 25">
              <a:extLst>
                <a:ext uri="{FF2B5EF4-FFF2-40B4-BE49-F238E27FC236}">
                  <a16:creationId xmlns:a16="http://schemas.microsoft.com/office/drawing/2014/main" id="{FF20E494-B2BB-4FBE-906E-9B5B7384F620}"/>
                </a:ext>
              </a:extLst>
            </p:cNvPr>
            <p:cNvSpPr>
              <a:spLocks noChangeArrowheads="1"/>
            </p:cNvSpPr>
            <p:nvPr/>
          </p:nvSpPr>
          <p:spPr bwMode="auto">
            <a:xfrm>
              <a:off x="3312"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4" name="Oval 26">
              <a:extLst>
                <a:ext uri="{FF2B5EF4-FFF2-40B4-BE49-F238E27FC236}">
                  <a16:creationId xmlns:a16="http://schemas.microsoft.com/office/drawing/2014/main" id="{CF129034-092D-4836-B4FE-D90501A413DB}"/>
                </a:ext>
              </a:extLst>
            </p:cNvPr>
            <p:cNvSpPr>
              <a:spLocks noChangeArrowheads="1"/>
            </p:cNvSpPr>
            <p:nvPr/>
          </p:nvSpPr>
          <p:spPr bwMode="auto">
            <a:xfrm>
              <a:off x="3840"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5" name="Oval 27">
              <a:extLst>
                <a:ext uri="{FF2B5EF4-FFF2-40B4-BE49-F238E27FC236}">
                  <a16:creationId xmlns:a16="http://schemas.microsoft.com/office/drawing/2014/main" id="{009D06CB-AE69-46C8-849C-2C2FA2105952}"/>
                </a:ext>
              </a:extLst>
            </p:cNvPr>
            <p:cNvSpPr>
              <a:spLocks noChangeArrowheads="1"/>
            </p:cNvSpPr>
            <p:nvPr/>
          </p:nvSpPr>
          <p:spPr bwMode="auto">
            <a:xfrm>
              <a:off x="4272"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 name="Oval 28">
              <a:extLst>
                <a:ext uri="{FF2B5EF4-FFF2-40B4-BE49-F238E27FC236}">
                  <a16:creationId xmlns:a16="http://schemas.microsoft.com/office/drawing/2014/main" id="{D9D5C274-857E-4C8D-981B-C2A7A5E103DC}"/>
                </a:ext>
              </a:extLst>
            </p:cNvPr>
            <p:cNvSpPr>
              <a:spLocks noChangeArrowheads="1"/>
            </p:cNvSpPr>
            <p:nvPr/>
          </p:nvSpPr>
          <p:spPr bwMode="auto">
            <a:xfrm>
              <a:off x="4704"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7" name="Oval 29">
              <a:extLst>
                <a:ext uri="{FF2B5EF4-FFF2-40B4-BE49-F238E27FC236}">
                  <a16:creationId xmlns:a16="http://schemas.microsoft.com/office/drawing/2014/main" id="{CE59E626-E8DE-4762-A386-BC0FAF0746EF}"/>
                </a:ext>
              </a:extLst>
            </p:cNvPr>
            <p:cNvSpPr>
              <a:spLocks noChangeArrowheads="1"/>
            </p:cNvSpPr>
            <p:nvPr/>
          </p:nvSpPr>
          <p:spPr bwMode="auto">
            <a:xfrm>
              <a:off x="5136" y="1632"/>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8" name="Oval 30">
              <a:extLst>
                <a:ext uri="{FF2B5EF4-FFF2-40B4-BE49-F238E27FC236}">
                  <a16:creationId xmlns:a16="http://schemas.microsoft.com/office/drawing/2014/main" id="{1F0E6CE7-1137-438A-962F-6EAFF8160146}"/>
                </a:ext>
              </a:extLst>
            </p:cNvPr>
            <p:cNvSpPr>
              <a:spLocks noChangeArrowheads="1"/>
            </p:cNvSpPr>
            <p:nvPr/>
          </p:nvSpPr>
          <p:spPr bwMode="auto">
            <a:xfrm>
              <a:off x="2640"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9" name="Oval 31">
              <a:extLst>
                <a:ext uri="{FF2B5EF4-FFF2-40B4-BE49-F238E27FC236}">
                  <a16:creationId xmlns:a16="http://schemas.microsoft.com/office/drawing/2014/main" id="{59D53E64-81C1-4858-A464-9C04240AC654}"/>
                </a:ext>
              </a:extLst>
            </p:cNvPr>
            <p:cNvSpPr>
              <a:spLocks noChangeArrowheads="1"/>
            </p:cNvSpPr>
            <p:nvPr/>
          </p:nvSpPr>
          <p:spPr bwMode="auto">
            <a:xfrm>
              <a:off x="3120"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0" name="Oval 32">
              <a:extLst>
                <a:ext uri="{FF2B5EF4-FFF2-40B4-BE49-F238E27FC236}">
                  <a16:creationId xmlns:a16="http://schemas.microsoft.com/office/drawing/2014/main" id="{BE02CBFA-1618-43E4-85B5-20E8D21CBCE8}"/>
                </a:ext>
              </a:extLst>
            </p:cNvPr>
            <p:cNvSpPr>
              <a:spLocks noChangeArrowheads="1"/>
            </p:cNvSpPr>
            <p:nvPr/>
          </p:nvSpPr>
          <p:spPr bwMode="auto">
            <a:xfrm>
              <a:off x="4272" y="2160"/>
              <a:ext cx="336" cy="336"/>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1" name="Text Box 33">
              <a:extLst>
                <a:ext uri="{FF2B5EF4-FFF2-40B4-BE49-F238E27FC236}">
                  <a16:creationId xmlns:a16="http://schemas.microsoft.com/office/drawing/2014/main" id="{0A7B3118-6FF8-4DBF-BB1F-3AEC1530A828}"/>
                </a:ext>
              </a:extLst>
            </p:cNvPr>
            <p:cNvSpPr txBox="1">
              <a:spLocks noChangeArrowheads="1"/>
            </p:cNvSpPr>
            <p:nvPr/>
          </p:nvSpPr>
          <p:spPr bwMode="auto">
            <a:xfrm>
              <a:off x="3872" y="562"/>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A</a:t>
              </a:r>
              <a:endParaRPr lang="en-US" altLang="zh-CN" sz="2400">
                <a:latin typeface="Times New Roman" panose="02020603050405020304" pitchFamily="18" charset="0"/>
              </a:endParaRPr>
            </a:p>
          </p:txBody>
        </p:sp>
        <p:sp>
          <p:nvSpPr>
            <p:cNvPr id="72" name="Text Box 34">
              <a:extLst>
                <a:ext uri="{FF2B5EF4-FFF2-40B4-BE49-F238E27FC236}">
                  <a16:creationId xmlns:a16="http://schemas.microsoft.com/office/drawing/2014/main" id="{F02FCB65-F537-4019-8BF3-0D924CB15163}"/>
                </a:ext>
              </a:extLst>
            </p:cNvPr>
            <p:cNvSpPr txBox="1">
              <a:spLocks noChangeArrowheads="1"/>
            </p:cNvSpPr>
            <p:nvPr/>
          </p:nvSpPr>
          <p:spPr bwMode="auto">
            <a:xfrm>
              <a:off x="3872" y="109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C</a:t>
              </a:r>
              <a:endParaRPr lang="en-US" altLang="zh-CN" sz="2400">
                <a:latin typeface="Times New Roman" panose="02020603050405020304" pitchFamily="18" charset="0"/>
              </a:endParaRPr>
            </a:p>
          </p:txBody>
        </p:sp>
        <p:sp>
          <p:nvSpPr>
            <p:cNvPr id="73" name="Text Box 35">
              <a:extLst>
                <a:ext uri="{FF2B5EF4-FFF2-40B4-BE49-F238E27FC236}">
                  <a16:creationId xmlns:a16="http://schemas.microsoft.com/office/drawing/2014/main" id="{02957546-CED8-460E-8145-0F7B0FCF4633}"/>
                </a:ext>
              </a:extLst>
            </p:cNvPr>
            <p:cNvSpPr txBox="1">
              <a:spLocks noChangeArrowheads="1"/>
            </p:cNvSpPr>
            <p:nvPr/>
          </p:nvSpPr>
          <p:spPr bwMode="auto">
            <a:xfrm>
              <a:off x="3867" y="1627"/>
              <a:ext cx="32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G</a:t>
              </a:r>
              <a:endParaRPr lang="en-US" altLang="zh-CN" sz="2400">
                <a:latin typeface="Times New Roman" panose="02020603050405020304" pitchFamily="18" charset="0"/>
              </a:endParaRPr>
            </a:p>
          </p:txBody>
        </p:sp>
        <p:sp>
          <p:nvSpPr>
            <p:cNvPr id="74" name="Text Box 36">
              <a:extLst>
                <a:ext uri="{FF2B5EF4-FFF2-40B4-BE49-F238E27FC236}">
                  <a16:creationId xmlns:a16="http://schemas.microsoft.com/office/drawing/2014/main" id="{45FB7826-2E77-4E29-8097-533B48E7E44D}"/>
                </a:ext>
              </a:extLst>
            </p:cNvPr>
            <p:cNvSpPr txBox="1">
              <a:spLocks noChangeArrowheads="1"/>
            </p:cNvSpPr>
            <p:nvPr/>
          </p:nvSpPr>
          <p:spPr bwMode="auto">
            <a:xfrm>
              <a:off x="3153" y="109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B</a:t>
              </a:r>
              <a:endParaRPr lang="en-US" altLang="zh-CN" sz="2400">
                <a:latin typeface="Times New Roman" panose="02020603050405020304" pitchFamily="18" charset="0"/>
              </a:endParaRPr>
            </a:p>
          </p:txBody>
        </p:sp>
        <p:sp>
          <p:nvSpPr>
            <p:cNvPr id="75" name="Text Box 37">
              <a:extLst>
                <a:ext uri="{FF2B5EF4-FFF2-40B4-BE49-F238E27FC236}">
                  <a16:creationId xmlns:a16="http://schemas.microsoft.com/office/drawing/2014/main" id="{096376D1-D1D1-499D-8CDA-5B246A3775CA}"/>
                </a:ext>
              </a:extLst>
            </p:cNvPr>
            <p:cNvSpPr txBox="1">
              <a:spLocks noChangeArrowheads="1"/>
            </p:cNvSpPr>
            <p:nvPr/>
          </p:nvSpPr>
          <p:spPr bwMode="auto">
            <a:xfrm>
              <a:off x="4737" y="1101"/>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D</a:t>
              </a:r>
              <a:endParaRPr lang="en-US" altLang="zh-CN" sz="2400">
                <a:latin typeface="Times New Roman" panose="02020603050405020304" pitchFamily="18" charset="0"/>
              </a:endParaRPr>
            </a:p>
          </p:txBody>
        </p:sp>
        <p:sp>
          <p:nvSpPr>
            <p:cNvPr id="76" name="Text Box 38">
              <a:extLst>
                <a:ext uri="{FF2B5EF4-FFF2-40B4-BE49-F238E27FC236}">
                  <a16:creationId xmlns:a16="http://schemas.microsoft.com/office/drawing/2014/main" id="{1F5D2CB1-64B8-474F-A9E6-C2DA3400FE45}"/>
                </a:ext>
              </a:extLst>
            </p:cNvPr>
            <p:cNvSpPr txBox="1">
              <a:spLocks noChangeArrowheads="1"/>
            </p:cNvSpPr>
            <p:nvPr/>
          </p:nvSpPr>
          <p:spPr bwMode="auto">
            <a:xfrm>
              <a:off x="2919" y="1627"/>
              <a:ext cx="29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E</a:t>
              </a:r>
              <a:endParaRPr lang="en-US" altLang="zh-CN" sz="2400">
                <a:latin typeface="Times New Roman" panose="02020603050405020304" pitchFamily="18" charset="0"/>
              </a:endParaRPr>
            </a:p>
          </p:txBody>
        </p:sp>
        <p:sp>
          <p:nvSpPr>
            <p:cNvPr id="77" name="Text Box 39">
              <a:extLst>
                <a:ext uri="{FF2B5EF4-FFF2-40B4-BE49-F238E27FC236}">
                  <a16:creationId xmlns:a16="http://schemas.microsoft.com/office/drawing/2014/main" id="{A444A0B7-8821-42CE-9E16-E0A7E020A7E0}"/>
                </a:ext>
              </a:extLst>
            </p:cNvPr>
            <p:cNvSpPr txBox="1">
              <a:spLocks noChangeArrowheads="1"/>
            </p:cNvSpPr>
            <p:nvPr/>
          </p:nvSpPr>
          <p:spPr bwMode="auto">
            <a:xfrm>
              <a:off x="3352" y="1627"/>
              <a:ext cx="28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F</a:t>
              </a:r>
              <a:endParaRPr lang="en-US" altLang="zh-CN" sz="2400">
                <a:latin typeface="Times New Roman" panose="02020603050405020304" pitchFamily="18" charset="0"/>
              </a:endParaRPr>
            </a:p>
          </p:txBody>
        </p:sp>
        <p:sp>
          <p:nvSpPr>
            <p:cNvPr id="78" name="Text Box 40">
              <a:extLst>
                <a:ext uri="{FF2B5EF4-FFF2-40B4-BE49-F238E27FC236}">
                  <a16:creationId xmlns:a16="http://schemas.microsoft.com/office/drawing/2014/main" id="{EDEC382A-6FF4-45D9-8D09-3878CC2A6FF7}"/>
                </a:ext>
              </a:extLst>
            </p:cNvPr>
            <p:cNvSpPr txBox="1">
              <a:spLocks noChangeArrowheads="1"/>
            </p:cNvSpPr>
            <p:nvPr/>
          </p:nvSpPr>
          <p:spPr bwMode="auto">
            <a:xfrm>
              <a:off x="2683" y="2156"/>
              <a:ext cx="31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K</a:t>
              </a:r>
              <a:endParaRPr lang="en-US" altLang="zh-CN" sz="2400">
                <a:latin typeface="Times New Roman" panose="02020603050405020304" pitchFamily="18" charset="0"/>
              </a:endParaRPr>
            </a:p>
          </p:txBody>
        </p:sp>
        <p:sp>
          <p:nvSpPr>
            <p:cNvPr id="79" name="Text Box 41">
              <a:extLst>
                <a:ext uri="{FF2B5EF4-FFF2-40B4-BE49-F238E27FC236}">
                  <a16:creationId xmlns:a16="http://schemas.microsoft.com/office/drawing/2014/main" id="{D9671C43-4FFB-412C-9CFC-A4D692D12D1F}"/>
                </a:ext>
              </a:extLst>
            </p:cNvPr>
            <p:cNvSpPr txBox="1">
              <a:spLocks noChangeArrowheads="1"/>
            </p:cNvSpPr>
            <p:nvPr/>
          </p:nvSpPr>
          <p:spPr bwMode="auto">
            <a:xfrm>
              <a:off x="3154" y="2156"/>
              <a:ext cx="28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L</a:t>
              </a:r>
              <a:endParaRPr lang="en-US" altLang="zh-CN" sz="2400">
                <a:latin typeface="Times New Roman" panose="02020603050405020304" pitchFamily="18" charset="0"/>
              </a:endParaRPr>
            </a:p>
          </p:txBody>
        </p:sp>
        <p:sp>
          <p:nvSpPr>
            <p:cNvPr id="80" name="Text Box 42">
              <a:extLst>
                <a:ext uri="{FF2B5EF4-FFF2-40B4-BE49-F238E27FC236}">
                  <a16:creationId xmlns:a16="http://schemas.microsoft.com/office/drawing/2014/main" id="{0AB500F5-3A10-4D01-994C-268A4034AAB6}"/>
                </a:ext>
              </a:extLst>
            </p:cNvPr>
            <p:cNvSpPr txBox="1">
              <a:spLocks noChangeArrowheads="1"/>
            </p:cNvSpPr>
            <p:nvPr/>
          </p:nvSpPr>
          <p:spPr bwMode="auto">
            <a:xfrm>
              <a:off x="4300" y="1627"/>
              <a:ext cx="30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H</a:t>
              </a:r>
              <a:endParaRPr lang="en-US" altLang="zh-CN" sz="2400">
                <a:latin typeface="Times New Roman" panose="02020603050405020304" pitchFamily="18" charset="0"/>
              </a:endParaRPr>
            </a:p>
          </p:txBody>
        </p:sp>
        <p:sp>
          <p:nvSpPr>
            <p:cNvPr id="81" name="Text Box 43">
              <a:extLst>
                <a:ext uri="{FF2B5EF4-FFF2-40B4-BE49-F238E27FC236}">
                  <a16:creationId xmlns:a16="http://schemas.microsoft.com/office/drawing/2014/main" id="{6596C28F-0BC2-400B-838D-7FAA52F2F147}"/>
                </a:ext>
              </a:extLst>
            </p:cNvPr>
            <p:cNvSpPr txBox="1">
              <a:spLocks noChangeArrowheads="1"/>
            </p:cNvSpPr>
            <p:nvPr/>
          </p:nvSpPr>
          <p:spPr bwMode="auto">
            <a:xfrm>
              <a:off x="4260" y="2156"/>
              <a:ext cx="33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M</a:t>
              </a:r>
              <a:endParaRPr lang="en-US" altLang="zh-CN" sz="2400">
                <a:latin typeface="Times New Roman" panose="02020603050405020304" pitchFamily="18" charset="0"/>
              </a:endParaRPr>
            </a:p>
          </p:txBody>
        </p:sp>
        <p:sp>
          <p:nvSpPr>
            <p:cNvPr id="82" name="Text Box 44">
              <a:extLst>
                <a:ext uri="{FF2B5EF4-FFF2-40B4-BE49-F238E27FC236}">
                  <a16:creationId xmlns:a16="http://schemas.microsoft.com/office/drawing/2014/main" id="{3E5D8F5A-B000-4479-B32B-848C69F2FF7D}"/>
                </a:ext>
              </a:extLst>
            </p:cNvPr>
            <p:cNvSpPr txBox="1">
              <a:spLocks noChangeArrowheads="1"/>
            </p:cNvSpPr>
            <p:nvPr/>
          </p:nvSpPr>
          <p:spPr bwMode="auto">
            <a:xfrm>
              <a:off x="4760" y="1628"/>
              <a:ext cx="19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I</a:t>
              </a:r>
              <a:endParaRPr lang="en-US" altLang="zh-CN" sz="2400">
                <a:latin typeface="Times New Roman" panose="02020603050405020304" pitchFamily="18" charset="0"/>
              </a:endParaRPr>
            </a:p>
          </p:txBody>
        </p:sp>
        <p:sp>
          <p:nvSpPr>
            <p:cNvPr id="83" name="Text Box 45">
              <a:extLst>
                <a:ext uri="{FF2B5EF4-FFF2-40B4-BE49-F238E27FC236}">
                  <a16:creationId xmlns:a16="http://schemas.microsoft.com/office/drawing/2014/main" id="{93CB6107-D141-4590-BFD6-34198C7005CC}"/>
                </a:ext>
              </a:extLst>
            </p:cNvPr>
            <p:cNvSpPr txBox="1">
              <a:spLocks noChangeArrowheads="1"/>
            </p:cNvSpPr>
            <p:nvPr/>
          </p:nvSpPr>
          <p:spPr bwMode="auto">
            <a:xfrm>
              <a:off x="5183" y="1628"/>
              <a:ext cx="26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rgbClr val="FFFFCC"/>
                  </a:solidFill>
                  <a:latin typeface="Arial" panose="020B0604020202020204" pitchFamily="34" charset="0"/>
                </a:rPr>
                <a:t>J</a:t>
              </a:r>
              <a:endParaRPr lang="en-US" altLang="zh-CN" sz="2400">
                <a:latin typeface="Times New Roman" panose="02020603050405020304" pitchFamily="18" charset="0"/>
              </a:endParaRPr>
            </a:p>
          </p:txBody>
        </p:sp>
      </p:grpSp>
      <p:cxnSp>
        <p:nvCxnSpPr>
          <p:cNvPr id="3" name="直接连接符 2">
            <a:extLst>
              <a:ext uri="{FF2B5EF4-FFF2-40B4-BE49-F238E27FC236}">
                <a16:creationId xmlns:a16="http://schemas.microsoft.com/office/drawing/2014/main" id="{DE289604-2136-4E7A-B76A-A11D50395A47}"/>
              </a:ext>
            </a:extLst>
          </p:cNvPr>
          <p:cNvCxnSpPr>
            <a:stCxn id="9253" idx="3"/>
            <a:endCxn id="9239" idx="2"/>
          </p:cNvCxnSpPr>
          <p:nvPr/>
        </p:nvCxnSpPr>
        <p:spPr bwMode="auto">
          <a:xfrm>
            <a:off x="1686102" y="3787995"/>
            <a:ext cx="537625" cy="5862"/>
          </a:xfrm>
          <a:prstGeom prst="line">
            <a:avLst/>
          </a:prstGeom>
          <a:ln w="76200">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6" name="直接连接符 85">
            <a:extLst>
              <a:ext uri="{FF2B5EF4-FFF2-40B4-BE49-F238E27FC236}">
                <a16:creationId xmlns:a16="http://schemas.microsoft.com/office/drawing/2014/main" id="{5917F800-B086-4D06-AE07-19720596F6CC}"/>
              </a:ext>
            </a:extLst>
          </p:cNvPr>
          <p:cNvCxnSpPr>
            <a:cxnSpLocks/>
          </p:cNvCxnSpPr>
          <p:nvPr/>
        </p:nvCxnSpPr>
        <p:spPr bwMode="auto">
          <a:xfrm flipV="1">
            <a:off x="6275818" y="3979943"/>
            <a:ext cx="357227" cy="515879"/>
          </a:xfrm>
          <a:prstGeom prst="line">
            <a:avLst/>
          </a:prstGeom>
          <a:ln w="76200">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38301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26232C8-D3FD-4DC4-847A-2710060F0D2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四、后序遍历二叉树</a:t>
            </a:r>
            <a:endParaRPr lang="en-US" altLang="zh-CN" sz="320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F69F8ACE-8AF4-4839-AED1-103EA3DC2A9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9765AC3-A9CD-4922-A10F-13DD1CA229D7}" type="slidenum">
              <a:rPr lang="zh-CN" altLang="en-US" sz="2400"/>
              <a:pPr algn="r" eaLnBrk="1" hangingPunct="1">
                <a:spcBef>
                  <a:spcPct val="50000"/>
                </a:spcBef>
                <a:buClrTx/>
                <a:buSzTx/>
                <a:buFontTx/>
                <a:buNone/>
              </a:pPr>
              <a:t>40</a:t>
            </a:fld>
            <a:endParaRPr lang="en-US" altLang="zh-CN" sz="2400"/>
          </a:p>
        </p:txBody>
      </p:sp>
      <p:sp>
        <p:nvSpPr>
          <p:cNvPr id="53252" name="Text Box 4">
            <a:extLst>
              <a:ext uri="{FF2B5EF4-FFF2-40B4-BE49-F238E27FC236}">
                <a16:creationId xmlns:a16="http://schemas.microsoft.com/office/drawing/2014/main" id="{271E5FA0-D22B-4CD1-A96A-FD978F38971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53253" name="Rectangle 5">
            <a:extLst>
              <a:ext uri="{FF2B5EF4-FFF2-40B4-BE49-F238E27FC236}">
                <a16:creationId xmlns:a16="http://schemas.microsoft.com/office/drawing/2014/main" id="{DF93AFA6-4A83-4F82-8866-FC0A1FD30C81}"/>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sz="3100" b="1">
                <a:latin typeface="黑体" panose="02010609060101010101" pitchFamily="49" charset="-122"/>
                <a:ea typeface="黑体" panose="02010609060101010101" pitchFamily="49" charset="-122"/>
              </a:rPr>
              <a:t>算法：</a:t>
            </a:r>
          </a:p>
          <a:p>
            <a:pPr eaLnBrk="1" hangingPunct="1">
              <a:spcBef>
                <a:spcPct val="7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1.若二叉树为空，则返回；否则：</a:t>
            </a:r>
          </a:p>
          <a:p>
            <a:pPr eaLnBrk="1" hangingPunct="1">
              <a:spcBef>
                <a:spcPct val="7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2.后序遍历左子树(</a:t>
            </a:r>
            <a:r>
              <a:rPr lang="en-US" altLang="zh-CN" sz="3100" b="1">
                <a:latin typeface="黑体" panose="02010609060101010101" pitchFamily="49" charset="-122"/>
                <a:ea typeface="黑体" panose="02010609060101010101" pitchFamily="49" charset="-122"/>
              </a:rPr>
              <a:t>L)</a:t>
            </a:r>
          </a:p>
          <a:p>
            <a:pPr eaLnBrk="1" hangingPunct="1">
              <a:spcBef>
                <a:spcPct val="70000"/>
              </a:spcBef>
              <a:buFont typeface="Wingdings" panose="05000000000000000000" pitchFamily="2" charset="2"/>
              <a:buNone/>
            </a:pPr>
            <a:r>
              <a:rPr lang="zh-CN" altLang="en-US" sz="3100" b="1">
                <a:latin typeface="黑体" panose="02010609060101010101" pitchFamily="49" charset="-122"/>
                <a:ea typeface="黑体" panose="02010609060101010101" pitchFamily="49" charset="-122"/>
              </a:rPr>
              <a:t>3.后序遍历右子树(</a:t>
            </a:r>
            <a:r>
              <a:rPr lang="en-US" altLang="zh-CN" sz="3100" b="1">
                <a:latin typeface="黑体" panose="02010609060101010101" pitchFamily="49" charset="-122"/>
                <a:ea typeface="黑体" panose="02010609060101010101" pitchFamily="49" charset="-122"/>
              </a:rPr>
              <a:t>R)</a:t>
            </a:r>
          </a:p>
          <a:p>
            <a:pPr eaLnBrk="1" hangingPunct="1">
              <a:spcBef>
                <a:spcPct val="70000"/>
              </a:spcBef>
              <a:buFont typeface="Wingdings" panose="05000000000000000000" pitchFamily="2" charset="2"/>
              <a:buNone/>
            </a:pPr>
            <a:r>
              <a:rPr lang="en-US" altLang="zh-CN" sz="3100" b="1">
                <a:latin typeface="黑体" panose="02010609060101010101" pitchFamily="49" charset="-122"/>
                <a:ea typeface="黑体" panose="02010609060101010101" pitchFamily="49" charset="-122"/>
              </a:rPr>
              <a:t>4.</a:t>
            </a:r>
            <a:r>
              <a:rPr lang="zh-CN" altLang="en-US" sz="3100" b="1">
                <a:latin typeface="黑体" panose="02010609060101010101" pitchFamily="49" charset="-122"/>
                <a:ea typeface="黑体" panose="02010609060101010101" pitchFamily="49" charset="-122"/>
              </a:rPr>
              <a:t>访问根节点(</a:t>
            </a:r>
            <a:r>
              <a:rPr lang="en-US" altLang="zh-CN" sz="3100" b="1">
                <a:latin typeface="黑体" panose="02010609060101010101" pitchFamily="49" charset="-122"/>
                <a:ea typeface="黑体" panose="02010609060101010101" pitchFamily="49" charset="-122"/>
              </a:rPr>
              <a:t>D)</a:t>
            </a:r>
          </a:p>
        </p:txBody>
      </p:sp>
      <p:sp>
        <p:nvSpPr>
          <p:cNvPr id="53254" name="Rectangle 6">
            <a:extLst>
              <a:ext uri="{FF2B5EF4-FFF2-40B4-BE49-F238E27FC236}">
                <a16:creationId xmlns:a16="http://schemas.microsoft.com/office/drawing/2014/main" id="{F34AEBEB-0AB8-4F72-B2C0-853A5FDC1CE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53255" name="Group 7">
            <a:extLst>
              <a:ext uri="{FF2B5EF4-FFF2-40B4-BE49-F238E27FC236}">
                <a16:creationId xmlns:a16="http://schemas.microsoft.com/office/drawing/2014/main" id="{933941D4-0B3F-476A-BA59-FD019422F7AE}"/>
              </a:ext>
            </a:extLst>
          </p:cNvPr>
          <p:cNvGrpSpPr>
            <a:grpSpLocks/>
          </p:cNvGrpSpPr>
          <p:nvPr/>
        </p:nvGrpSpPr>
        <p:grpSpPr bwMode="auto">
          <a:xfrm>
            <a:off x="6705600" y="5334000"/>
            <a:ext cx="1697038" cy="1176338"/>
            <a:chOff x="4032" y="2832"/>
            <a:chExt cx="1069" cy="741"/>
          </a:xfrm>
        </p:grpSpPr>
        <p:sp>
          <p:nvSpPr>
            <p:cNvPr id="53256" name="Line 8">
              <a:extLst>
                <a:ext uri="{FF2B5EF4-FFF2-40B4-BE49-F238E27FC236}">
                  <a16:creationId xmlns:a16="http://schemas.microsoft.com/office/drawing/2014/main" id="{8EB085CE-5540-4318-ACBC-2EDCCFD34E4C}"/>
                </a:ext>
              </a:extLst>
            </p:cNvPr>
            <p:cNvSpPr>
              <a:spLocks noChangeShapeType="1"/>
            </p:cNvSpPr>
            <p:nvPr/>
          </p:nvSpPr>
          <p:spPr bwMode="auto">
            <a:xfrm>
              <a:off x="4680" y="3024"/>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7" name="Line 9">
              <a:extLst>
                <a:ext uri="{FF2B5EF4-FFF2-40B4-BE49-F238E27FC236}">
                  <a16:creationId xmlns:a16="http://schemas.microsoft.com/office/drawing/2014/main" id="{424D571E-0F2E-4F92-B33E-E4B33FD4AE8C}"/>
                </a:ext>
              </a:extLst>
            </p:cNvPr>
            <p:cNvSpPr>
              <a:spLocks noChangeShapeType="1"/>
            </p:cNvSpPr>
            <p:nvPr/>
          </p:nvSpPr>
          <p:spPr bwMode="auto">
            <a:xfrm flipH="1">
              <a:off x="4272" y="3024"/>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8" name="Oval 10">
              <a:extLst>
                <a:ext uri="{FF2B5EF4-FFF2-40B4-BE49-F238E27FC236}">
                  <a16:creationId xmlns:a16="http://schemas.microsoft.com/office/drawing/2014/main" id="{BFD6A1B6-6FE4-478B-9CB9-FC0C7780F8D9}"/>
                </a:ext>
              </a:extLst>
            </p:cNvPr>
            <p:cNvSpPr>
              <a:spLocks noChangeArrowheads="1"/>
            </p:cNvSpPr>
            <p:nvPr/>
          </p:nvSpPr>
          <p:spPr bwMode="auto">
            <a:xfrm>
              <a:off x="4464" y="2853"/>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3259" name="Text Box 11">
              <a:extLst>
                <a:ext uri="{FF2B5EF4-FFF2-40B4-BE49-F238E27FC236}">
                  <a16:creationId xmlns:a16="http://schemas.microsoft.com/office/drawing/2014/main" id="{055F2BDF-7DCD-4B10-B269-338A439CA552}"/>
                </a:ext>
              </a:extLst>
            </p:cNvPr>
            <p:cNvSpPr txBox="1">
              <a:spLocks noChangeArrowheads="1"/>
            </p:cNvSpPr>
            <p:nvPr/>
          </p:nvSpPr>
          <p:spPr bwMode="auto">
            <a:xfrm>
              <a:off x="4432" y="283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chemeClr val="bg1"/>
                  </a:solidFill>
                  <a:latin typeface="Times New Roman" panose="02020603050405020304" pitchFamily="18" charset="0"/>
                </a:rPr>
                <a:t>Ｄ</a:t>
              </a:r>
              <a:endParaRPr lang="zh-CN" altLang="en-US" sz="2400">
                <a:latin typeface="Times New Roman" panose="02020603050405020304" pitchFamily="18" charset="0"/>
              </a:endParaRPr>
            </a:p>
          </p:txBody>
        </p:sp>
        <p:sp>
          <p:nvSpPr>
            <p:cNvPr id="53260" name="Oval 12">
              <a:extLst>
                <a:ext uri="{FF2B5EF4-FFF2-40B4-BE49-F238E27FC236}">
                  <a16:creationId xmlns:a16="http://schemas.microsoft.com/office/drawing/2014/main" id="{E311564C-BF6E-46DA-B49B-06E613D673BE}"/>
                </a:ext>
              </a:extLst>
            </p:cNvPr>
            <p:cNvSpPr>
              <a:spLocks noChangeArrowheads="1"/>
            </p:cNvSpPr>
            <p:nvPr/>
          </p:nvSpPr>
          <p:spPr bwMode="auto">
            <a:xfrm>
              <a:off x="4032"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3261" name="Text Box 13">
              <a:extLst>
                <a:ext uri="{FF2B5EF4-FFF2-40B4-BE49-F238E27FC236}">
                  <a16:creationId xmlns:a16="http://schemas.microsoft.com/office/drawing/2014/main" id="{1A279336-E3CA-4F21-8CD8-0D19301ECE56}"/>
                </a:ext>
              </a:extLst>
            </p:cNvPr>
            <p:cNvSpPr txBox="1">
              <a:spLocks noChangeArrowheads="1"/>
            </p:cNvSpPr>
            <p:nvPr/>
          </p:nvSpPr>
          <p:spPr bwMode="auto">
            <a:xfrm>
              <a:off x="4080" y="32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L</a:t>
              </a:r>
            </a:p>
          </p:txBody>
        </p:sp>
        <p:sp>
          <p:nvSpPr>
            <p:cNvPr id="53262" name="Oval 14">
              <a:extLst>
                <a:ext uri="{FF2B5EF4-FFF2-40B4-BE49-F238E27FC236}">
                  <a16:creationId xmlns:a16="http://schemas.microsoft.com/office/drawing/2014/main" id="{5050C308-08EC-4706-A086-9F22C30A8F63}"/>
                </a:ext>
              </a:extLst>
            </p:cNvPr>
            <p:cNvSpPr>
              <a:spLocks noChangeArrowheads="1"/>
            </p:cNvSpPr>
            <p:nvPr/>
          </p:nvSpPr>
          <p:spPr bwMode="auto">
            <a:xfrm>
              <a:off x="4800" y="328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3263" name="Text Box 15">
              <a:extLst>
                <a:ext uri="{FF2B5EF4-FFF2-40B4-BE49-F238E27FC236}">
                  <a16:creationId xmlns:a16="http://schemas.microsoft.com/office/drawing/2014/main" id="{47D42C1E-8CA4-4BE3-B53A-A890E27D29DA}"/>
                </a:ext>
              </a:extLst>
            </p:cNvPr>
            <p:cNvSpPr txBox="1">
              <a:spLocks noChangeArrowheads="1"/>
            </p:cNvSpPr>
            <p:nvPr/>
          </p:nvSpPr>
          <p:spPr bwMode="auto">
            <a:xfrm>
              <a:off x="4823" y="323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800" b="1">
                  <a:solidFill>
                    <a:schemeClr val="bg1"/>
                  </a:solidFill>
                  <a:latin typeface="Times New Roman" panose="02020603050405020304" pitchFamily="18" charset="0"/>
                </a:rPr>
                <a:t>R</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B452FB7-D470-49CF-8452-8D7C3988F702}"/>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四、后序遍历二叉树</a:t>
            </a:r>
            <a:endParaRPr lang="en-US" altLang="zh-CN" sz="3200">
              <a:latin typeface="黑体" panose="02010609060101010101" pitchFamily="49" charset="-122"/>
              <a:ea typeface="黑体" panose="02010609060101010101" pitchFamily="49" charset="-122"/>
            </a:endParaRPr>
          </a:p>
        </p:txBody>
      </p:sp>
      <p:sp>
        <p:nvSpPr>
          <p:cNvPr id="54275" name="Text Box 3">
            <a:extLst>
              <a:ext uri="{FF2B5EF4-FFF2-40B4-BE49-F238E27FC236}">
                <a16:creationId xmlns:a16="http://schemas.microsoft.com/office/drawing/2014/main" id="{475C6D27-1414-42E0-99C9-90D6B99FFAF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CCFB1D8-D20B-48CB-950B-60D218C6611D}" type="slidenum">
              <a:rPr lang="zh-CN" altLang="en-US" sz="2400"/>
              <a:pPr algn="r" eaLnBrk="1" hangingPunct="1">
                <a:spcBef>
                  <a:spcPct val="50000"/>
                </a:spcBef>
                <a:buClrTx/>
                <a:buSzTx/>
                <a:buFontTx/>
                <a:buNone/>
              </a:pPr>
              <a:t>41</a:t>
            </a:fld>
            <a:endParaRPr lang="en-US" altLang="zh-CN" sz="2400"/>
          </a:p>
        </p:txBody>
      </p:sp>
      <p:sp>
        <p:nvSpPr>
          <p:cNvPr id="54276" name="Text Box 4">
            <a:extLst>
              <a:ext uri="{FF2B5EF4-FFF2-40B4-BE49-F238E27FC236}">
                <a16:creationId xmlns:a16="http://schemas.microsoft.com/office/drawing/2014/main" id="{38ECD3B9-883D-48CA-B819-4464E3779F4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54277" name="Rectangle 5">
            <a:extLst>
              <a:ext uri="{FF2B5EF4-FFF2-40B4-BE49-F238E27FC236}">
                <a16:creationId xmlns:a16="http://schemas.microsoft.com/office/drawing/2014/main" id="{EBA14F5F-F225-4156-AE8D-6C9F711E404F}"/>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sz="3600" b="1" dirty="0">
                <a:latin typeface="黑体" panose="02010609060101010101" pitchFamily="49" charset="-122"/>
                <a:ea typeface="黑体" panose="02010609060101010101" pitchFamily="49" charset="-122"/>
              </a:rPr>
              <a:t>算法(举例)：</a:t>
            </a:r>
          </a:p>
          <a:p>
            <a:pPr eaLnBrk="1" hangingPunct="1">
              <a:lnSpc>
                <a:spcPct val="90000"/>
              </a:lnSpc>
              <a:spcBef>
                <a:spcPct val="3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1.若二叉树为空，则返回；否则：</a:t>
            </a:r>
          </a:p>
          <a:p>
            <a:pPr eaLnBrk="1" hangingPunct="1">
              <a:lnSpc>
                <a:spcPct val="90000"/>
              </a:lnSpc>
              <a:spcBef>
                <a:spcPct val="30000"/>
              </a:spcBef>
              <a:buFont typeface="Wingdings" panose="05000000000000000000" pitchFamily="2" charset="2"/>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后序遍历左子树(</a:t>
            </a:r>
            <a:r>
              <a:rPr lang="en-US" altLang="zh-CN" dirty="0">
                <a:latin typeface="黑体" panose="02010609060101010101" pitchFamily="49" charset="-122"/>
                <a:ea typeface="黑体" panose="02010609060101010101" pitchFamily="49" charset="-122"/>
              </a:rPr>
              <a:t>L)</a:t>
            </a:r>
          </a:p>
          <a:p>
            <a:pPr eaLnBrk="1" hangingPunct="1">
              <a:lnSpc>
                <a:spcPct val="90000"/>
              </a:lnSpc>
              <a:spcBef>
                <a:spcPct val="30000"/>
              </a:spcBef>
              <a:buFont typeface="Wingdings" panose="05000000000000000000" pitchFamily="2" charset="2"/>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后序遍历右子树(</a:t>
            </a:r>
            <a:r>
              <a:rPr lang="en-US" altLang="zh-CN" dirty="0">
                <a:latin typeface="黑体" panose="02010609060101010101" pitchFamily="49" charset="-122"/>
                <a:ea typeface="黑体" panose="02010609060101010101" pitchFamily="49" charset="-122"/>
              </a:rPr>
              <a:t>R)</a:t>
            </a:r>
          </a:p>
          <a:p>
            <a:pPr eaLnBrk="1" hangingPunct="1">
              <a:lnSpc>
                <a:spcPct val="90000"/>
              </a:lnSpc>
              <a:spcBef>
                <a:spcPct val="30000"/>
              </a:spcBef>
              <a:buFont typeface="Wingdings" panose="05000000000000000000" pitchFamily="2" charset="2"/>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访问根节点(</a:t>
            </a:r>
            <a:r>
              <a:rPr lang="en-US" altLang="zh-CN" dirty="0">
                <a:latin typeface="黑体" panose="02010609060101010101" pitchFamily="49" charset="-122"/>
                <a:ea typeface="黑体" panose="02010609060101010101" pitchFamily="49" charset="-122"/>
              </a:rPr>
              <a:t>D)</a:t>
            </a:r>
          </a:p>
          <a:p>
            <a:pPr eaLnBrk="1" hangingPunct="1">
              <a:lnSpc>
                <a:spcPct val="90000"/>
              </a:lnSpc>
              <a:spcBef>
                <a:spcPct val="30000"/>
              </a:spcBef>
              <a:buFont typeface="Wingdings" panose="05000000000000000000" pitchFamily="2" charset="2"/>
              <a:buNone/>
            </a:pPr>
            <a:endParaRPr lang="en-US" altLang="zh-CN" i="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sz="3600" b="1" dirty="0">
                <a:solidFill>
                  <a:schemeClr val="hlink"/>
                </a:solidFill>
                <a:latin typeface="黑体" panose="02010609060101010101" pitchFamily="49" charset="-122"/>
                <a:ea typeface="黑体" panose="02010609060101010101" pitchFamily="49" charset="-122"/>
              </a:rPr>
              <a:t>输出结果：</a:t>
            </a:r>
            <a:r>
              <a:rPr lang="en-US" altLang="zh-CN" sz="3600" b="1" dirty="0">
                <a:solidFill>
                  <a:schemeClr val="hlink"/>
                </a:solidFill>
                <a:latin typeface="黑体" panose="02010609060101010101" pitchFamily="49" charset="-122"/>
                <a:ea typeface="黑体" panose="02010609060101010101" pitchFamily="49" charset="-122"/>
              </a:rPr>
              <a:t>DGEBFC</a:t>
            </a:r>
            <a:r>
              <a:rPr lang="en-US" altLang="zh-CN" sz="3600" b="1" dirty="0">
                <a:solidFill>
                  <a:schemeClr val="folHlink"/>
                </a:solidFill>
                <a:latin typeface="黑体" panose="02010609060101010101" pitchFamily="49" charset="-122"/>
                <a:ea typeface="黑体" panose="02010609060101010101" pitchFamily="49" charset="-122"/>
              </a:rPr>
              <a:t>A</a:t>
            </a:r>
            <a:endParaRPr lang="en-US" altLang="zh-CN" i="1" dirty="0">
              <a:latin typeface="黑体" panose="02010609060101010101" pitchFamily="49" charset="-122"/>
              <a:ea typeface="黑体" panose="02010609060101010101" pitchFamily="49" charset="-122"/>
            </a:endParaRPr>
          </a:p>
        </p:txBody>
      </p:sp>
      <p:sp>
        <p:nvSpPr>
          <p:cNvPr id="54278" name="Rectangle 6">
            <a:extLst>
              <a:ext uri="{FF2B5EF4-FFF2-40B4-BE49-F238E27FC236}">
                <a16:creationId xmlns:a16="http://schemas.microsoft.com/office/drawing/2014/main" id="{FEEF6F96-0495-4BFB-AE4A-23AF4CFE2E9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54279" name="Group 7">
            <a:extLst>
              <a:ext uri="{FF2B5EF4-FFF2-40B4-BE49-F238E27FC236}">
                <a16:creationId xmlns:a16="http://schemas.microsoft.com/office/drawing/2014/main" id="{DE3B5A3B-450D-4448-9789-212ADCE72088}"/>
              </a:ext>
            </a:extLst>
          </p:cNvPr>
          <p:cNvGrpSpPr>
            <a:grpSpLocks/>
          </p:cNvGrpSpPr>
          <p:nvPr/>
        </p:nvGrpSpPr>
        <p:grpSpPr bwMode="auto">
          <a:xfrm>
            <a:off x="5867400" y="4071938"/>
            <a:ext cx="2667000" cy="2514600"/>
            <a:chOff x="3696" y="2565"/>
            <a:chExt cx="1680" cy="1584"/>
          </a:xfrm>
        </p:grpSpPr>
        <p:sp>
          <p:nvSpPr>
            <p:cNvPr id="54280" name="Line 8">
              <a:extLst>
                <a:ext uri="{FF2B5EF4-FFF2-40B4-BE49-F238E27FC236}">
                  <a16:creationId xmlns:a16="http://schemas.microsoft.com/office/drawing/2014/main" id="{B4AFE193-D440-45B6-8BFE-C5B39B398F21}"/>
                </a:ext>
              </a:extLst>
            </p:cNvPr>
            <p:cNvSpPr>
              <a:spLocks noChangeShapeType="1"/>
            </p:cNvSpPr>
            <p:nvPr/>
          </p:nvSpPr>
          <p:spPr bwMode="auto">
            <a:xfrm>
              <a:off x="4776" y="2736"/>
              <a:ext cx="36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281" name="Line 9">
              <a:extLst>
                <a:ext uri="{FF2B5EF4-FFF2-40B4-BE49-F238E27FC236}">
                  <a16:creationId xmlns:a16="http://schemas.microsoft.com/office/drawing/2014/main" id="{E0F2F69F-3831-4CBF-AE17-1752D2B3C960}"/>
                </a:ext>
              </a:extLst>
            </p:cNvPr>
            <p:cNvSpPr>
              <a:spLocks noChangeShapeType="1"/>
            </p:cNvSpPr>
            <p:nvPr/>
          </p:nvSpPr>
          <p:spPr bwMode="auto">
            <a:xfrm flipH="1">
              <a:off x="4272" y="2736"/>
              <a:ext cx="360"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282" name="Oval 10">
              <a:extLst>
                <a:ext uri="{FF2B5EF4-FFF2-40B4-BE49-F238E27FC236}">
                  <a16:creationId xmlns:a16="http://schemas.microsoft.com/office/drawing/2014/main" id="{0A1670A6-BC81-4217-A7B5-2E84685D2C22}"/>
                </a:ext>
              </a:extLst>
            </p:cNvPr>
            <p:cNvSpPr>
              <a:spLocks noChangeArrowheads="1"/>
            </p:cNvSpPr>
            <p:nvPr/>
          </p:nvSpPr>
          <p:spPr bwMode="auto">
            <a:xfrm>
              <a:off x="4560" y="256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54283" name="Line 11">
              <a:extLst>
                <a:ext uri="{FF2B5EF4-FFF2-40B4-BE49-F238E27FC236}">
                  <a16:creationId xmlns:a16="http://schemas.microsoft.com/office/drawing/2014/main" id="{00AFD459-FCFF-44C9-9CE7-2CBB8E6CA899}"/>
                </a:ext>
              </a:extLst>
            </p:cNvPr>
            <p:cNvSpPr>
              <a:spLocks noChangeShapeType="1"/>
            </p:cNvSpPr>
            <p:nvPr/>
          </p:nvSpPr>
          <p:spPr bwMode="auto">
            <a:xfrm flipH="1">
              <a:off x="3936" y="3126"/>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284" name="Oval 12">
              <a:extLst>
                <a:ext uri="{FF2B5EF4-FFF2-40B4-BE49-F238E27FC236}">
                  <a16:creationId xmlns:a16="http://schemas.microsoft.com/office/drawing/2014/main" id="{BC68D72E-2CE2-45D0-9F89-75F6533972CB}"/>
                </a:ext>
              </a:extLst>
            </p:cNvPr>
            <p:cNvSpPr>
              <a:spLocks noChangeArrowheads="1"/>
            </p:cNvSpPr>
            <p:nvPr/>
          </p:nvSpPr>
          <p:spPr bwMode="auto">
            <a:xfrm>
              <a:off x="3696" y="3387"/>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54285" name="Line 13">
              <a:extLst>
                <a:ext uri="{FF2B5EF4-FFF2-40B4-BE49-F238E27FC236}">
                  <a16:creationId xmlns:a16="http://schemas.microsoft.com/office/drawing/2014/main" id="{85AC8854-4744-4681-A6CD-4368851E0F82}"/>
                </a:ext>
              </a:extLst>
            </p:cNvPr>
            <p:cNvSpPr>
              <a:spLocks noChangeShapeType="1"/>
            </p:cNvSpPr>
            <p:nvPr/>
          </p:nvSpPr>
          <p:spPr bwMode="auto">
            <a:xfrm>
              <a:off x="4224" y="3147"/>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286" name="Oval 14">
              <a:extLst>
                <a:ext uri="{FF2B5EF4-FFF2-40B4-BE49-F238E27FC236}">
                  <a16:creationId xmlns:a16="http://schemas.microsoft.com/office/drawing/2014/main" id="{5EA997D3-2E0E-4C75-8D51-F1A16A48BC7F}"/>
                </a:ext>
              </a:extLst>
            </p:cNvPr>
            <p:cNvSpPr>
              <a:spLocks noChangeArrowheads="1"/>
            </p:cNvSpPr>
            <p:nvPr/>
          </p:nvSpPr>
          <p:spPr bwMode="auto">
            <a:xfrm>
              <a:off x="4032"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54287" name="Line 15">
              <a:extLst>
                <a:ext uri="{FF2B5EF4-FFF2-40B4-BE49-F238E27FC236}">
                  <a16:creationId xmlns:a16="http://schemas.microsoft.com/office/drawing/2014/main" id="{C86F39EE-05DB-42EF-8FA9-8BF7A7E93DB6}"/>
                </a:ext>
              </a:extLst>
            </p:cNvPr>
            <p:cNvSpPr>
              <a:spLocks noChangeShapeType="1"/>
            </p:cNvSpPr>
            <p:nvPr/>
          </p:nvSpPr>
          <p:spPr bwMode="auto">
            <a:xfrm flipH="1">
              <a:off x="4992" y="3147"/>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288" name="Oval 16">
              <a:extLst>
                <a:ext uri="{FF2B5EF4-FFF2-40B4-BE49-F238E27FC236}">
                  <a16:creationId xmlns:a16="http://schemas.microsoft.com/office/drawing/2014/main" id="{BAB244D0-1DB4-4BAB-BE76-CE871FF16917}"/>
                </a:ext>
              </a:extLst>
            </p:cNvPr>
            <p:cNvSpPr>
              <a:spLocks noChangeArrowheads="1"/>
            </p:cNvSpPr>
            <p:nvPr/>
          </p:nvSpPr>
          <p:spPr bwMode="auto">
            <a:xfrm>
              <a:off x="4752"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54289" name="Oval 17">
              <a:extLst>
                <a:ext uri="{FF2B5EF4-FFF2-40B4-BE49-F238E27FC236}">
                  <a16:creationId xmlns:a16="http://schemas.microsoft.com/office/drawing/2014/main" id="{0133295A-4805-4505-990A-FF76DF794C3B}"/>
                </a:ext>
              </a:extLst>
            </p:cNvPr>
            <p:cNvSpPr>
              <a:spLocks noChangeArrowheads="1"/>
            </p:cNvSpPr>
            <p:nvPr/>
          </p:nvSpPr>
          <p:spPr bwMode="auto">
            <a:xfrm>
              <a:off x="5088"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54290" name="Line 18">
              <a:extLst>
                <a:ext uri="{FF2B5EF4-FFF2-40B4-BE49-F238E27FC236}">
                  <a16:creationId xmlns:a16="http://schemas.microsoft.com/office/drawing/2014/main" id="{D68884BC-B080-4733-9BC3-2D2C6245AD90}"/>
                </a:ext>
              </a:extLst>
            </p:cNvPr>
            <p:cNvSpPr>
              <a:spLocks noChangeShapeType="1"/>
            </p:cNvSpPr>
            <p:nvPr/>
          </p:nvSpPr>
          <p:spPr bwMode="auto">
            <a:xfrm flipH="1">
              <a:off x="4176" y="3600"/>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4291" name="Oval 19">
              <a:extLst>
                <a:ext uri="{FF2B5EF4-FFF2-40B4-BE49-F238E27FC236}">
                  <a16:creationId xmlns:a16="http://schemas.microsoft.com/office/drawing/2014/main" id="{55728574-6689-42E2-A1DF-4900965CD6A0}"/>
                </a:ext>
              </a:extLst>
            </p:cNvPr>
            <p:cNvSpPr>
              <a:spLocks noChangeArrowheads="1"/>
            </p:cNvSpPr>
            <p:nvPr/>
          </p:nvSpPr>
          <p:spPr bwMode="auto">
            <a:xfrm>
              <a:off x="3936" y="3861"/>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54292" name="Oval 20">
              <a:extLst>
                <a:ext uri="{FF2B5EF4-FFF2-40B4-BE49-F238E27FC236}">
                  <a16:creationId xmlns:a16="http://schemas.microsoft.com/office/drawing/2014/main" id="{2E0EDAD1-22A7-49EF-AF1D-5BF123B86FA8}"/>
                </a:ext>
              </a:extLst>
            </p:cNvPr>
            <p:cNvSpPr>
              <a:spLocks noChangeArrowheads="1"/>
            </p:cNvSpPr>
            <p:nvPr/>
          </p:nvSpPr>
          <p:spPr bwMode="auto">
            <a:xfrm>
              <a:off x="4344"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2CF1470-08BA-4D09-BCE6-AB1945639FA0}"/>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四、后序遍历二叉树</a:t>
            </a:r>
            <a:endParaRPr lang="en-US" altLang="zh-CN" sz="3200">
              <a:latin typeface="黑体" panose="02010609060101010101" pitchFamily="49" charset="-122"/>
              <a:ea typeface="黑体" panose="02010609060101010101" pitchFamily="49" charset="-122"/>
            </a:endParaRPr>
          </a:p>
        </p:txBody>
      </p:sp>
      <p:sp>
        <p:nvSpPr>
          <p:cNvPr id="55299" name="Text Box 3">
            <a:extLst>
              <a:ext uri="{FF2B5EF4-FFF2-40B4-BE49-F238E27FC236}">
                <a16:creationId xmlns:a16="http://schemas.microsoft.com/office/drawing/2014/main" id="{1F167071-5F67-4B31-AD9F-38CFC9D3BC5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B56DFAB-31B4-4358-B884-D8D50F88DD65}" type="slidenum">
              <a:rPr lang="zh-CN" altLang="en-US" sz="2400"/>
              <a:pPr algn="r" eaLnBrk="1" hangingPunct="1">
                <a:spcBef>
                  <a:spcPct val="50000"/>
                </a:spcBef>
                <a:buClrTx/>
                <a:buSzTx/>
                <a:buFontTx/>
                <a:buNone/>
              </a:pPr>
              <a:t>42</a:t>
            </a:fld>
            <a:endParaRPr lang="en-US" altLang="zh-CN" sz="2400"/>
          </a:p>
        </p:txBody>
      </p:sp>
      <p:sp>
        <p:nvSpPr>
          <p:cNvPr id="55300" name="Text Box 4">
            <a:extLst>
              <a:ext uri="{FF2B5EF4-FFF2-40B4-BE49-F238E27FC236}">
                <a16:creationId xmlns:a16="http://schemas.microsoft.com/office/drawing/2014/main" id="{C73ECE12-10A5-4E98-B1C6-BAAA84F24F1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55301" name="Rectangle 5">
            <a:extLst>
              <a:ext uri="{FF2B5EF4-FFF2-40B4-BE49-F238E27FC236}">
                <a16:creationId xmlns:a16="http://schemas.microsoft.com/office/drawing/2014/main" id="{E4981AF7-DF08-499E-81BD-54F026269221}"/>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算法(</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语言实现)：</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void </a:t>
            </a:r>
            <a:r>
              <a:rPr lang="en-US" altLang="zh-CN" sz="2400" dirty="0" err="1">
                <a:ea typeface="黑体" panose="02010609060101010101" pitchFamily="49" charset="-122"/>
              </a:rPr>
              <a:t>PostOrderTraverse</a:t>
            </a:r>
            <a:r>
              <a:rPr lang="en-US" altLang="zh-CN" sz="2400" dirty="0">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BiNode*</a:t>
            </a:r>
            <a:r>
              <a:rPr lang="en-US" altLang="zh-CN" sz="2400" dirty="0">
                <a:ea typeface="黑体" panose="02010609060101010101" pitchFamily="49" charset="-122"/>
              </a:rPr>
              <a:t>  T )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if (T)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a:t>
            </a:r>
            <a:r>
              <a:rPr lang="en-US" altLang="zh-CN" sz="2400" dirty="0" err="1">
                <a:ea typeface="黑体" panose="02010609060101010101" pitchFamily="49" charset="-122"/>
              </a:rPr>
              <a:t>PostOrderTraverse</a:t>
            </a:r>
            <a:r>
              <a:rPr lang="en-US" altLang="zh-CN" sz="2400" dirty="0">
                <a:ea typeface="黑体" panose="02010609060101010101" pitchFamily="49" charset="-122"/>
              </a:rPr>
              <a:t> ( T-&gt;</a:t>
            </a:r>
            <a:r>
              <a:rPr lang="en-US" altLang="zh-CN" sz="2400" dirty="0" err="1">
                <a:ea typeface="黑体" panose="02010609060101010101" pitchFamily="49" charset="-122"/>
              </a:rPr>
              <a:t>lChild</a:t>
            </a: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a:t>
            </a:r>
            <a:r>
              <a:rPr lang="en-US" altLang="zh-CN" sz="2400" dirty="0" err="1">
                <a:ea typeface="黑体" panose="02010609060101010101" pitchFamily="49" charset="-122"/>
              </a:rPr>
              <a:t>PostOrderTraverse</a:t>
            </a:r>
            <a:r>
              <a:rPr lang="en-US" altLang="zh-CN" sz="2400" dirty="0">
                <a:ea typeface="黑体" panose="02010609060101010101" pitchFamily="49" charset="-122"/>
              </a:rPr>
              <a:t> ( T-&gt;</a:t>
            </a:r>
            <a:r>
              <a:rPr lang="en-US" altLang="zh-CN" sz="2400" dirty="0" err="1">
                <a:ea typeface="黑体" panose="02010609060101010101" pitchFamily="49" charset="-122"/>
              </a:rPr>
              <a:t>rChild</a:t>
            </a: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cout &lt;&lt; T-&gt;data;</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     }</a:t>
            </a:r>
          </a:p>
          <a:p>
            <a:pPr eaLnBrk="1" hangingPunct="1">
              <a:spcBef>
                <a:spcPct val="30000"/>
              </a:spcBef>
              <a:buFont typeface="Wingdings" panose="05000000000000000000" pitchFamily="2" charset="2"/>
              <a:buNone/>
            </a:pPr>
            <a:r>
              <a:rPr lang="en-US" altLang="zh-CN" sz="2400" dirty="0">
                <a:ea typeface="黑体" panose="02010609060101010101" pitchFamily="49" charset="-122"/>
              </a:rPr>
              <a:t>}</a:t>
            </a:r>
          </a:p>
        </p:txBody>
      </p:sp>
      <p:sp>
        <p:nvSpPr>
          <p:cNvPr id="55302" name="Rectangle 6">
            <a:extLst>
              <a:ext uri="{FF2B5EF4-FFF2-40B4-BE49-F238E27FC236}">
                <a16:creationId xmlns:a16="http://schemas.microsoft.com/office/drawing/2014/main" id="{0852F097-0116-4AF4-9DE0-05400C7D5CF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9628BB0-AC9D-4429-A518-FDCDE8821EF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四、后先序遍历二叉树</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特性</a:t>
            </a:r>
            <a:r>
              <a:rPr lang="en-US" altLang="zh-CN" sz="3200">
                <a:latin typeface="黑体" panose="02010609060101010101" pitchFamily="49" charset="-122"/>
                <a:ea typeface="黑体" panose="02010609060101010101" pitchFamily="49" charset="-122"/>
              </a:rPr>
              <a:t>]</a:t>
            </a:r>
          </a:p>
        </p:txBody>
      </p:sp>
      <p:sp>
        <p:nvSpPr>
          <p:cNvPr id="56323" name="Text Box 3">
            <a:extLst>
              <a:ext uri="{FF2B5EF4-FFF2-40B4-BE49-F238E27FC236}">
                <a16:creationId xmlns:a16="http://schemas.microsoft.com/office/drawing/2014/main" id="{E3561A96-1EEA-40DF-9D5A-B87E302B7D6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41AC5A8-CAA6-46DB-BE3B-74658E0FF499}" type="slidenum">
              <a:rPr lang="zh-CN" altLang="en-US" sz="2400"/>
              <a:pPr algn="r" eaLnBrk="1" hangingPunct="1">
                <a:spcBef>
                  <a:spcPct val="50000"/>
                </a:spcBef>
                <a:buClrTx/>
                <a:buSzTx/>
                <a:buFontTx/>
                <a:buNone/>
              </a:pPr>
              <a:t>43</a:t>
            </a:fld>
            <a:endParaRPr lang="en-US" altLang="zh-CN" sz="2400"/>
          </a:p>
        </p:txBody>
      </p:sp>
      <p:sp>
        <p:nvSpPr>
          <p:cNvPr id="56324" name="Text Box 4">
            <a:extLst>
              <a:ext uri="{FF2B5EF4-FFF2-40B4-BE49-F238E27FC236}">
                <a16:creationId xmlns:a16="http://schemas.microsoft.com/office/drawing/2014/main" id="{C51B087C-3629-4AA7-9B34-34DEA24F27C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56325" name="Rectangle 5">
            <a:extLst>
              <a:ext uri="{FF2B5EF4-FFF2-40B4-BE49-F238E27FC236}">
                <a16:creationId xmlns:a16="http://schemas.microsoft.com/office/drawing/2014/main" id="{3DCEB00A-D7FF-4B7F-8281-49943C96F92C}"/>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后序遍历中，</a:t>
            </a:r>
            <a:r>
              <a:rPr lang="zh-CN" altLang="en-US" b="1">
                <a:solidFill>
                  <a:schemeClr val="folHlink"/>
                </a:solidFill>
                <a:latin typeface="黑体" panose="02010609060101010101" pitchFamily="49" charset="-122"/>
                <a:ea typeface="黑体" panose="02010609060101010101" pitchFamily="49" charset="-122"/>
              </a:rPr>
              <a:t>最后一个</a:t>
            </a:r>
            <a:r>
              <a:rPr lang="zh-CN" altLang="en-US" b="1">
                <a:latin typeface="黑体" panose="02010609060101010101" pitchFamily="49" charset="-122"/>
                <a:ea typeface="黑体" panose="02010609060101010101" pitchFamily="49" charset="-122"/>
              </a:rPr>
              <a:t>输出节点必为根节点</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后序遍历序列，由</a:t>
            </a:r>
          </a:p>
          <a:p>
            <a:pPr eaLnBrk="1" hangingPunct="1">
              <a:lnSpc>
                <a:spcPct val="90000"/>
              </a:lnSpc>
              <a:spcBef>
                <a:spcPct val="50000"/>
              </a:spcBef>
              <a:buFont typeface="Wingdings" panose="05000000000000000000" pitchFamily="2" charset="2"/>
              <a:buNone/>
            </a:pPr>
            <a:r>
              <a:rPr lang="zh-CN" altLang="en-US">
                <a:latin typeface="黑体" panose="02010609060101010101" pitchFamily="49" charset="-122"/>
                <a:ea typeface="黑体" panose="02010609060101010101" pitchFamily="49" charset="-122"/>
              </a:rPr>
              <a:t> 左子树后序遍历序列 </a:t>
            </a:r>
            <a:r>
              <a:rPr lang="en-US" altLang="zh-CN">
                <a:latin typeface="黑体" panose="02010609060101010101" pitchFamily="49" charset="-122"/>
                <a:ea typeface="黑体" panose="02010609060101010101" pitchFamily="49" charset="-122"/>
              </a:rPr>
              <a:t>+ </a:t>
            </a:r>
          </a:p>
          <a:p>
            <a:pPr eaLnBrk="1" hangingPunct="1">
              <a:lnSpc>
                <a:spcPct val="90000"/>
              </a:lnSpc>
              <a:spcBef>
                <a:spcPct val="0"/>
              </a:spcBef>
              <a:buFont typeface="Wingdings" panose="05000000000000000000" pitchFamily="2" charset="2"/>
              <a:buNone/>
            </a:pPr>
            <a:r>
              <a:rPr lang="zh-CN" altLang="en-US">
                <a:latin typeface="黑体" panose="02010609060101010101" pitchFamily="49" charset="-122"/>
                <a:ea typeface="黑体" panose="02010609060101010101" pitchFamily="49" charset="-122"/>
              </a:rPr>
              <a:t> 右子树后序遍历序列 </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根</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组成</a:t>
            </a:r>
          </a:p>
          <a:p>
            <a:pPr eaLnBrk="1" hangingPunct="1">
              <a:lnSpc>
                <a:spcPct val="90000"/>
              </a:lnSpc>
              <a:spcBef>
                <a:spcPct val="50000"/>
              </a:spcBef>
            </a:pPr>
            <a:r>
              <a:rPr lang="zh-CN" altLang="en-US" i="1">
                <a:latin typeface="黑体" panose="02010609060101010101" pitchFamily="49" charset="-122"/>
                <a:ea typeface="黑体" panose="02010609060101010101" pitchFamily="49" charset="-122"/>
              </a:rPr>
              <a:t>输出结果： </a:t>
            </a:r>
            <a:r>
              <a:rPr lang="en-US" altLang="zh-CN" i="1">
                <a:solidFill>
                  <a:schemeClr val="hlink"/>
                </a:solidFill>
                <a:latin typeface="黑体" panose="02010609060101010101" pitchFamily="49" charset="-122"/>
                <a:ea typeface="黑体" panose="02010609060101010101" pitchFamily="49" charset="-122"/>
              </a:rPr>
              <a:t>DGEB</a:t>
            </a:r>
            <a:r>
              <a:rPr lang="en-US" altLang="zh-CN" i="1">
                <a:latin typeface="黑体" panose="02010609060101010101" pitchFamily="49" charset="-122"/>
                <a:ea typeface="黑体" panose="02010609060101010101" pitchFamily="49" charset="-122"/>
              </a:rPr>
              <a:t>FC</a:t>
            </a:r>
            <a:r>
              <a:rPr lang="en-US" altLang="zh-CN" i="1">
                <a:solidFill>
                  <a:schemeClr val="folHlink"/>
                </a:solidFill>
                <a:latin typeface="黑体" panose="02010609060101010101" pitchFamily="49" charset="-122"/>
                <a:ea typeface="黑体" panose="02010609060101010101" pitchFamily="49" charset="-122"/>
              </a:rPr>
              <a:t>A</a:t>
            </a:r>
          </a:p>
        </p:txBody>
      </p:sp>
      <p:sp>
        <p:nvSpPr>
          <p:cNvPr id="56326" name="Rectangle 6">
            <a:extLst>
              <a:ext uri="{FF2B5EF4-FFF2-40B4-BE49-F238E27FC236}">
                <a16:creationId xmlns:a16="http://schemas.microsoft.com/office/drawing/2014/main" id="{5B03FE58-1918-40BF-A55F-4EC8FE9F7EE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56327" name="Group 7">
            <a:extLst>
              <a:ext uri="{FF2B5EF4-FFF2-40B4-BE49-F238E27FC236}">
                <a16:creationId xmlns:a16="http://schemas.microsoft.com/office/drawing/2014/main" id="{42F0007A-19AB-4473-A24A-70CBF210C484}"/>
              </a:ext>
            </a:extLst>
          </p:cNvPr>
          <p:cNvGrpSpPr>
            <a:grpSpLocks/>
          </p:cNvGrpSpPr>
          <p:nvPr/>
        </p:nvGrpSpPr>
        <p:grpSpPr bwMode="auto">
          <a:xfrm>
            <a:off x="5867400" y="4076700"/>
            <a:ext cx="2667000" cy="2514600"/>
            <a:chOff x="3696" y="2565"/>
            <a:chExt cx="1680" cy="1584"/>
          </a:xfrm>
        </p:grpSpPr>
        <p:sp>
          <p:nvSpPr>
            <p:cNvPr id="56328" name="Line 8">
              <a:extLst>
                <a:ext uri="{FF2B5EF4-FFF2-40B4-BE49-F238E27FC236}">
                  <a16:creationId xmlns:a16="http://schemas.microsoft.com/office/drawing/2014/main" id="{C2F62B9B-84C6-4607-B257-57AD384F2D5B}"/>
                </a:ext>
              </a:extLst>
            </p:cNvPr>
            <p:cNvSpPr>
              <a:spLocks noChangeShapeType="1"/>
            </p:cNvSpPr>
            <p:nvPr/>
          </p:nvSpPr>
          <p:spPr bwMode="auto">
            <a:xfrm>
              <a:off x="4776" y="2736"/>
              <a:ext cx="36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6329" name="Line 9">
              <a:extLst>
                <a:ext uri="{FF2B5EF4-FFF2-40B4-BE49-F238E27FC236}">
                  <a16:creationId xmlns:a16="http://schemas.microsoft.com/office/drawing/2014/main" id="{B40179AB-D9B1-4EAD-8E3D-CFF526A529BF}"/>
                </a:ext>
              </a:extLst>
            </p:cNvPr>
            <p:cNvSpPr>
              <a:spLocks noChangeShapeType="1"/>
            </p:cNvSpPr>
            <p:nvPr/>
          </p:nvSpPr>
          <p:spPr bwMode="auto">
            <a:xfrm flipH="1">
              <a:off x="4272" y="2736"/>
              <a:ext cx="360"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6330" name="Oval 10">
              <a:extLst>
                <a:ext uri="{FF2B5EF4-FFF2-40B4-BE49-F238E27FC236}">
                  <a16:creationId xmlns:a16="http://schemas.microsoft.com/office/drawing/2014/main" id="{4883E6FA-BE83-494E-8326-F9C0BC0CA5EC}"/>
                </a:ext>
              </a:extLst>
            </p:cNvPr>
            <p:cNvSpPr>
              <a:spLocks noChangeArrowheads="1"/>
            </p:cNvSpPr>
            <p:nvPr/>
          </p:nvSpPr>
          <p:spPr bwMode="auto">
            <a:xfrm>
              <a:off x="4560" y="2565"/>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56331" name="Line 11">
              <a:extLst>
                <a:ext uri="{FF2B5EF4-FFF2-40B4-BE49-F238E27FC236}">
                  <a16:creationId xmlns:a16="http://schemas.microsoft.com/office/drawing/2014/main" id="{BF4F0B34-F890-4285-A6DB-C14D2FC5A051}"/>
                </a:ext>
              </a:extLst>
            </p:cNvPr>
            <p:cNvSpPr>
              <a:spLocks noChangeShapeType="1"/>
            </p:cNvSpPr>
            <p:nvPr/>
          </p:nvSpPr>
          <p:spPr bwMode="auto">
            <a:xfrm flipH="1">
              <a:off x="3936" y="3126"/>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6332" name="Oval 12">
              <a:extLst>
                <a:ext uri="{FF2B5EF4-FFF2-40B4-BE49-F238E27FC236}">
                  <a16:creationId xmlns:a16="http://schemas.microsoft.com/office/drawing/2014/main" id="{626B7269-B269-4E0B-82DD-A98F59E186F5}"/>
                </a:ext>
              </a:extLst>
            </p:cNvPr>
            <p:cNvSpPr>
              <a:spLocks noChangeArrowheads="1"/>
            </p:cNvSpPr>
            <p:nvPr/>
          </p:nvSpPr>
          <p:spPr bwMode="auto">
            <a:xfrm>
              <a:off x="3696" y="3387"/>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56333" name="Line 13">
              <a:extLst>
                <a:ext uri="{FF2B5EF4-FFF2-40B4-BE49-F238E27FC236}">
                  <a16:creationId xmlns:a16="http://schemas.microsoft.com/office/drawing/2014/main" id="{64C43AB5-3891-4856-A3C9-29F182ECB350}"/>
                </a:ext>
              </a:extLst>
            </p:cNvPr>
            <p:cNvSpPr>
              <a:spLocks noChangeShapeType="1"/>
            </p:cNvSpPr>
            <p:nvPr/>
          </p:nvSpPr>
          <p:spPr bwMode="auto">
            <a:xfrm>
              <a:off x="4224" y="3147"/>
              <a:ext cx="21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6334" name="Oval 14">
              <a:extLst>
                <a:ext uri="{FF2B5EF4-FFF2-40B4-BE49-F238E27FC236}">
                  <a16:creationId xmlns:a16="http://schemas.microsoft.com/office/drawing/2014/main" id="{D17FFC1D-70BF-4864-8613-69357E6FC42B}"/>
                </a:ext>
              </a:extLst>
            </p:cNvPr>
            <p:cNvSpPr>
              <a:spLocks noChangeArrowheads="1"/>
            </p:cNvSpPr>
            <p:nvPr/>
          </p:nvSpPr>
          <p:spPr bwMode="auto">
            <a:xfrm>
              <a:off x="4032"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56335" name="Line 15">
              <a:extLst>
                <a:ext uri="{FF2B5EF4-FFF2-40B4-BE49-F238E27FC236}">
                  <a16:creationId xmlns:a16="http://schemas.microsoft.com/office/drawing/2014/main" id="{3D7D69BC-3146-42B7-844A-3BFED66FDC77}"/>
                </a:ext>
              </a:extLst>
            </p:cNvPr>
            <p:cNvSpPr>
              <a:spLocks noChangeShapeType="1"/>
            </p:cNvSpPr>
            <p:nvPr/>
          </p:nvSpPr>
          <p:spPr bwMode="auto">
            <a:xfrm flipH="1">
              <a:off x="4992" y="3147"/>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6336" name="Oval 16">
              <a:extLst>
                <a:ext uri="{FF2B5EF4-FFF2-40B4-BE49-F238E27FC236}">
                  <a16:creationId xmlns:a16="http://schemas.microsoft.com/office/drawing/2014/main" id="{06C6CED8-B78E-4851-A40F-92F23EB36A7C}"/>
                </a:ext>
              </a:extLst>
            </p:cNvPr>
            <p:cNvSpPr>
              <a:spLocks noChangeArrowheads="1"/>
            </p:cNvSpPr>
            <p:nvPr/>
          </p:nvSpPr>
          <p:spPr bwMode="auto">
            <a:xfrm>
              <a:off x="4752"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56337" name="Oval 17">
              <a:extLst>
                <a:ext uri="{FF2B5EF4-FFF2-40B4-BE49-F238E27FC236}">
                  <a16:creationId xmlns:a16="http://schemas.microsoft.com/office/drawing/2014/main" id="{1EC9DEF1-B1A4-4ABA-A765-128F9941493F}"/>
                </a:ext>
              </a:extLst>
            </p:cNvPr>
            <p:cNvSpPr>
              <a:spLocks noChangeArrowheads="1"/>
            </p:cNvSpPr>
            <p:nvPr/>
          </p:nvSpPr>
          <p:spPr bwMode="auto">
            <a:xfrm>
              <a:off x="5088" y="2976"/>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56338" name="Line 18">
              <a:extLst>
                <a:ext uri="{FF2B5EF4-FFF2-40B4-BE49-F238E27FC236}">
                  <a16:creationId xmlns:a16="http://schemas.microsoft.com/office/drawing/2014/main" id="{53D4BE07-C2E9-4C89-BB52-551DA97CE1A1}"/>
                </a:ext>
              </a:extLst>
            </p:cNvPr>
            <p:cNvSpPr>
              <a:spLocks noChangeShapeType="1"/>
            </p:cNvSpPr>
            <p:nvPr/>
          </p:nvSpPr>
          <p:spPr bwMode="auto">
            <a:xfrm flipH="1">
              <a:off x="4176" y="3600"/>
              <a:ext cx="264" cy="3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6339" name="Oval 19">
              <a:extLst>
                <a:ext uri="{FF2B5EF4-FFF2-40B4-BE49-F238E27FC236}">
                  <a16:creationId xmlns:a16="http://schemas.microsoft.com/office/drawing/2014/main" id="{529AC7B7-1573-4EB2-B561-54D9E4BE6288}"/>
                </a:ext>
              </a:extLst>
            </p:cNvPr>
            <p:cNvSpPr>
              <a:spLocks noChangeArrowheads="1"/>
            </p:cNvSpPr>
            <p:nvPr/>
          </p:nvSpPr>
          <p:spPr bwMode="auto">
            <a:xfrm>
              <a:off x="3936" y="3861"/>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56340" name="Oval 20">
              <a:extLst>
                <a:ext uri="{FF2B5EF4-FFF2-40B4-BE49-F238E27FC236}">
                  <a16:creationId xmlns:a16="http://schemas.microsoft.com/office/drawing/2014/main" id="{47C2EF6B-00A8-46AC-A6FF-1B3102DBD9E3}"/>
                </a:ext>
              </a:extLst>
            </p:cNvPr>
            <p:cNvSpPr>
              <a:spLocks noChangeArrowheads="1"/>
            </p:cNvSpPr>
            <p:nvPr/>
          </p:nvSpPr>
          <p:spPr bwMode="auto">
            <a:xfrm>
              <a:off x="4344" y="3408"/>
              <a:ext cx="288" cy="288"/>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8B863A0A-860B-4445-8192-0E65FACD6919}"/>
              </a:ext>
            </a:extLst>
          </p:cNvPr>
          <p:cNvSpPr>
            <a:spLocks noGrp="1"/>
          </p:cNvSpPr>
          <p:nvPr>
            <p:ph type="sldNum" sz="quarter" idx="4294967295"/>
          </p:nvPr>
        </p:nvSpPr>
        <p:spPr bwMode="auto">
          <a:xfrm>
            <a:off x="8410575" y="6400800"/>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63B1BAF-05E0-46B0-BC3D-766A081E313D}"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44</a:t>
            </a:fld>
            <a:endParaRPr lang="en-US" altLang="zh-CN" sz="2400">
              <a:latin typeface="黑体" panose="02010609060101010101" pitchFamily="49" charset="-122"/>
              <a:ea typeface="黑体" panose="02010609060101010101" pitchFamily="49" charset="-122"/>
            </a:endParaRPr>
          </a:p>
        </p:txBody>
      </p:sp>
      <p:grpSp>
        <p:nvGrpSpPr>
          <p:cNvPr id="58371" name="Group 2">
            <a:extLst>
              <a:ext uri="{FF2B5EF4-FFF2-40B4-BE49-F238E27FC236}">
                <a16:creationId xmlns:a16="http://schemas.microsoft.com/office/drawing/2014/main" id="{D030B407-2823-4520-83F1-72477AF0D264}"/>
              </a:ext>
            </a:extLst>
          </p:cNvPr>
          <p:cNvGrpSpPr>
            <a:grpSpLocks/>
          </p:cNvGrpSpPr>
          <p:nvPr/>
        </p:nvGrpSpPr>
        <p:grpSpPr bwMode="auto">
          <a:xfrm>
            <a:off x="357188" y="1357313"/>
            <a:ext cx="3854450" cy="4173537"/>
            <a:chOff x="247" y="647"/>
            <a:chExt cx="2428" cy="2630"/>
          </a:xfrm>
        </p:grpSpPr>
        <p:grpSp>
          <p:nvGrpSpPr>
            <p:cNvPr id="58374" name="Group 3">
              <a:extLst>
                <a:ext uri="{FF2B5EF4-FFF2-40B4-BE49-F238E27FC236}">
                  <a16:creationId xmlns:a16="http://schemas.microsoft.com/office/drawing/2014/main" id="{691C8153-3FDB-4202-B1BB-720BCEEE0750}"/>
                </a:ext>
              </a:extLst>
            </p:cNvPr>
            <p:cNvGrpSpPr>
              <a:grpSpLocks/>
            </p:cNvGrpSpPr>
            <p:nvPr/>
          </p:nvGrpSpPr>
          <p:grpSpPr bwMode="auto">
            <a:xfrm>
              <a:off x="1897" y="647"/>
              <a:ext cx="360" cy="359"/>
              <a:chOff x="2664" y="1090"/>
              <a:chExt cx="360" cy="359"/>
            </a:xfrm>
          </p:grpSpPr>
          <p:sp>
            <p:nvSpPr>
              <p:cNvPr id="58407" name="Oval 4">
                <a:extLst>
                  <a:ext uri="{FF2B5EF4-FFF2-40B4-BE49-F238E27FC236}">
                    <a16:creationId xmlns:a16="http://schemas.microsoft.com/office/drawing/2014/main" id="{433E254F-0EA8-4532-9F96-F5189BF54D4A}"/>
                  </a:ext>
                </a:extLst>
              </p:cNvPr>
              <p:cNvSpPr>
                <a:spLocks noChangeArrowheads="1"/>
              </p:cNvSpPr>
              <p:nvPr/>
            </p:nvSpPr>
            <p:spPr bwMode="auto">
              <a:xfrm>
                <a:off x="2664" y="109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408" name="Rectangle 5">
                <a:extLst>
                  <a:ext uri="{FF2B5EF4-FFF2-40B4-BE49-F238E27FC236}">
                    <a16:creationId xmlns:a16="http://schemas.microsoft.com/office/drawing/2014/main" id="{14D69D77-A35E-405A-8C1F-8D77E4288E4A}"/>
                  </a:ext>
                </a:extLst>
              </p:cNvPr>
              <p:cNvSpPr>
                <a:spLocks noChangeArrowheads="1"/>
              </p:cNvSpPr>
              <p:nvPr/>
            </p:nvSpPr>
            <p:spPr bwMode="auto">
              <a:xfrm>
                <a:off x="2733" y="114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TW" altLang="en-US" sz="2400">
                    <a:latin typeface="黑体" panose="02010609060101010101" pitchFamily="49" charset="-122"/>
                    <a:ea typeface="黑体" panose="02010609060101010101" pitchFamily="49" charset="-122"/>
                  </a:rPr>
                  <a:t>+</a:t>
                </a:r>
              </a:p>
            </p:txBody>
          </p:sp>
        </p:grpSp>
        <p:grpSp>
          <p:nvGrpSpPr>
            <p:cNvPr id="58375" name="Group 6">
              <a:extLst>
                <a:ext uri="{FF2B5EF4-FFF2-40B4-BE49-F238E27FC236}">
                  <a16:creationId xmlns:a16="http://schemas.microsoft.com/office/drawing/2014/main" id="{C56D0DDA-B146-4AD9-9453-262BBC007D1B}"/>
                </a:ext>
              </a:extLst>
            </p:cNvPr>
            <p:cNvGrpSpPr>
              <a:grpSpLocks/>
            </p:cNvGrpSpPr>
            <p:nvPr/>
          </p:nvGrpSpPr>
          <p:grpSpPr bwMode="auto">
            <a:xfrm>
              <a:off x="1512" y="1216"/>
              <a:ext cx="360" cy="359"/>
              <a:chOff x="2279" y="1659"/>
              <a:chExt cx="360" cy="359"/>
            </a:xfrm>
          </p:grpSpPr>
          <p:sp>
            <p:nvSpPr>
              <p:cNvPr id="58405" name="Oval 7">
                <a:extLst>
                  <a:ext uri="{FF2B5EF4-FFF2-40B4-BE49-F238E27FC236}">
                    <a16:creationId xmlns:a16="http://schemas.microsoft.com/office/drawing/2014/main" id="{3A2F99DB-709D-4AD5-9D58-65D7DDD47BF1}"/>
                  </a:ext>
                </a:extLst>
              </p:cNvPr>
              <p:cNvSpPr>
                <a:spLocks noChangeArrowheads="1"/>
              </p:cNvSpPr>
              <p:nvPr/>
            </p:nvSpPr>
            <p:spPr bwMode="auto">
              <a:xfrm>
                <a:off x="2279" y="1659"/>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406" name="Rectangle 8">
                <a:extLst>
                  <a:ext uri="{FF2B5EF4-FFF2-40B4-BE49-F238E27FC236}">
                    <a16:creationId xmlns:a16="http://schemas.microsoft.com/office/drawing/2014/main" id="{D7CE21E4-72FB-4A5F-BE87-4777E5BC2253}"/>
                  </a:ext>
                </a:extLst>
              </p:cNvPr>
              <p:cNvSpPr>
                <a:spLocks noChangeArrowheads="1"/>
              </p:cNvSpPr>
              <p:nvPr/>
            </p:nvSpPr>
            <p:spPr bwMode="auto">
              <a:xfrm>
                <a:off x="2348" y="171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TW" altLang="en-US" sz="2400">
                    <a:latin typeface="黑体" panose="02010609060101010101" pitchFamily="49" charset="-122"/>
                    <a:ea typeface="黑体" panose="02010609060101010101" pitchFamily="49" charset="-122"/>
                  </a:rPr>
                  <a:t>*</a:t>
                </a:r>
              </a:p>
            </p:txBody>
          </p:sp>
        </p:grpSp>
        <p:sp>
          <p:nvSpPr>
            <p:cNvPr id="58376" name="Line 9">
              <a:extLst>
                <a:ext uri="{FF2B5EF4-FFF2-40B4-BE49-F238E27FC236}">
                  <a16:creationId xmlns:a16="http://schemas.microsoft.com/office/drawing/2014/main" id="{75E5FF1C-5B6E-4DD2-9D21-176286D14FD8}"/>
                </a:ext>
              </a:extLst>
            </p:cNvPr>
            <p:cNvSpPr>
              <a:spLocks noChangeShapeType="1"/>
            </p:cNvSpPr>
            <p:nvPr/>
          </p:nvSpPr>
          <p:spPr bwMode="auto">
            <a:xfrm flipH="1">
              <a:off x="1753" y="999"/>
              <a:ext cx="215"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377" name="Group 10">
              <a:extLst>
                <a:ext uri="{FF2B5EF4-FFF2-40B4-BE49-F238E27FC236}">
                  <a16:creationId xmlns:a16="http://schemas.microsoft.com/office/drawing/2014/main" id="{9F5A9E81-D086-48AC-8A1B-E97B13247D0C}"/>
                </a:ext>
              </a:extLst>
            </p:cNvPr>
            <p:cNvGrpSpPr>
              <a:grpSpLocks/>
            </p:cNvGrpSpPr>
            <p:nvPr/>
          </p:nvGrpSpPr>
          <p:grpSpPr bwMode="auto">
            <a:xfrm>
              <a:off x="247" y="2918"/>
              <a:ext cx="360" cy="359"/>
              <a:chOff x="1014" y="3361"/>
              <a:chExt cx="360" cy="359"/>
            </a:xfrm>
          </p:grpSpPr>
          <p:sp>
            <p:nvSpPr>
              <p:cNvPr id="58403" name="Oval 11">
                <a:extLst>
                  <a:ext uri="{FF2B5EF4-FFF2-40B4-BE49-F238E27FC236}">
                    <a16:creationId xmlns:a16="http://schemas.microsoft.com/office/drawing/2014/main" id="{B16E3BC7-5C3A-4B4D-950C-9249F9DB95DB}"/>
                  </a:ext>
                </a:extLst>
              </p:cNvPr>
              <p:cNvSpPr>
                <a:spLocks noChangeArrowheads="1"/>
              </p:cNvSpPr>
              <p:nvPr/>
            </p:nvSpPr>
            <p:spPr bwMode="auto">
              <a:xfrm>
                <a:off x="1014" y="336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404" name="Rectangle 12">
                <a:extLst>
                  <a:ext uri="{FF2B5EF4-FFF2-40B4-BE49-F238E27FC236}">
                    <a16:creationId xmlns:a16="http://schemas.microsoft.com/office/drawing/2014/main" id="{2D7CAB31-5A17-4671-B47C-4AFC4B1F2F42}"/>
                  </a:ext>
                </a:extLst>
              </p:cNvPr>
              <p:cNvSpPr>
                <a:spLocks noChangeArrowheads="1"/>
              </p:cNvSpPr>
              <p:nvPr/>
            </p:nvSpPr>
            <p:spPr bwMode="auto">
              <a:xfrm>
                <a:off x="1083" y="341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2400">
                    <a:latin typeface="黑体" panose="02010609060101010101" pitchFamily="49" charset="-122"/>
                    <a:ea typeface="黑体" panose="02010609060101010101" pitchFamily="49" charset="-122"/>
                  </a:rPr>
                  <a:t>A</a:t>
                </a:r>
              </a:p>
            </p:txBody>
          </p:sp>
        </p:grpSp>
        <p:sp>
          <p:nvSpPr>
            <p:cNvPr id="58378" name="Line 13">
              <a:extLst>
                <a:ext uri="{FF2B5EF4-FFF2-40B4-BE49-F238E27FC236}">
                  <a16:creationId xmlns:a16="http://schemas.microsoft.com/office/drawing/2014/main" id="{3F9FDF35-8229-4BEE-A285-9DCE0AD9DEA1}"/>
                </a:ext>
              </a:extLst>
            </p:cNvPr>
            <p:cNvSpPr>
              <a:spLocks noChangeShapeType="1"/>
            </p:cNvSpPr>
            <p:nvPr/>
          </p:nvSpPr>
          <p:spPr bwMode="auto">
            <a:xfrm flipH="1">
              <a:off x="446" y="2700"/>
              <a:ext cx="27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379" name="Group 14">
              <a:extLst>
                <a:ext uri="{FF2B5EF4-FFF2-40B4-BE49-F238E27FC236}">
                  <a16:creationId xmlns:a16="http://schemas.microsoft.com/office/drawing/2014/main" id="{B7FEA124-0FB5-4E05-812E-6A442A6B400C}"/>
                </a:ext>
              </a:extLst>
            </p:cNvPr>
            <p:cNvGrpSpPr>
              <a:grpSpLocks/>
            </p:cNvGrpSpPr>
            <p:nvPr/>
          </p:nvGrpSpPr>
          <p:grpSpPr bwMode="auto">
            <a:xfrm>
              <a:off x="1081" y="1792"/>
              <a:ext cx="360" cy="359"/>
              <a:chOff x="1848" y="2235"/>
              <a:chExt cx="360" cy="359"/>
            </a:xfrm>
          </p:grpSpPr>
          <p:sp>
            <p:nvSpPr>
              <p:cNvPr id="58401" name="Oval 15">
                <a:extLst>
                  <a:ext uri="{FF2B5EF4-FFF2-40B4-BE49-F238E27FC236}">
                    <a16:creationId xmlns:a16="http://schemas.microsoft.com/office/drawing/2014/main" id="{CDDB0502-3AB0-442C-B02E-3F43313C88FD}"/>
                  </a:ext>
                </a:extLst>
              </p:cNvPr>
              <p:cNvSpPr>
                <a:spLocks noChangeArrowheads="1"/>
              </p:cNvSpPr>
              <p:nvPr/>
            </p:nvSpPr>
            <p:spPr bwMode="auto">
              <a:xfrm>
                <a:off x="1848" y="223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402" name="Rectangle 16">
                <a:extLst>
                  <a:ext uri="{FF2B5EF4-FFF2-40B4-BE49-F238E27FC236}">
                    <a16:creationId xmlns:a16="http://schemas.microsoft.com/office/drawing/2014/main" id="{CEEEEC86-6FE4-43ED-971B-77D20FA617DF}"/>
                  </a:ext>
                </a:extLst>
              </p:cNvPr>
              <p:cNvSpPr>
                <a:spLocks noChangeArrowheads="1"/>
              </p:cNvSpPr>
              <p:nvPr/>
            </p:nvSpPr>
            <p:spPr bwMode="auto">
              <a:xfrm>
                <a:off x="1917" y="228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TW" altLang="en-US" sz="2400">
                    <a:latin typeface="黑体" panose="02010609060101010101" pitchFamily="49" charset="-122"/>
                    <a:ea typeface="黑体" panose="02010609060101010101" pitchFamily="49" charset="-122"/>
                  </a:rPr>
                  <a:t>*</a:t>
                </a:r>
              </a:p>
            </p:txBody>
          </p:sp>
        </p:grpSp>
        <p:grpSp>
          <p:nvGrpSpPr>
            <p:cNvPr id="58380" name="Group 17">
              <a:extLst>
                <a:ext uri="{FF2B5EF4-FFF2-40B4-BE49-F238E27FC236}">
                  <a16:creationId xmlns:a16="http://schemas.microsoft.com/office/drawing/2014/main" id="{AED16806-7FAA-46EC-B6D6-6C72E7FCD870}"/>
                </a:ext>
              </a:extLst>
            </p:cNvPr>
            <p:cNvGrpSpPr>
              <a:grpSpLocks/>
            </p:cNvGrpSpPr>
            <p:nvPr/>
          </p:nvGrpSpPr>
          <p:grpSpPr bwMode="auto">
            <a:xfrm>
              <a:off x="653" y="2369"/>
              <a:ext cx="360" cy="359"/>
              <a:chOff x="1420" y="2812"/>
              <a:chExt cx="360" cy="359"/>
            </a:xfrm>
          </p:grpSpPr>
          <p:sp>
            <p:nvSpPr>
              <p:cNvPr id="58399" name="Oval 18">
                <a:extLst>
                  <a:ext uri="{FF2B5EF4-FFF2-40B4-BE49-F238E27FC236}">
                    <a16:creationId xmlns:a16="http://schemas.microsoft.com/office/drawing/2014/main" id="{D7A2F1B6-22CF-4655-B5CC-90546E61E09D}"/>
                  </a:ext>
                </a:extLst>
              </p:cNvPr>
              <p:cNvSpPr>
                <a:spLocks noChangeArrowheads="1"/>
              </p:cNvSpPr>
              <p:nvPr/>
            </p:nvSpPr>
            <p:spPr bwMode="auto">
              <a:xfrm>
                <a:off x="1420" y="2812"/>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400" name="Rectangle 19">
                <a:extLst>
                  <a:ext uri="{FF2B5EF4-FFF2-40B4-BE49-F238E27FC236}">
                    <a16:creationId xmlns:a16="http://schemas.microsoft.com/office/drawing/2014/main" id="{2C8991AF-55C2-4075-872F-750E38E5565D}"/>
                  </a:ext>
                </a:extLst>
              </p:cNvPr>
              <p:cNvSpPr>
                <a:spLocks noChangeArrowheads="1"/>
              </p:cNvSpPr>
              <p:nvPr/>
            </p:nvSpPr>
            <p:spPr bwMode="auto">
              <a:xfrm>
                <a:off x="1489" y="2865"/>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TW" altLang="en-US" sz="2400">
                    <a:latin typeface="黑体" panose="02010609060101010101" pitchFamily="49" charset="-122"/>
                    <a:ea typeface="黑体" panose="02010609060101010101" pitchFamily="49" charset="-122"/>
                  </a:rPr>
                  <a:t>/</a:t>
                </a:r>
              </a:p>
            </p:txBody>
          </p:sp>
        </p:grpSp>
        <p:sp>
          <p:nvSpPr>
            <p:cNvPr id="58381" name="Line 20">
              <a:extLst>
                <a:ext uri="{FF2B5EF4-FFF2-40B4-BE49-F238E27FC236}">
                  <a16:creationId xmlns:a16="http://schemas.microsoft.com/office/drawing/2014/main" id="{B1289EDF-6187-4AD4-ADAB-8DFBE1512C92}"/>
                </a:ext>
              </a:extLst>
            </p:cNvPr>
            <p:cNvSpPr>
              <a:spLocks noChangeShapeType="1"/>
            </p:cNvSpPr>
            <p:nvPr/>
          </p:nvSpPr>
          <p:spPr bwMode="auto">
            <a:xfrm flipH="1">
              <a:off x="1260" y="1556"/>
              <a:ext cx="31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21">
              <a:extLst>
                <a:ext uri="{FF2B5EF4-FFF2-40B4-BE49-F238E27FC236}">
                  <a16:creationId xmlns:a16="http://schemas.microsoft.com/office/drawing/2014/main" id="{D5291D44-A5D1-45BF-8F94-C487AF49A20D}"/>
                </a:ext>
              </a:extLst>
            </p:cNvPr>
            <p:cNvSpPr>
              <a:spLocks noChangeShapeType="1"/>
            </p:cNvSpPr>
            <p:nvPr/>
          </p:nvSpPr>
          <p:spPr bwMode="auto">
            <a:xfrm flipH="1">
              <a:off x="832" y="2132"/>
              <a:ext cx="309"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383" name="Group 22">
              <a:extLst>
                <a:ext uri="{FF2B5EF4-FFF2-40B4-BE49-F238E27FC236}">
                  <a16:creationId xmlns:a16="http://schemas.microsoft.com/office/drawing/2014/main" id="{00895A3A-A219-4C07-B229-82B59FAD3EA8}"/>
                </a:ext>
              </a:extLst>
            </p:cNvPr>
            <p:cNvGrpSpPr>
              <a:grpSpLocks/>
            </p:cNvGrpSpPr>
            <p:nvPr/>
          </p:nvGrpSpPr>
          <p:grpSpPr bwMode="auto">
            <a:xfrm>
              <a:off x="2315" y="1225"/>
              <a:ext cx="360" cy="359"/>
              <a:chOff x="3082" y="1668"/>
              <a:chExt cx="360" cy="359"/>
            </a:xfrm>
          </p:grpSpPr>
          <p:sp>
            <p:nvSpPr>
              <p:cNvPr id="58397" name="Oval 23">
                <a:extLst>
                  <a:ext uri="{FF2B5EF4-FFF2-40B4-BE49-F238E27FC236}">
                    <a16:creationId xmlns:a16="http://schemas.microsoft.com/office/drawing/2014/main" id="{4BA83101-75D6-4D9D-A7DF-C0ACE7DA0535}"/>
                  </a:ext>
                </a:extLst>
              </p:cNvPr>
              <p:cNvSpPr>
                <a:spLocks noChangeArrowheads="1"/>
              </p:cNvSpPr>
              <p:nvPr/>
            </p:nvSpPr>
            <p:spPr bwMode="auto">
              <a:xfrm>
                <a:off x="3082" y="166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398" name="Rectangle 24">
                <a:extLst>
                  <a:ext uri="{FF2B5EF4-FFF2-40B4-BE49-F238E27FC236}">
                    <a16:creationId xmlns:a16="http://schemas.microsoft.com/office/drawing/2014/main" id="{11C9FA80-4E0B-4925-9371-3F08B873FE3F}"/>
                  </a:ext>
                </a:extLst>
              </p:cNvPr>
              <p:cNvSpPr>
                <a:spLocks noChangeArrowheads="1"/>
              </p:cNvSpPr>
              <p:nvPr/>
            </p:nvSpPr>
            <p:spPr bwMode="auto">
              <a:xfrm>
                <a:off x="3151" y="172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2400">
                    <a:latin typeface="黑体" panose="02010609060101010101" pitchFamily="49" charset="-122"/>
                    <a:ea typeface="黑体" panose="02010609060101010101" pitchFamily="49" charset="-122"/>
                  </a:rPr>
                  <a:t>E</a:t>
                </a:r>
              </a:p>
            </p:txBody>
          </p:sp>
        </p:grpSp>
        <p:grpSp>
          <p:nvGrpSpPr>
            <p:cNvPr id="58384" name="Group 25">
              <a:extLst>
                <a:ext uri="{FF2B5EF4-FFF2-40B4-BE49-F238E27FC236}">
                  <a16:creationId xmlns:a16="http://schemas.microsoft.com/office/drawing/2014/main" id="{AF5A5F3A-4941-4E28-ACC7-1F114C45CDE6}"/>
                </a:ext>
              </a:extLst>
            </p:cNvPr>
            <p:cNvGrpSpPr>
              <a:grpSpLocks/>
            </p:cNvGrpSpPr>
            <p:nvPr/>
          </p:nvGrpSpPr>
          <p:grpSpPr bwMode="auto">
            <a:xfrm>
              <a:off x="1897" y="1793"/>
              <a:ext cx="360" cy="359"/>
              <a:chOff x="2664" y="2236"/>
              <a:chExt cx="360" cy="359"/>
            </a:xfrm>
          </p:grpSpPr>
          <p:sp>
            <p:nvSpPr>
              <p:cNvPr id="58395" name="Oval 26">
                <a:extLst>
                  <a:ext uri="{FF2B5EF4-FFF2-40B4-BE49-F238E27FC236}">
                    <a16:creationId xmlns:a16="http://schemas.microsoft.com/office/drawing/2014/main" id="{1F4C4B7F-1152-440E-B04E-07CC338D9F78}"/>
                  </a:ext>
                </a:extLst>
              </p:cNvPr>
              <p:cNvSpPr>
                <a:spLocks noChangeArrowheads="1"/>
              </p:cNvSpPr>
              <p:nvPr/>
            </p:nvSpPr>
            <p:spPr bwMode="auto">
              <a:xfrm>
                <a:off x="2664" y="223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396" name="Rectangle 27">
                <a:extLst>
                  <a:ext uri="{FF2B5EF4-FFF2-40B4-BE49-F238E27FC236}">
                    <a16:creationId xmlns:a16="http://schemas.microsoft.com/office/drawing/2014/main" id="{AB386C34-4BF2-4F71-86C8-40D381E12FC6}"/>
                  </a:ext>
                </a:extLst>
              </p:cNvPr>
              <p:cNvSpPr>
                <a:spLocks noChangeArrowheads="1"/>
              </p:cNvSpPr>
              <p:nvPr/>
            </p:nvSpPr>
            <p:spPr bwMode="auto">
              <a:xfrm>
                <a:off x="2733" y="228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2400">
                    <a:latin typeface="黑体" panose="02010609060101010101" pitchFamily="49" charset="-122"/>
                    <a:ea typeface="黑体" panose="02010609060101010101" pitchFamily="49" charset="-122"/>
                  </a:rPr>
                  <a:t>D</a:t>
                </a:r>
              </a:p>
            </p:txBody>
          </p:sp>
        </p:grpSp>
        <p:grpSp>
          <p:nvGrpSpPr>
            <p:cNvPr id="58385" name="Group 28">
              <a:extLst>
                <a:ext uri="{FF2B5EF4-FFF2-40B4-BE49-F238E27FC236}">
                  <a16:creationId xmlns:a16="http://schemas.microsoft.com/office/drawing/2014/main" id="{C7CBAC32-15EC-4958-BB16-142EEEFB4860}"/>
                </a:ext>
              </a:extLst>
            </p:cNvPr>
            <p:cNvGrpSpPr>
              <a:grpSpLocks/>
            </p:cNvGrpSpPr>
            <p:nvPr/>
          </p:nvGrpSpPr>
          <p:grpSpPr bwMode="auto">
            <a:xfrm>
              <a:off x="1501" y="2350"/>
              <a:ext cx="360" cy="359"/>
              <a:chOff x="2268" y="2793"/>
              <a:chExt cx="360" cy="359"/>
            </a:xfrm>
          </p:grpSpPr>
          <p:sp>
            <p:nvSpPr>
              <p:cNvPr id="58393" name="Oval 29">
                <a:extLst>
                  <a:ext uri="{FF2B5EF4-FFF2-40B4-BE49-F238E27FC236}">
                    <a16:creationId xmlns:a16="http://schemas.microsoft.com/office/drawing/2014/main" id="{27170202-10AA-459C-B1F8-7DB87CD9E593}"/>
                  </a:ext>
                </a:extLst>
              </p:cNvPr>
              <p:cNvSpPr>
                <a:spLocks noChangeArrowheads="1"/>
              </p:cNvSpPr>
              <p:nvPr/>
            </p:nvSpPr>
            <p:spPr bwMode="auto">
              <a:xfrm>
                <a:off x="2268" y="279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394" name="Rectangle 30">
                <a:extLst>
                  <a:ext uri="{FF2B5EF4-FFF2-40B4-BE49-F238E27FC236}">
                    <a16:creationId xmlns:a16="http://schemas.microsoft.com/office/drawing/2014/main" id="{94D12428-8E86-4591-A064-66F125314496}"/>
                  </a:ext>
                </a:extLst>
              </p:cNvPr>
              <p:cNvSpPr>
                <a:spLocks noChangeArrowheads="1"/>
              </p:cNvSpPr>
              <p:nvPr/>
            </p:nvSpPr>
            <p:spPr bwMode="auto">
              <a:xfrm>
                <a:off x="2337" y="284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2400">
                    <a:latin typeface="黑体" panose="02010609060101010101" pitchFamily="49" charset="-122"/>
                    <a:ea typeface="黑体" panose="02010609060101010101" pitchFamily="49" charset="-122"/>
                  </a:rPr>
                  <a:t>C</a:t>
                </a:r>
              </a:p>
            </p:txBody>
          </p:sp>
        </p:grpSp>
        <p:sp>
          <p:nvSpPr>
            <p:cNvPr id="58386" name="Line 31">
              <a:extLst>
                <a:ext uri="{FF2B5EF4-FFF2-40B4-BE49-F238E27FC236}">
                  <a16:creationId xmlns:a16="http://schemas.microsoft.com/office/drawing/2014/main" id="{4D47DD46-433C-4EE5-AB27-5CF8D7BBB307}"/>
                </a:ext>
              </a:extLst>
            </p:cNvPr>
            <p:cNvSpPr>
              <a:spLocks noChangeShapeType="1"/>
            </p:cNvSpPr>
            <p:nvPr/>
          </p:nvSpPr>
          <p:spPr bwMode="auto">
            <a:xfrm>
              <a:off x="2193" y="988"/>
              <a:ext cx="278"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Line 32">
              <a:extLst>
                <a:ext uri="{FF2B5EF4-FFF2-40B4-BE49-F238E27FC236}">
                  <a16:creationId xmlns:a16="http://schemas.microsoft.com/office/drawing/2014/main" id="{F3DCB63E-5DD1-4730-BBF1-F515C677BBDF}"/>
                </a:ext>
              </a:extLst>
            </p:cNvPr>
            <p:cNvSpPr>
              <a:spLocks noChangeShapeType="1"/>
            </p:cNvSpPr>
            <p:nvPr/>
          </p:nvSpPr>
          <p:spPr bwMode="auto">
            <a:xfrm>
              <a:off x="1775" y="1567"/>
              <a:ext cx="289"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8" name="Line 33">
              <a:extLst>
                <a:ext uri="{FF2B5EF4-FFF2-40B4-BE49-F238E27FC236}">
                  <a16:creationId xmlns:a16="http://schemas.microsoft.com/office/drawing/2014/main" id="{E99B6C37-C951-4DE1-AEF5-B56BB5D72346}"/>
                </a:ext>
              </a:extLst>
            </p:cNvPr>
            <p:cNvSpPr>
              <a:spLocks noChangeShapeType="1"/>
            </p:cNvSpPr>
            <p:nvPr/>
          </p:nvSpPr>
          <p:spPr bwMode="auto">
            <a:xfrm>
              <a:off x="1400" y="2102"/>
              <a:ext cx="246"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389" name="Group 34">
              <a:extLst>
                <a:ext uri="{FF2B5EF4-FFF2-40B4-BE49-F238E27FC236}">
                  <a16:creationId xmlns:a16="http://schemas.microsoft.com/office/drawing/2014/main" id="{D898D1E7-5D35-42EA-A487-BAC30C21E84A}"/>
                </a:ext>
              </a:extLst>
            </p:cNvPr>
            <p:cNvGrpSpPr>
              <a:grpSpLocks/>
            </p:cNvGrpSpPr>
            <p:nvPr/>
          </p:nvGrpSpPr>
          <p:grpSpPr bwMode="auto">
            <a:xfrm>
              <a:off x="1051" y="2917"/>
              <a:ext cx="360" cy="359"/>
              <a:chOff x="1818" y="3360"/>
              <a:chExt cx="360" cy="359"/>
            </a:xfrm>
          </p:grpSpPr>
          <p:sp>
            <p:nvSpPr>
              <p:cNvPr id="58391" name="Oval 35">
                <a:extLst>
                  <a:ext uri="{FF2B5EF4-FFF2-40B4-BE49-F238E27FC236}">
                    <a16:creationId xmlns:a16="http://schemas.microsoft.com/office/drawing/2014/main" id="{8A3216F4-399C-4BA7-89E5-0A8B74FCE9A5}"/>
                  </a:ext>
                </a:extLst>
              </p:cNvPr>
              <p:cNvSpPr>
                <a:spLocks noChangeArrowheads="1"/>
              </p:cNvSpPr>
              <p:nvPr/>
            </p:nvSpPr>
            <p:spPr bwMode="auto">
              <a:xfrm>
                <a:off x="1818" y="336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8392" name="Rectangle 36">
                <a:extLst>
                  <a:ext uri="{FF2B5EF4-FFF2-40B4-BE49-F238E27FC236}">
                    <a16:creationId xmlns:a16="http://schemas.microsoft.com/office/drawing/2014/main" id="{04E33AEE-15B9-4DEB-8D49-F8175E06C732}"/>
                  </a:ext>
                </a:extLst>
              </p:cNvPr>
              <p:cNvSpPr>
                <a:spLocks noChangeArrowheads="1"/>
              </p:cNvSpPr>
              <p:nvPr/>
            </p:nvSpPr>
            <p:spPr bwMode="auto">
              <a:xfrm>
                <a:off x="1887" y="341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2400">
                    <a:latin typeface="黑体" panose="02010609060101010101" pitchFamily="49" charset="-122"/>
                    <a:ea typeface="黑体" panose="02010609060101010101" pitchFamily="49" charset="-122"/>
                  </a:rPr>
                  <a:t>B</a:t>
                </a:r>
              </a:p>
            </p:txBody>
          </p:sp>
        </p:grpSp>
        <p:sp>
          <p:nvSpPr>
            <p:cNvPr id="58390" name="Line 37">
              <a:extLst>
                <a:ext uri="{FF2B5EF4-FFF2-40B4-BE49-F238E27FC236}">
                  <a16:creationId xmlns:a16="http://schemas.microsoft.com/office/drawing/2014/main" id="{0B308B39-4B3C-4C42-A345-94BCB4D433FD}"/>
                </a:ext>
              </a:extLst>
            </p:cNvPr>
            <p:cNvSpPr>
              <a:spLocks noChangeShapeType="1"/>
            </p:cNvSpPr>
            <p:nvPr/>
          </p:nvSpPr>
          <p:spPr bwMode="auto">
            <a:xfrm>
              <a:off x="928" y="2702"/>
              <a:ext cx="268"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6134" name="Rectangle 38">
            <a:extLst>
              <a:ext uri="{FF2B5EF4-FFF2-40B4-BE49-F238E27FC236}">
                <a16:creationId xmlns:a16="http://schemas.microsoft.com/office/drawing/2014/main" id="{59E1B6CD-2862-422E-A525-5BF874C252F2}"/>
              </a:ext>
            </a:extLst>
          </p:cNvPr>
          <p:cNvSpPr>
            <a:spLocks noChangeArrowheads="1"/>
          </p:cNvSpPr>
          <p:nvPr/>
        </p:nvSpPr>
        <p:spPr bwMode="auto">
          <a:xfrm>
            <a:off x="5286375" y="1643063"/>
            <a:ext cx="28289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a:latin typeface="黑体" panose="02010609060101010101" pitchFamily="49" charset="-122"/>
                <a:ea typeface="黑体" panose="02010609060101010101" pitchFamily="49" charset="-122"/>
              </a:rPr>
              <a:t>先序遍历结果</a:t>
            </a:r>
            <a:endParaRPr lang="zh-TW" altLang="en-US" sz="2400" b="1">
              <a:latin typeface="黑体" panose="02010609060101010101" pitchFamily="49" charset="-122"/>
              <a:ea typeface="黑体" panose="02010609060101010101" pitchFamily="49" charset="-122"/>
            </a:endParaRPr>
          </a:p>
          <a:p>
            <a:pPr>
              <a:spcBef>
                <a:spcPct val="0"/>
              </a:spcBef>
              <a:buClrTx/>
              <a:buSzTx/>
              <a:buFontTx/>
              <a:buNone/>
            </a:pPr>
            <a:r>
              <a:rPr lang="zh-TW" altLang="en-US" sz="2400" b="1">
                <a:latin typeface="黑体" panose="02010609060101010101" pitchFamily="49" charset="-122"/>
                <a:ea typeface="黑体" panose="02010609060101010101" pitchFamily="49" charset="-122"/>
              </a:rPr>
              <a:t>+ * * / </a:t>
            </a:r>
            <a:r>
              <a:rPr lang="en-US" altLang="zh-TW" sz="2400" b="1">
                <a:latin typeface="黑体" panose="02010609060101010101" pitchFamily="49" charset="-122"/>
                <a:ea typeface="黑体" panose="02010609060101010101" pitchFamily="49" charset="-122"/>
              </a:rPr>
              <a:t>A B C D E</a:t>
            </a:r>
          </a:p>
          <a:p>
            <a:pPr>
              <a:spcBef>
                <a:spcPct val="0"/>
              </a:spcBef>
              <a:buClrTx/>
              <a:buSzTx/>
              <a:buFontTx/>
              <a:buNone/>
            </a:pP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前缀表示法</a:t>
            </a:r>
          </a:p>
          <a:p>
            <a:pPr>
              <a:spcBef>
                <a:spcPct val="0"/>
              </a:spcBef>
              <a:buClrTx/>
              <a:buSzTx/>
              <a:buFontTx/>
              <a:buNone/>
            </a:pPr>
            <a:endParaRPr lang="zh-CN" altLang="en-US" sz="2400" b="1">
              <a:latin typeface="黑体" panose="02010609060101010101" pitchFamily="49" charset="-122"/>
              <a:ea typeface="黑体" panose="02010609060101010101" pitchFamily="49" charset="-122"/>
            </a:endParaRPr>
          </a:p>
          <a:p>
            <a:pPr>
              <a:spcBef>
                <a:spcPct val="0"/>
              </a:spcBef>
              <a:buClrTx/>
              <a:buSzTx/>
              <a:buFontTx/>
              <a:buNone/>
            </a:pPr>
            <a:r>
              <a:rPr lang="zh-CN" altLang="en-US" sz="2400" b="1">
                <a:latin typeface="黑体" panose="02010609060101010101" pitchFamily="49" charset="-122"/>
                <a:ea typeface="黑体" panose="02010609060101010101" pitchFamily="49" charset="-122"/>
              </a:rPr>
              <a:t>中序遍历结果</a:t>
            </a:r>
            <a:endParaRPr lang="zh-TW" altLang="en-US" sz="2400" b="1">
              <a:latin typeface="黑体" panose="02010609060101010101" pitchFamily="49" charset="-122"/>
              <a:ea typeface="黑体" panose="02010609060101010101" pitchFamily="49" charset="-122"/>
            </a:endParaRPr>
          </a:p>
          <a:p>
            <a:pPr>
              <a:spcBef>
                <a:spcPct val="0"/>
              </a:spcBef>
              <a:buClrTx/>
              <a:buSzTx/>
              <a:buFontTx/>
              <a:buNone/>
            </a:pPr>
            <a:r>
              <a:rPr lang="en-US" altLang="zh-TW" sz="2400" b="1">
                <a:latin typeface="黑体" panose="02010609060101010101" pitchFamily="49" charset="-122"/>
                <a:ea typeface="黑体" panose="02010609060101010101" pitchFamily="49" charset="-122"/>
              </a:rPr>
              <a:t>A / B * C * D + E</a:t>
            </a:r>
          </a:p>
          <a:p>
            <a:pPr>
              <a:spcBef>
                <a:spcPct val="0"/>
              </a:spcBef>
              <a:buClrTx/>
              <a:buSzTx/>
              <a:buFontTx/>
              <a:buNone/>
            </a:pP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中缀表示法</a:t>
            </a:r>
          </a:p>
          <a:p>
            <a:pPr>
              <a:spcBef>
                <a:spcPct val="0"/>
              </a:spcBef>
              <a:buClrTx/>
              <a:buSzTx/>
              <a:buFontTx/>
              <a:buNone/>
            </a:pPr>
            <a:endParaRPr lang="zh-TW" altLang="en-US" sz="2400" b="1">
              <a:latin typeface="黑体" panose="02010609060101010101" pitchFamily="49" charset="-122"/>
              <a:ea typeface="黑体" panose="02010609060101010101" pitchFamily="49" charset="-122"/>
            </a:endParaRPr>
          </a:p>
          <a:p>
            <a:pPr>
              <a:spcBef>
                <a:spcPct val="0"/>
              </a:spcBef>
              <a:buClrTx/>
              <a:buSzTx/>
              <a:buFontTx/>
              <a:buNone/>
            </a:pPr>
            <a:r>
              <a:rPr lang="zh-CN" altLang="en-US" sz="2400" b="1">
                <a:latin typeface="黑体" panose="02010609060101010101" pitchFamily="49" charset="-122"/>
                <a:ea typeface="黑体" panose="02010609060101010101" pitchFamily="49" charset="-122"/>
              </a:rPr>
              <a:t>后序遍历结果</a:t>
            </a:r>
            <a:endParaRPr lang="zh-TW" altLang="en-US" sz="2400" b="1">
              <a:latin typeface="黑体" panose="02010609060101010101" pitchFamily="49" charset="-122"/>
              <a:ea typeface="黑体" panose="02010609060101010101" pitchFamily="49" charset="-122"/>
            </a:endParaRPr>
          </a:p>
          <a:p>
            <a:pPr>
              <a:spcBef>
                <a:spcPct val="0"/>
              </a:spcBef>
              <a:buClrTx/>
              <a:buSzTx/>
              <a:buFontTx/>
              <a:buNone/>
            </a:pPr>
            <a:r>
              <a:rPr lang="en-US" altLang="zh-TW" sz="2400" b="1">
                <a:latin typeface="黑体" panose="02010609060101010101" pitchFamily="49" charset="-122"/>
                <a:ea typeface="黑体" panose="02010609060101010101" pitchFamily="49" charset="-122"/>
              </a:rPr>
              <a:t>A B / C * D * E +</a:t>
            </a:r>
          </a:p>
          <a:p>
            <a:pPr>
              <a:spcBef>
                <a:spcPct val="0"/>
              </a:spcBef>
              <a:buClrTx/>
              <a:buSzTx/>
              <a:buFontTx/>
              <a:buNone/>
            </a:pP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后缀表示法</a:t>
            </a:r>
          </a:p>
          <a:p>
            <a:pPr>
              <a:spcBef>
                <a:spcPct val="0"/>
              </a:spcBef>
              <a:buClrTx/>
              <a:buSzTx/>
              <a:buFontTx/>
              <a:buNone/>
            </a:pPr>
            <a:endParaRPr lang="zh-CN" altLang="en-US" sz="2400" b="1">
              <a:latin typeface="黑体" panose="02010609060101010101" pitchFamily="49" charset="-122"/>
              <a:ea typeface="黑体" panose="02010609060101010101" pitchFamily="49" charset="-122"/>
            </a:endParaRPr>
          </a:p>
        </p:txBody>
      </p:sp>
      <p:sp>
        <p:nvSpPr>
          <p:cNvPr id="58373" name="Rectangle 39">
            <a:extLst>
              <a:ext uri="{FF2B5EF4-FFF2-40B4-BE49-F238E27FC236}">
                <a16:creationId xmlns:a16="http://schemas.microsoft.com/office/drawing/2014/main" id="{BE4F5DF8-7988-4FEB-8FF4-94471C3BBB57}"/>
              </a:ext>
            </a:extLst>
          </p:cNvPr>
          <p:cNvSpPr>
            <a:spLocks noGrp="1" noChangeArrowheads="1"/>
          </p:cNvSpPr>
          <p:nvPr>
            <p:ph type="title"/>
          </p:nvPr>
        </p:nvSpPr>
        <p:spPr>
          <a:xfrm>
            <a:off x="194879" y="190670"/>
            <a:ext cx="8033518" cy="685800"/>
          </a:xfrm>
        </p:spPr>
        <p:txBody>
          <a:bodyPr/>
          <a:lstStyle/>
          <a:p>
            <a:pPr eaLnBrk="1" hangingPunct="1"/>
            <a:r>
              <a:rPr lang="zh-CN" altLang="en-US" sz="3200" dirty="0">
                <a:solidFill>
                  <a:srgbClr val="333399"/>
                </a:solidFill>
                <a:latin typeface="黑体" panose="02010609060101010101" pitchFamily="49" charset="-122"/>
                <a:ea typeface="黑体" panose="02010609060101010101" pitchFamily="49" charset="-122"/>
              </a:rPr>
              <a:t>例题：用二叉树表示算术表达式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5161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5161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5161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51613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51613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51613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wd">
                                    <p:tmAbs val="300"/>
                                  </p:iterate>
                                  <p:childTnLst>
                                    <p:set>
                                      <p:cBhvr>
                                        <p:cTn id="30" dur="1" fill="hold">
                                          <p:stCondLst>
                                            <p:cond delay="299"/>
                                          </p:stCondLst>
                                        </p:cTn>
                                        <p:tgtEl>
                                          <p:spTgt spid="51613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wd">
                                    <p:tmAbs val="300"/>
                                  </p:iterate>
                                  <p:childTnLst>
                                    <p:set>
                                      <p:cBhvr>
                                        <p:cTn id="34" dur="1" fill="hold">
                                          <p:stCondLst>
                                            <p:cond delay="299"/>
                                          </p:stCondLst>
                                        </p:cTn>
                                        <p:tgtEl>
                                          <p:spTgt spid="516134">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iterate type="wd">
                                    <p:tmAbs val="300"/>
                                  </p:iterate>
                                  <p:childTnLst>
                                    <p:set>
                                      <p:cBhvr>
                                        <p:cTn id="38" dur="1" fill="hold">
                                          <p:stCondLst>
                                            <p:cond delay="299"/>
                                          </p:stCondLst>
                                        </p:cTn>
                                        <p:tgtEl>
                                          <p:spTgt spid="51613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34"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DBF6CA75-6E4F-42F4-9682-CAFE143BDE18}"/>
              </a:ext>
            </a:extLst>
          </p:cNvPr>
          <p:cNvSpPr>
            <a:spLocks noGrp="1"/>
          </p:cNvSpPr>
          <p:nvPr>
            <p:ph type="sldNum" sz="quarter" idx="4294967295"/>
          </p:nvPr>
        </p:nvSpPr>
        <p:spPr bwMode="auto">
          <a:xfrm>
            <a:off x="8410575" y="6400800"/>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872927E9-8521-4BDB-9A07-53BD81A53CE7}"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45</a:t>
            </a:fld>
            <a:endParaRPr lang="en-US" altLang="zh-CN" sz="2400">
              <a:latin typeface="黑体" panose="02010609060101010101" pitchFamily="49" charset="-122"/>
              <a:ea typeface="黑体" panose="02010609060101010101" pitchFamily="49" charset="-122"/>
            </a:endParaRPr>
          </a:p>
        </p:txBody>
      </p:sp>
      <p:sp>
        <p:nvSpPr>
          <p:cNvPr id="57347" name="Rectangle 4">
            <a:extLst>
              <a:ext uri="{FF2B5EF4-FFF2-40B4-BE49-F238E27FC236}">
                <a16:creationId xmlns:a16="http://schemas.microsoft.com/office/drawing/2014/main" id="{AEB5CBD3-B76E-428A-AC5A-898B6F7418CB}"/>
              </a:ext>
            </a:extLst>
          </p:cNvPr>
          <p:cNvSpPr>
            <a:spLocks noGrp="1" noRot="1" noChangeArrowheads="1"/>
          </p:cNvSpPr>
          <p:nvPr>
            <p:ph type="title"/>
          </p:nvPr>
        </p:nvSpPr>
        <p:spPr>
          <a:xfrm>
            <a:off x="522928" y="233364"/>
            <a:ext cx="8643937" cy="609600"/>
          </a:xfrm>
          <a:noFill/>
        </p:spPr>
        <p:txBody>
          <a:bodyPr anchor="ctr"/>
          <a:lstStyle/>
          <a:p>
            <a:pPr eaLnBrk="1" hangingPunct="1"/>
            <a:r>
              <a:rPr lang="zh-CN" altLang="en-US" sz="2800" dirty="0">
                <a:latin typeface="黑体" panose="02010609060101010101" pitchFamily="49" charset="-122"/>
                <a:ea typeface="黑体" panose="02010609060101010101" pitchFamily="49" charset="-122"/>
              </a:rPr>
              <a:t>练习：写出二叉树的先序、中序、后序遍历结果</a:t>
            </a:r>
          </a:p>
        </p:txBody>
      </p:sp>
      <p:grpSp>
        <p:nvGrpSpPr>
          <p:cNvPr id="57348" name="Group 44">
            <a:extLst>
              <a:ext uri="{FF2B5EF4-FFF2-40B4-BE49-F238E27FC236}">
                <a16:creationId xmlns:a16="http://schemas.microsoft.com/office/drawing/2014/main" id="{948F4AEA-A55F-4964-8889-1C6DA88C8CA7}"/>
              </a:ext>
            </a:extLst>
          </p:cNvPr>
          <p:cNvGrpSpPr>
            <a:grpSpLocks/>
          </p:cNvGrpSpPr>
          <p:nvPr/>
        </p:nvGrpSpPr>
        <p:grpSpPr bwMode="auto">
          <a:xfrm>
            <a:off x="857250" y="1428750"/>
            <a:ext cx="3032125" cy="4340225"/>
            <a:chOff x="1512" y="647"/>
            <a:chExt cx="1909" cy="2734"/>
          </a:xfrm>
        </p:grpSpPr>
        <p:grpSp>
          <p:nvGrpSpPr>
            <p:cNvPr id="57352" name="Group 45">
              <a:extLst>
                <a:ext uri="{FF2B5EF4-FFF2-40B4-BE49-F238E27FC236}">
                  <a16:creationId xmlns:a16="http://schemas.microsoft.com/office/drawing/2014/main" id="{1CBF6112-2C2C-4FD3-9895-2AB9B8F37EC7}"/>
                </a:ext>
              </a:extLst>
            </p:cNvPr>
            <p:cNvGrpSpPr>
              <a:grpSpLocks/>
            </p:cNvGrpSpPr>
            <p:nvPr/>
          </p:nvGrpSpPr>
          <p:grpSpPr bwMode="auto">
            <a:xfrm>
              <a:off x="1897" y="647"/>
              <a:ext cx="360" cy="359"/>
              <a:chOff x="2664" y="1090"/>
              <a:chExt cx="360" cy="359"/>
            </a:xfrm>
          </p:grpSpPr>
          <p:sp>
            <p:nvSpPr>
              <p:cNvPr id="57385" name="Oval 46">
                <a:extLst>
                  <a:ext uri="{FF2B5EF4-FFF2-40B4-BE49-F238E27FC236}">
                    <a16:creationId xmlns:a16="http://schemas.microsoft.com/office/drawing/2014/main" id="{D1DD9BB3-69C9-480A-9EC1-E4176014097E}"/>
                  </a:ext>
                </a:extLst>
              </p:cNvPr>
              <p:cNvSpPr>
                <a:spLocks noChangeArrowheads="1"/>
              </p:cNvSpPr>
              <p:nvPr/>
            </p:nvSpPr>
            <p:spPr bwMode="auto">
              <a:xfrm>
                <a:off x="2664" y="109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86" name="Rectangle 47">
                <a:extLst>
                  <a:ext uri="{FF2B5EF4-FFF2-40B4-BE49-F238E27FC236}">
                    <a16:creationId xmlns:a16="http://schemas.microsoft.com/office/drawing/2014/main" id="{1C6684A0-9A1A-4527-B500-02D891DD6465}"/>
                  </a:ext>
                </a:extLst>
              </p:cNvPr>
              <p:cNvSpPr>
                <a:spLocks noChangeArrowheads="1"/>
              </p:cNvSpPr>
              <p:nvPr/>
            </p:nvSpPr>
            <p:spPr bwMode="auto">
              <a:xfrm>
                <a:off x="2733" y="114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latin typeface="黑体" panose="02010609060101010101" pitchFamily="49" charset="-122"/>
                    <a:ea typeface="黑体" panose="02010609060101010101" pitchFamily="49" charset="-122"/>
                  </a:rPr>
                  <a:t>A</a:t>
                </a:r>
              </a:p>
            </p:txBody>
          </p:sp>
        </p:grpSp>
        <p:grpSp>
          <p:nvGrpSpPr>
            <p:cNvPr id="57353" name="Group 48">
              <a:extLst>
                <a:ext uri="{FF2B5EF4-FFF2-40B4-BE49-F238E27FC236}">
                  <a16:creationId xmlns:a16="http://schemas.microsoft.com/office/drawing/2014/main" id="{15EC31F2-FBC4-4FED-A7B8-6DE05C46D950}"/>
                </a:ext>
              </a:extLst>
            </p:cNvPr>
            <p:cNvGrpSpPr>
              <a:grpSpLocks/>
            </p:cNvGrpSpPr>
            <p:nvPr/>
          </p:nvGrpSpPr>
          <p:grpSpPr bwMode="auto">
            <a:xfrm>
              <a:off x="1512" y="1216"/>
              <a:ext cx="360" cy="359"/>
              <a:chOff x="2279" y="1659"/>
              <a:chExt cx="360" cy="359"/>
            </a:xfrm>
          </p:grpSpPr>
          <p:sp>
            <p:nvSpPr>
              <p:cNvPr id="57383" name="Oval 49">
                <a:extLst>
                  <a:ext uri="{FF2B5EF4-FFF2-40B4-BE49-F238E27FC236}">
                    <a16:creationId xmlns:a16="http://schemas.microsoft.com/office/drawing/2014/main" id="{CEB9997E-61C8-4309-821D-997FA13AA709}"/>
                  </a:ext>
                </a:extLst>
              </p:cNvPr>
              <p:cNvSpPr>
                <a:spLocks noChangeArrowheads="1"/>
              </p:cNvSpPr>
              <p:nvPr/>
            </p:nvSpPr>
            <p:spPr bwMode="auto">
              <a:xfrm>
                <a:off x="2279" y="1659"/>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84" name="Rectangle 50">
                <a:extLst>
                  <a:ext uri="{FF2B5EF4-FFF2-40B4-BE49-F238E27FC236}">
                    <a16:creationId xmlns:a16="http://schemas.microsoft.com/office/drawing/2014/main" id="{3DC6FCAC-9016-4D65-8527-DAB0F1098437}"/>
                  </a:ext>
                </a:extLst>
              </p:cNvPr>
              <p:cNvSpPr>
                <a:spLocks noChangeArrowheads="1"/>
              </p:cNvSpPr>
              <p:nvPr/>
            </p:nvSpPr>
            <p:spPr bwMode="auto">
              <a:xfrm>
                <a:off x="2348" y="171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latin typeface="黑体" panose="02010609060101010101" pitchFamily="49" charset="-122"/>
                    <a:ea typeface="黑体" panose="02010609060101010101" pitchFamily="49" charset="-122"/>
                  </a:rPr>
                  <a:t>B</a:t>
                </a:r>
              </a:p>
            </p:txBody>
          </p:sp>
        </p:grpSp>
        <p:sp>
          <p:nvSpPr>
            <p:cNvPr id="57354" name="Line 51">
              <a:extLst>
                <a:ext uri="{FF2B5EF4-FFF2-40B4-BE49-F238E27FC236}">
                  <a16:creationId xmlns:a16="http://schemas.microsoft.com/office/drawing/2014/main" id="{C5E92E26-C3A8-4B71-B78D-873B4A3AA9A6}"/>
                </a:ext>
              </a:extLst>
            </p:cNvPr>
            <p:cNvSpPr>
              <a:spLocks noChangeShapeType="1"/>
            </p:cNvSpPr>
            <p:nvPr/>
          </p:nvSpPr>
          <p:spPr bwMode="auto">
            <a:xfrm flipH="1">
              <a:off x="1753" y="999"/>
              <a:ext cx="215"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55" name="Group 52">
              <a:extLst>
                <a:ext uri="{FF2B5EF4-FFF2-40B4-BE49-F238E27FC236}">
                  <a16:creationId xmlns:a16="http://schemas.microsoft.com/office/drawing/2014/main" id="{F1350CEA-E93F-49B7-AC09-E53E9A91AA6C}"/>
                </a:ext>
              </a:extLst>
            </p:cNvPr>
            <p:cNvGrpSpPr>
              <a:grpSpLocks/>
            </p:cNvGrpSpPr>
            <p:nvPr/>
          </p:nvGrpSpPr>
          <p:grpSpPr bwMode="auto">
            <a:xfrm>
              <a:off x="2608" y="2478"/>
              <a:ext cx="360" cy="359"/>
              <a:chOff x="1014" y="3361"/>
              <a:chExt cx="360" cy="359"/>
            </a:xfrm>
          </p:grpSpPr>
          <p:sp>
            <p:nvSpPr>
              <p:cNvPr id="57381" name="Oval 53">
                <a:extLst>
                  <a:ext uri="{FF2B5EF4-FFF2-40B4-BE49-F238E27FC236}">
                    <a16:creationId xmlns:a16="http://schemas.microsoft.com/office/drawing/2014/main" id="{DD13CF3D-9E57-4453-A167-5A370303E3D5}"/>
                  </a:ext>
                </a:extLst>
              </p:cNvPr>
              <p:cNvSpPr>
                <a:spLocks noChangeArrowheads="1"/>
              </p:cNvSpPr>
              <p:nvPr/>
            </p:nvSpPr>
            <p:spPr bwMode="auto">
              <a:xfrm>
                <a:off x="1014" y="336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82" name="Rectangle 54">
                <a:extLst>
                  <a:ext uri="{FF2B5EF4-FFF2-40B4-BE49-F238E27FC236}">
                    <a16:creationId xmlns:a16="http://schemas.microsoft.com/office/drawing/2014/main" id="{C7E1D423-E926-4CE1-9BCC-9590C0E94ADD}"/>
                  </a:ext>
                </a:extLst>
              </p:cNvPr>
              <p:cNvSpPr>
                <a:spLocks noChangeArrowheads="1"/>
              </p:cNvSpPr>
              <p:nvPr/>
            </p:nvSpPr>
            <p:spPr bwMode="auto">
              <a:xfrm>
                <a:off x="1083" y="341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latin typeface="黑体" panose="02010609060101010101" pitchFamily="49" charset="-122"/>
                    <a:ea typeface="黑体" panose="02010609060101010101" pitchFamily="49" charset="-122"/>
                  </a:rPr>
                  <a:t>G</a:t>
                </a:r>
              </a:p>
            </p:txBody>
          </p:sp>
        </p:grpSp>
        <p:sp>
          <p:nvSpPr>
            <p:cNvPr id="57356" name="Line 55">
              <a:extLst>
                <a:ext uri="{FF2B5EF4-FFF2-40B4-BE49-F238E27FC236}">
                  <a16:creationId xmlns:a16="http://schemas.microsoft.com/office/drawing/2014/main" id="{FFA605C1-1EAE-4CEC-B3BE-9044A05C64D3}"/>
                </a:ext>
              </a:extLst>
            </p:cNvPr>
            <p:cNvSpPr>
              <a:spLocks noChangeShapeType="1"/>
            </p:cNvSpPr>
            <p:nvPr/>
          </p:nvSpPr>
          <p:spPr bwMode="auto">
            <a:xfrm flipH="1">
              <a:off x="2336" y="2795"/>
              <a:ext cx="27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57" name="Group 56">
              <a:extLst>
                <a:ext uri="{FF2B5EF4-FFF2-40B4-BE49-F238E27FC236}">
                  <a16:creationId xmlns:a16="http://schemas.microsoft.com/office/drawing/2014/main" id="{1CD3AA94-E730-4A9A-8343-3596A170DB06}"/>
                </a:ext>
              </a:extLst>
            </p:cNvPr>
            <p:cNvGrpSpPr>
              <a:grpSpLocks/>
            </p:cNvGrpSpPr>
            <p:nvPr/>
          </p:nvGrpSpPr>
          <p:grpSpPr bwMode="auto">
            <a:xfrm>
              <a:off x="2971" y="1797"/>
              <a:ext cx="360" cy="359"/>
              <a:chOff x="1848" y="2235"/>
              <a:chExt cx="360" cy="359"/>
            </a:xfrm>
          </p:grpSpPr>
          <p:sp>
            <p:nvSpPr>
              <p:cNvPr id="57379" name="Oval 57">
                <a:extLst>
                  <a:ext uri="{FF2B5EF4-FFF2-40B4-BE49-F238E27FC236}">
                    <a16:creationId xmlns:a16="http://schemas.microsoft.com/office/drawing/2014/main" id="{B7359D93-2A66-4E26-832E-89812BE26AE1}"/>
                  </a:ext>
                </a:extLst>
              </p:cNvPr>
              <p:cNvSpPr>
                <a:spLocks noChangeArrowheads="1"/>
              </p:cNvSpPr>
              <p:nvPr/>
            </p:nvSpPr>
            <p:spPr bwMode="auto">
              <a:xfrm>
                <a:off x="1848" y="223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80" name="Rectangle 58">
                <a:extLst>
                  <a:ext uri="{FF2B5EF4-FFF2-40B4-BE49-F238E27FC236}">
                    <a16:creationId xmlns:a16="http://schemas.microsoft.com/office/drawing/2014/main" id="{C27CE4E9-5B4E-47A1-A005-2E41D6B92102}"/>
                  </a:ext>
                </a:extLst>
              </p:cNvPr>
              <p:cNvSpPr>
                <a:spLocks noChangeArrowheads="1"/>
              </p:cNvSpPr>
              <p:nvPr/>
            </p:nvSpPr>
            <p:spPr bwMode="auto">
              <a:xfrm>
                <a:off x="1917" y="228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latin typeface="黑体" panose="02010609060101010101" pitchFamily="49" charset="-122"/>
                    <a:ea typeface="黑体" panose="02010609060101010101" pitchFamily="49" charset="-122"/>
                  </a:rPr>
                  <a:t>F</a:t>
                </a:r>
              </a:p>
            </p:txBody>
          </p:sp>
        </p:grpSp>
        <p:grpSp>
          <p:nvGrpSpPr>
            <p:cNvPr id="57358" name="Group 59">
              <a:extLst>
                <a:ext uri="{FF2B5EF4-FFF2-40B4-BE49-F238E27FC236}">
                  <a16:creationId xmlns:a16="http://schemas.microsoft.com/office/drawing/2014/main" id="{4E27C4C7-DFEC-43FB-B9F0-DB1F2D962786}"/>
                </a:ext>
              </a:extLst>
            </p:cNvPr>
            <p:cNvGrpSpPr>
              <a:grpSpLocks/>
            </p:cNvGrpSpPr>
            <p:nvPr/>
          </p:nvGrpSpPr>
          <p:grpSpPr bwMode="auto">
            <a:xfrm>
              <a:off x="3061" y="3022"/>
              <a:ext cx="360" cy="359"/>
              <a:chOff x="1420" y="2812"/>
              <a:chExt cx="360" cy="359"/>
            </a:xfrm>
          </p:grpSpPr>
          <p:sp>
            <p:nvSpPr>
              <p:cNvPr id="57377" name="Oval 60">
                <a:extLst>
                  <a:ext uri="{FF2B5EF4-FFF2-40B4-BE49-F238E27FC236}">
                    <a16:creationId xmlns:a16="http://schemas.microsoft.com/office/drawing/2014/main" id="{E6CD3B32-5EDC-4A6D-8DBD-F7C82F538EED}"/>
                  </a:ext>
                </a:extLst>
              </p:cNvPr>
              <p:cNvSpPr>
                <a:spLocks noChangeArrowheads="1"/>
              </p:cNvSpPr>
              <p:nvPr/>
            </p:nvSpPr>
            <p:spPr bwMode="auto">
              <a:xfrm>
                <a:off x="1420" y="2812"/>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78" name="Rectangle 61">
                <a:extLst>
                  <a:ext uri="{FF2B5EF4-FFF2-40B4-BE49-F238E27FC236}">
                    <a16:creationId xmlns:a16="http://schemas.microsoft.com/office/drawing/2014/main" id="{B97AF525-7977-4F75-8EF5-9FFC58C0ADDE}"/>
                  </a:ext>
                </a:extLst>
              </p:cNvPr>
              <p:cNvSpPr>
                <a:spLocks noChangeArrowheads="1"/>
              </p:cNvSpPr>
              <p:nvPr/>
            </p:nvSpPr>
            <p:spPr bwMode="auto">
              <a:xfrm>
                <a:off x="1489" y="2865"/>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latin typeface="黑体" panose="02010609060101010101" pitchFamily="49" charset="-122"/>
                    <a:ea typeface="黑体" panose="02010609060101010101" pitchFamily="49" charset="-122"/>
                  </a:rPr>
                  <a:t>K</a:t>
                </a:r>
              </a:p>
            </p:txBody>
          </p:sp>
        </p:grpSp>
        <p:sp>
          <p:nvSpPr>
            <p:cNvPr id="57359" name="Line 62">
              <a:extLst>
                <a:ext uri="{FF2B5EF4-FFF2-40B4-BE49-F238E27FC236}">
                  <a16:creationId xmlns:a16="http://schemas.microsoft.com/office/drawing/2014/main" id="{00CA1095-8B95-4F74-B100-A5CD1733FE51}"/>
                </a:ext>
              </a:extLst>
            </p:cNvPr>
            <p:cNvSpPr>
              <a:spLocks noChangeShapeType="1"/>
            </p:cNvSpPr>
            <p:nvPr/>
          </p:nvSpPr>
          <p:spPr bwMode="auto">
            <a:xfrm>
              <a:off x="2835" y="1480"/>
              <a:ext cx="272" cy="3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0" name="Line 63">
              <a:extLst>
                <a:ext uri="{FF2B5EF4-FFF2-40B4-BE49-F238E27FC236}">
                  <a16:creationId xmlns:a16="http://schemas.microsoft.com/office/drawing/2014/main" id="{65F65960-44BA-4016-B450-2EABFFA0EF9C}"/>
                </a:ext>
              </a:extLst>
            </p:cNvPr>
            <p:cNvSpPr>
              <a:spLocks noChangeShapeType="1"/>
            </p:cNvSpPr>
            <p:nvPr/>
          </p:nvSpPr>
          <p:spPr bwMode="auto">
            <a:xfrm flipH="1">
              <a:off x="1791" y="2160"/>
              <a:ext cx="309"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61" name="Group 64">
              <a:extLst>
                <a:ext uri="{FF2B5EF4-FFF2-40B4-BE49-F238E27FC236}">
                  <a16:creationId xmlns:a16="http://schemas.microsoft.com/office/drawing/2014/main" id="{490D8526-B6EB-41B9-90D9-D78B180561C8}"/>
                </a:ext>
              </a:extLst>
            </p:cNvPr>
            <p:cNvGrpSpPr>
              <a:grpSpLocks/>
            </p:cNvGrpSpPr>
            <p:nvPr/>
          </p:nvGrpSpPr>
          <p:grpSpPr bwMode="auto">
            <a:xfrm>
              <a:off x="2517" y="1162"/>
              <a:ext cx="360" cy="359"/>
              <a:chOff x="3082" y="1668"/>
              <a:chExt cx="360" cy="359"/>
            </a:xfrm>
          </p:grpSpPr>
          <p:sp>
            <p:nvSpPr>
              <p:cNvPr id="57375" name="Oval 65">
                <a:extLst>
                  <a:ext uri="{FF2B5EF4-FFF2-40B4-BE49-F238E27FC236}">
                    <a16:creationId xmlns:a16="http://schemas.microsoft.com/office/drawing/2014/main" id="{0DC26C36-0361-4C6E-ADEE-011325BE30F0}"/>
                  </a:ext>
                </a:extLst>
              </p:cNvPr>
              <p:cNvSpPr>
                <a:spLocks noChangeArrowheads="1"/>
              </p:cNvSpPr>
              <p:nvPr/>
            </p:nvSpPr>
            <p:spPr bwMode="auto">
              <a:xfrm>
                <a:off x="3082" y="166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76" name="Rectangle 66">
                <a:extLst>
                  <a:ext uri="{FF2B5EF4-FFF2-40B4-BE49-F238E27FC236}">
                    <a16:creationId xmlns:a16="http://schemas.microsoft.com/office/drawing/2014/main" id="{D02F9BF6-6E80-4FF4-BDF8-1911275333FF}"/>
                  </a:ext>
                </a:extLst>
              </p:cNvPr>
              <p:cNvSpPr>
                <a:spLocks noChangeArrowheads="1"/>
              </p:cNvSpPr>
              <p:nvPr/>
            </p:nvSpPr>
            <p:spPr bwMode="auto">
              <a:xfrm>
                <a:off x="3151" y="172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2400">
                    <a:latin typeface="黑体" panose="02010609060101010101" pitchFamily="49" charset="-122"/>
                    <a:ea typeface="黑体" panose="02010609060101010101" pitchFamily="49" charset="-122"/>
                  </a:rPr>
                  <a:t>E</a:t>
                </a:r>
              </a:p>
            </p:txBody>
          </p:sp>
        </p:grpSp>
        <p:grpSp>
          <p:nvGrpSpPr>
            <p:cNvPr id="57362" name="Group 67">
              <a:extLst>
                <a:ext uri="{FF2B5EF4-FFF2-40B4-BE49-F238E27FC236}">
                  <a16:creationId xmlns:a16="http://schemas.microsoft.com/office/drawing/2014/main" id="{E4FAF420-E7B5-4260-A5DF-2FAD4DE17F06}"/>
                </a:ext>
              </a:extLst>
            </p:cNvPr>
            <p:cNvGrpSpPr>
              <a:grpSpLocks/>
            </p:cNvGrpSpPr>
            <p:nvPr/>
          </p:nvGrpSpPr>
          <p:grpSpPr bwMode="auto">
            <a:xfrm>
              <a:off x="1565" y="2387"/>
              <a:ext cx="360" cy="359"/>
              <a:chOff x="2664" y="2236"/>
              <a:chExt cx="360" cy="359"/>
            </a:xfrm>
          </p:grpSpPr>
          <p:sp>
            <p:nvSpPr>
              <p:cNvPr id="57373" name="Oval 68">
                <a:extLst>
                  <a:ext uri="{FF2B5EF4-FFF2-40B4-BE49-F238E27FC236}">
                    <a16:creationId xmlns:a16="http://schemas.microsoft.com/office/drawing/2014/main" id="{859110A1-25C3-4DB4-B7FD-B4ED4949B212}"/>
                  </a:ext>
                </a:extLst>
              </p:cNvPr>
              <p:cNvSpPr>
                <a:spLocks noChangeArrowheads="1"/>
              </p:cNvSpPr>
              <p:nvPr/>
            </p:nvSpPr>
            <p:spPr bwMode="auto">
              <a:xfrm>
                <a:off x="2664" y="223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74" name="Rectangle 69">
                <a:extLst>
                  <a:ext uri="{FF2B5EF4-FFF2-40B4-BE49-F238E27FC236}">
                    <a16:creationId xmlns:a16="http://schemas.microsoft.com/office/drawing/2014/main" id="{AF4E8D60-2A88-4E53-9900-DA3CDE831E95}"/>
                  </a:ext>
                </a:extLst>
              </p:cNvPr>
              <p:cNvSpPr>
                <a:spLocks noChangeArrowheads="1"/>
              </p:cNvSpPr>
              <p:nvPr/>
            </p:nvSpPr>
            <p:spPr bwMode="auto">
              <a:xfrm>
                <a:off x="2733" y="228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2400">
                    <a:latin typeface="黑体" panose="02010609060101010101" pitchFamily="49" charset="-122"/>
                    <a:ea typeface="黑体" panose="02010609060101010101" pitchFamily="49" charset="-122"/>
                  </a:rPr>
                  <a:t>D</a:t>
                </a:r>
              </a:p>
            </p:txBody>
          </p:sp>
        </p:grpSp>
        <p:grpSp>
          <p:nvGrpSpPr>
            <p:cNvPr id="57363" name="Group 70">
              <a:extLst>
                <a:ext uri="{FF2B5EF4-FFF2-40B4-BE49-F238E27FC236}">
                  <a16:creationId xmlns:a16="http://schemas.microsoft.com/office/drawing/2014/main" id="{FD1E7781-238C-4342-AAFA-EB1295750F7B}"/>
                </a:ext>
              </a:extLst>
            </p:cNvPr>
            <p:cNvGrpSpPr>
              <a:grpSpLocks/>
            </p:cNvGrpSpPr>
            <p:nvPr/>
          </p:nvGrpSpPr>
          <p:grpSpPr bwMode="auto">
            <a:xfrm>
              <a:off x="1973" y="1797"/>
              <a:ext cx="360" cy="359"/>
              <a:chOff x="2268" y="2793"/>
              <a:chExt cx="360" cy="359"/>
            </a:xfrm>
          </p:grpSpPr>
          <p:sp>
            <p:nvSpPr>
              <p:cNvPr id="57371" name="Oval 71">
                <a:extLst>
                  <a:ext uri="{FF2B5EF4-FFF2-40B4-BE49-F238E27FC236}">
                    <a16:creationId xmlns:a16="http://schemas.microsoft.com/office/drawing/2014/main" id="{F01FD9FF-B594-4C10-BC14-57A866E65AF9}"/>
                  </a:ext>
                </a:extLst>
              </p:cNvPr>
              <p:cNvSpPr>
                <a:spLocks noChangeArrowheads="1"/>
              </p:cNvSpPr>
              <p:nvPr/>
            </p:nvSpPr>
            <p:spPr bwMode="auto">
              <a:xfrm>
                <a:off x="2268" y="279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72" name="Rectangle 72">
                <a:extLst>
                  <a:ext uri="{FF2B5EF4-FFF2-40B4-BE49-F238E27FC236}">
                    <a16:creationId xmlns:a16="http://schemas.microsoft.com/office/drawing/2014/main" id="{8CF7029A-83D0-4DEA-9A7B-EDF90F57DF25}"/>
                  </a:ext>
                </a:extLst>
              </p:cNvPr>
              <p:cNvSpPr>
                <a:spLocks noChangeArrowheads="1"/>
              </p:cNvSpPr>
              <p:nvPr/>
            </p:nvSpPr>
            <p:spPr bwMode="auto">
              <a:xfrm>
                <a:off x="2337" y="284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TW" sz="2400">
                    <a:latin typeface="黑体" panose="02010609060101010101" pitchFamily="49" charset="-122"/>
                    <a:ea typeface="黑体" panose="02010609060101010101" pitchFamily="49" charset="-122"/>
                  </a:rPr>
                  <a:t>C</a:t>
                </a:r>
              </a:p>
            </p:txBody>
          </p:sp>
        </p:grpSp>
        <p:sp>
          <p:nvSpPr>
            <p:cNvPr id="57364" name="Line 73">
              <a:extLst>
                <a:ext uri="{FF2B5EF4-FFF2-40B4-BE49-F238E27FC236}">
                  <a16:creationId xmlns:a16="http://schemas.microsoft.com/office/drawing/2014/main" id="{E73DEA75-31A5-4B84-B78B-8EA5B6D0463F}"/>
                </a:ext>
              </a:extLst>
            </p:cNvPr>
            <p:cNvSpPr>
              <a:spLocks noChangeShapeType="1"/>
            </p:cNvSpPr>
            <p:nvPr/>
          </p:nvSpPr>
          <p:spPr bwMode="auto">
            <a:xfrm>
              <a:off x="2193" y="988"/>
              <a:ext cx="369" cy="2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5" name="Line 74">
              <a:extLst>
                <a:ext uri="{FF2B5EF4-FFF2-40B4-BE49-F238E27FC236}">
                  <a16:creationId xmlns:a16="http://schemas.microsoft.com/office/drawing/2014/main" id="{6B5A30FC-C318-42BF-8B95-7CF29FD46EFC}"/>
                </a:ext>
              </a:extLst>
            </p:cNvPr>
            <p:cNvSpPr>
              <a:spLocks noChangeShapeType="1"/>
            </p:cNvSpPr>
            <p:nvPr/>
          </p:nvSpPr>
          <p:spPr bwMode="auto">
            <a:xfrm>
              <a:off x="1837" y="1480"/>
              <a:ext cx="227" cy="3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6" name="Line 75">
              <a:extLst>
                <a:ext uri="{FF2B5EF4-FFF2-40B4-BE49-F238E27FC236}">
                  <a16:creationId xmlns:a16="http://schemas.microsoft.com/office/drawing/2014/main" id="{DBE44348-5400-4566-ADA5-4DD76EEB1140}"/>
                </a:ext>
              </a:extLst>
            </p:cNvPr>
            <p:cNvSpPr>
              <a:spLocks noChangeShapeType="1"/>
            </p:cNvSpPr>
            <p:nvPr/>
          </p:nvSpPr>
          <p:spPr bwMode="auto">
            <a:xfrm flipH="1">
              <a:off x="2835" y="2115"/>
              <a:ext cx="227" cy="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367" name="Group 76">
              <a:extLst>
                <a:ext uri="{FF2B5EF4-FFF2-40B4-BE49-F238E27FC236}">
                  <a16:creationId xmlns:a16="http://schemas.microsoft.com/office/drawing/2014/main" id="{85B0FB54-DC7D-4313-BA39-9F8ED93E0C6F}"/>
                </a:ext>
              </a:extLst>
            </p:cNvPr>
            <p:cNvGrpSpPr>
              <a:grpSpLocks/>
            </p:cNvGrpSpPr>
            <p:nvPr/>
          </p:nvGrpSpPr>
          <p:grpSpPr bwMode="auto">
            <a:xfrm>
              <a:off x="2109" y="2976"/>
              <a:ext cx="360" cy="359"/>
              <a:chOff x="1818" y="3360"/>
              <a:chExt cx="360" cy="359"/>
            </a:xfrm>
          </p:grpSpPr>
          <p:sp>
            <p:nvSpPr>
              <p:cNvPr id="57369" name="Oval 77">
                <a:extLst>
                  <a:ext uri="{FF2B5EF4-FFF2-40B4-BE49-F238E27FC236}">
                    <a16:creationId xmlns:a16="http://schemas.microsoft.com/office/drawing/2014/main" id="{4C28E1C6-402E-46EA-9F20-F1841C3F4EEA}"/>
                  </a:ext>
                </a:extLst>
              </p:cNvPr>
              <p:cNvSpPr>
                <a:spLocks noChangeArrowheads="1"/>
              </p:cNvSpPr>
              <p:nvPr/>
            </p:nvSpPr>
            <p:spPr bwMode="auto">
              <a:xfrm>
                <a:off x="1818" y="336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7370" name="Rectangle 78">
                <a:extLst>
                  <a:ext uri="{FF2B5EF4-FFF2-40B4-BE49-F238E27FC236}">
                    <a16:creationId xmlns:a16="http://schemas.microsoft.com/office/drawing/2014/main" id="{5D5D2065-29B0-4237-B402-8A398BB3A889}"/>
                  </a:ext>
                </a:extLst>
              </p:cNvPr>
              <p:cNvSpPr>
                <a:spLocks noChangeArrowheads="1"/>
              </p:cNvSpPr>
              <p:nvPr/>
            </p:nvSpPr>
            <p:spPr bwMode="auto">
              <a:xfrm>
                <a:off x="1887" y="341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latin typeface="黑体" panose="02010609060101010101" pitchFamily="49" charset="-122"/>
                    <a:ea typeface="黑体" panose="02010609060101010101" pitchFamily="49" charset="-122"/>
                  </a:rPr>
                  <a:t>H</a:t>
                </a:r>
              </a:p>
            </p:txBody>
          </p:sp>
        </p:grpSp>
        <p:sp>
          <p:nvSpPr>
            <p:cNvPr id="57368" name="Line 79">
              <a:extLst>
                <a:ext uri="{FF2B5EF4-FFF2-40B4-BE49-F238E27FC236}">
                  <a16:creationId xmlns:a16="http://schemas.microsoft.com/office/drawing/2014/main" id="{96C68DEE-FAED-4E49-9023-EF275DAF797E}"/>
                </a:ext>
              </a:extLst>
            </p:cNvPr>
            <p:cNvSpPr>
              <a:spLocks noChangeShapeType="1"/>
            </p:cNvSpPr>
            <p:nvPr/>
          </p:nvSpPr>
          <p:spPr bwMode="auto">
            <a:xfrm>
              <a:off x="2971" y="2795"/>
              <a:ext cx="227" cy="2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5152" name="Text Box 80">
            <a:extLst>
              <a:ext uri="{FF2B5EF4-FFF2-40B4-BE49-F238E27FC236}">
                <a16:creationId xmlns:a16="http://schemas.microsoft.com/office/drawing/2014/main" id="{419B261F-E811-45ED-8E2E-4E197DEB97C4}"/>
              </a:ext>
            </a:extLst>
          </p:cNvPr>
          <p:cNvSpPr txBox="1">
            <a:spLocks noChangeArrowheads="1"/>
          </p:cNvSpPr>
          <p:nvPr/>
        </p:nvSpPr>
        <p:spPr bwMode="auto">
          <a:xfrm>
            <a:off x="3632200" y="1785938"/>
            <a:ext cx="5287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  先序遍历序列：</a:t>
            </a:r>
            <a:r>
              <a:rPr lang="en-US" altLang="zh-CN" sz="2800" b="1" dirty="0">
                <a:latin typeface="黑体" panose="02010609060101010101" pitchFamily="49" charset="-122"/>
                <a:ea typeface="黑体" panose="02010609060101010101" pitchFamily="49" charset="-122"/>
              </a:rPr>
              <a:t>ABCDEFGHK</a:t>
            </a:r>
          </a:p>
        </p:txBody>
      </p:sp>
      <p:sp>
        <p:nvSpPr>
          <p:cNvPr id="515153" name="Text Box 81">
            <a:extLst>
              <a:ext uri="{FF2B5EF4-FFF2-40B4-BE49-F238E27FC236}">
                <a16:creationId xmlns:a16="http://schemas.microsoft.com/office/drawing/2014/main" id="{A6D3697B-4F4C-41C8-B9DB-26A43CA2564A}"/>
              </a:ext>
            </a:extLst>
          </p:cNvPr>
          <p:cNvSpPr txBox="1">
            <a:spLocks noChangeArrowheads="1"/>
          </p:cNvSpPr>
          <p:nvPr/>
        </p:nvSpPr>
        <p:spPr bwMode="auto">
          <a:xfrm>
            <a:off x="4260088" y="2420356"/>
            <a:ext cx="4316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中序遍历序列：</a:t>
            </a:r>
            <a:r>
              <a:rPr lang="en-US" altLang="zh-CN" sz="2800" b="1" dirty="0">
                <a:solidFill>
                  <a:schemeClr val="tx2"/>
                </a:solidFill>
                <a:latin typeface="黑体" panose="02010609060101010101" pitchFamily="49" charset="-122"/>
                <a:ea typeface="黑体" panose="02010609060101010101" pitchFamily="49" charset="-122"/>
              </a:rPr>
              <a:t>BDCAEHGKF</a:t>
            </a:r>
          </a:p>
        </p:txBody>
      </p:sp>
      <p:sp>
        <p:nvSpPr>
          <p:cNvPr id="515154" name="Text Box 82">
            <a:extLst>
              <a:ext uri="{FF2B5EF4-FFF2-40B4-BE49-F238E27FC236}">
                <a16:creationId xmlns:a16="http://schemas.microsoft.com/office/drawing/2014/main" id="{ECA1DC1C-DEDA-4FEB-9C82-02B5A40F203D}"/>
              </a:ext>
            </a:extLst>
          </p:cNvPr>
          <p:cNvSpPr txBox="1">
            <a:spLocks noChangeArrowheads="1"/>
          </p:cNvSpPr>
          <p:nvPr/>
        </p:nvSpPr>
        <p:spPr bwMode="auto">
          <a:xfrm>
            <a:off x="4067944" y="3098662"/>
            <a:ext cx="5214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后序遍历序列：</a:t>
            </a:r>
            <a:r>
              <a:rPr lang="en-US" altLang="zh-CN" sz="2800" b="1" dirty="0">
                <a:latin typeface="黑体" panose="02010609060101010101" pitchFamily="49" charset="-122"/>
                <a:ea typeface="黑体" panose="02010609060101010101" pitchFamily="49" charset="-122"/>
              </a:rPr>
              <a:t>DCBHKGFEA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5152"/>
                                        </p:tgtEl>
                                        <p:attrNameLst>
                                          <p:attrName>style.visibility</p:attrName>
                                        </p:attrNameLst>
                                      </p:cBhvr>
                                      <p:to>
                                        <p:strVal val="visible"/>
                                      </p:to>
                                    </p:set>
                                    <p:anim calcmode="lin" valueType="num">
                                      <p:cBhvr additive="base">
                                        <p:cTn id="7" dur="500" fill="hold"/>
                                        <p:tgtEl>
                                          <p:spTgt spid="515152"/>
                                        </p:tgtEl>
                                        <p:attrNameLst>
                                          <p:attrName>ppt_x</p:attrName>
                                        </p:attrNameLst>
                                      </p:cBhvr>
                                      <p:tavLst>
                                        <p:tav tm="0">
                                          <p:val>
                                            <p:strVal val="#ppt_x"/>
                                          </p:val>
                                        </p:tav>
                                        <p:tav tm="100000">
                                          <p:val>
                                            <p:strVal val="#ppt_x"/>
                                          </p:val>
                                        </p:tav>
                                      </p:tavLst>
                                    </p:anim>
                                    <p:anim calcmode="lin" valueType="num">
                                      <p:cBhvr additive="base">
                                        <p:cTn id="8" dur="500" fill="hold"/>
                                        <p:tgtEl>
                                          <p:spTgt spid="5151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15153"/>
                                        </p:tgtEl>
                                        <p:attrNameLst>
                                          <p:attrName>style.visibility</p:attrName>
                                        </p:attrNameLst>
                                      </p:cBhvr>
                                      <p:to>
                                        <p:strVal val="visible"/>
                                      </p:to>
                                    </p:set>
                                    <p:animEffect transition="in" filter="box(in)">
                                      <p:cBhvr>
                                        <p:cTn id="13" dur="500"/>
                                        <p:tgtEl>
                                          <p:spTgt spid="5151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15154"/>
                                        </p:tgtEl>
                                        <p:attrNameLst>
                                          <p:attrName>style.visibility</p:attrName>
                                        </p:attrNameLst>
                                      </p:cBhvr>
                                      <p:to>
                                        <p:strVal val="visible"/>
                                      </p:to>
                                    </p:set>
                                    <p:animEffect transition="in" filter="checkerboard(across)">
                                      <p:cBhvr>
                                        <p:cTn id="18" dur="500"/>
                                        <p:tgtEl>
                                          <p:spTgt spid="515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2" grpId="0"/>
      <p:bldP spid="515153" grpId="0"/>
      <p:bldP spid="5151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5E331B0-65E2-4443-9984-DABA424BD079}"/>
              </a:ext>
            </a:extLst>
          </p:cNvPr>
          <p:cNvSpPr>
            <a:spLocks noGrp="1" noChangeArrowheads="1"/>
          </p:cNvSpPr>
          <p:nvPr>
            <p:ph type="title"/>
          </p:nvPr>
        </p:nvSpPr>
        <p:spPr>
          <a:xfrm>
            <a:off x="457200" y="1714500"/>
            <a:ext cx="8686800" cy="685800"/>
          </a:xfrm>
        </p:spPr>
        <p:txBody>
          <a:bodyPr/>
          <a:lstStyle/>
          <a:p>
            <a:pPr algn="l" eaLnBrk="1" hangingPunct="1"/>
            <a:r>
              <a:rPr lang="zh-CN" altLang="en-US" sz="3200">
                <a:latin typeface="黑体" panose="02010609060101010101" pitchFamily="49" charset="-122"/>
                <a:ea typeface="黑体" panose="02010609060101010101" pitchFamily="49" charset="-122"/>
              </a:rPr>
              <a:t>五、根据先、中序遍历求序列二叉树</a:t>
            </a:r>
            <a:r>
              <a:rPr lang="zh-CN" altLang="en-US" sz="2800">
                <a:latin typeface="黑体" panose="02010609060101010101" pitchFamily="49" charset="-122"/>
                <a:ea typeface="黑体" panose="02010609060101010101" pitchFamily="49" charset="-122"/>
              </a:rPr>
              <a:t>[参见</a:t>
            </a:r>
            <a:r>
              <a:rPr lang="en-US" altLang="zh-CN" sz="2800">
                <a:latin typeface="黑体" panose="02010609060101010101" pitchFamily="49" charset="-122"/>
                <a:ea typeface="黑体" panose="02010609060101010101" pitchFamily="49" charset="-122"/>
              </a:rPr>
              <a:t>pp154]</a:t>
            </a:r>
          </a:p>
        </p:txBody>
      </p:sp>
      <p:sp>
        <p:nvSpPr>
          <p:cNvPr id="60419" name="Text Box 3">
            <a:extLst>
              <a:ext uri="{FF2B5EF4-FFF2-40B4-BE49-F238E27FC236}">
                <a16:creationId xmlns:a16="http://schemas.microsoft.com/office/drawing/2014/main" id="{89655B66-024C-4E57-84E5-1FE0A9CD967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1A03ABC-3170-4118-BE8C-5B4D60F692B7}" type="slidenum">
              <a:rPr lang="zh-CN" altLang="en-US" sz="2400"/>
              <a:pPr algn="r" eaLnBrk="1" hangingPunct="1">
                <a:spcBef>
                  <a:spcPct val="50000"/>
                </a:spcBef>
                <a:buClrTx/>
                <a:buSzTx/>
                <a:buFontTx/>
                <a:buNone/>
              </a:pPr>
              <a:t>46</a:t>
            </a:fld>
            <a:endParaRPr lang="en-US" altLang="zh-CN" sz="2400"/>
          </a:p>
        </p:txBody>
      </p:sp>
      <p:sp>
        <p:nvSpPr>
          <p:cNvPr id="60420" name="Text Box 4">
            <a:extLst>
              <a:ext uri="{FF2B5EF4-FFF2-40B4-BE49-F238E27FC236}">
                <a16:creationId xmlns:a16="http://schemas.microsoft.com/office/drawing/2014/main" id="{5785BAAD-A435-4F84-8326-7A3E2C6B4EC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60421" name="Rectangle 5">
            <a:extLst>
              <a:ext uri="{FF2B5EF4-FFF2-40B4-BE49-F238E27FC236}">
                <a16:creationId xmlns:a16="http://schemas.microsoft.com/office/drawing/2014/main" id="{C6D7B3DE-D96C-493A-8C0D-EF9C64D60652}"/>
              </a:ext>
            </a:extLst>
          </p:cNvPr>
          <p:cNvSpPr>
            <a:spLocks noGrp="1" noChangeArrowheads="1"/>
          </p:cNvSpPr>
          <p:nvPr>
            <p:ph type="body" idx="1"/>
          </p:nvPr>
        </p:nvSpPr>
        <p:spPr>
          <a:xfrm>
            <a:off x="381000" y="2571750"/>
            <a:ext cx="87630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如果已知一棵二叉树的先序遍历和中序遍历序列，则可以惟一确定这棵二叉树</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算法：</a:t>
            </a:r>
          </a:p>
          <a:p>
            <a:pPr eaLnBrk="1" hangingPunct="1">
              <a:lnSpc>
                <a:spcPct val="9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1.在先序遍历序列中，第一个节点为根节点</a:t>
            </a:r>
            <a:r>
              <a:rPr lang="en-US" altLang="zh-CN" sz="2800" b="1">
                <a:latin typeface="黑体" panose="02010609060101010101" pitchFamily="49" charset="-122"/>
                <a:ea typeface="黑体" panose="02010609060101010101" pitchFamily="49" charset="-122"/>
              </a:rPr>
              <a:t>D</a:t>
            </a:r>
            <a:r>
              <a:rPr lang="zh-CN" altLang="en-US" sz="2800" b="1">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之后跟</a:t>
            </a:r>
            <a:r>
              <a:rPr lang="en-US" altLang="zh-CN" sz="2800">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左子树先序遍历序列 </a:t>
            </a: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右子树先序遍历序列</a:t>
            </a:r>
          </a:p>
          <a:p>
            <a:pPr eaLnBrk="1" hangingPunct="1">
              <a:lnSpc>
                <a:spcPct val="9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2.在中序遍历序列中，根节点</a:t>
            </a:r>
            <a:r>
              <a:rPr lang="en-US" altLang="zh-CN" sz="2800" b="1">
                <a:latin typeface="黑体" panose="02010609060101010101" pitchFamily="49" charset="-122"/>
                <a:ea typeface="黑体" panose="02010609060101010101" pitchFamily="49" charset="-122"/>
              </a:rPr>
              <a:t>D</a:t>
            </a:r>
            <a:r>
              <a:rPr lang="zh-CN" altLang="en-US" sz="2800" b="1">
                <a:latin typeface="黑体" panose="02010609060101010101" pitchFamily="49" charset="-122"/>
                <a:ea typeface="黑体" panose="02010609060101010101" pitchFamily="49" charset="-122"/>
              </a:rPr>
              <a:t>左边的节点归为左子树</a:t>
            </a:r>
            <a:r>
              <a:rPr lang="en-US" altLang="zh-CN" sz="2800" b="1">
                <a:latin typeface="黑体" panose="02010609060101010101" pitchFamily="49" charset="-122"/>
                <a:ea typeface="黑体" panose="02010609060101010101" pitchFamily="49" charset="-122"/>
              </a:rPr>
              <a:t>L</a:t>
            </a:r>
            <a:r>
              <a:rPr lang="zh-CN" altLang="en-US" sz="2800" b="1">
                <a:latin typeface="黑体" panose="02010609060101010101" pitchFamily="49" charset="-122"/>
                <a:ea typeface="黑体" panose="02010609060101010101" pitchFamily="49" charset="-122"/>
              </a:rPr>
              <a:t>，根节点</a:t>
            </a:r>
            <a:r>
              <a:rPr lang="en-US" altLang="zh-CN" sz="2800" b="1">
                <a:latin typeface="黑体" panose="02010609060101010101" pitchFamily="49" charset="-122"/>
                <a:ea typeface="黑体" panose="02010609060101010101" pitchFamily="49" charset="-122"/>
              </a:rPr>
              <a:t>D</a:t>
            </a:r>
            <a:r>
              <a:rPr lang="zh-CN" altLang="en-US" sz="2800" b="1">
                <a:latin typeface="黑体" panose="02010609060101010101" pitchFamily="49" charset="-122"/>
                <a:ea typeface="黑体" panose="02010609060101010101" pitchFamily="49" charset="-122"/>
              </a:rPr>
              <a:t>右边的节点归为右子树</a:t>
            </a:r>
            <a:r>
              <a:rPr lang="en-US" altLang="zh-CN" sz="2800" b="1">
                <a:latin typeface="黑体" panose="02010609060101010101" pitchFamily="49" charset="-122"/>
                <a:ea typeface="黑体" panose="02010609060101010101" pitchFamily="49" charset="-122"/>
              </a:rPr>
              <a:t>R</a:t>
            </a:r>
          </a:p>
          <a:p>
            <a:pPr eaLnBrk="1" hangingPunct="1">
              <a:lnSpc>
                <a:spcPct val="9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3.对每个子树反复使用1,2两步，直到确定二叉树</a:t>
            </a:r>
          </a:p>
        </p:txBody>
      </p:sp>
      <p:sp>
        <p:nvSpPr>
          <p:cNvPr id="60422" name="Rectangle 6">
            <a:extLst>
              <a:ext uri="{FF2B5EF4-FFF2-40B4-BE49-F238E27FC236}">
                <a16:creationId xmlns:a16="http://schemas.microsoft.com/office/drawing/2014/main" id="{24EBEE4D-7AB2-4248-9A93-FC5F6C8E242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79A7AD8-7D06-4D15-96FE-6D99DA712011}"/>
              </a:ext>
            </a:extLst>
          </p:cNvPr>
          <p:cNvSpPr>
            <a:spLocks noGrp="1" noChangeArrowheads="1"/>
          </p:cNvSpPr>
          <p:nvPr>
            <p:ph type="title"/>
          </p:nvPr>
        </p:nvSpPr>
        <p:spPr>
          <a:xfrm>
            <a:off x="457200" y="1981200"/>
            <a:ext cx="7162800" cy="685800"/>
          </a:xfrm>
        </p:spPr>
        <p:txBody>
          <a:bodyPr/>
          <a:lstStyle/>
          <a:p>
            <a:pPr algn="l" eaLnBrk="1" hangingPunct="1"/>
            <a:r>
              <a:rPr lang="zh-CN" altLang="en-US" sz="3200">
                <a:latin typeface="黑体" panose="02010609060101010101" pitchFamily="49" charset="-122"/>
                <a:ea typeface="黑体" panose="02010609060101010101" pitchFamily="49" charset="-122"/>
              </a:rPr>
              <a:t>五、根据先、中序遍历求序列二叉树</a:t>
            </a:r>
            <a:endParaRPr lang="en-US" altLang="zh-CN" sz="3200">
              <a:latin typeface="黑体" panose="02010609060101010101" pitchFamily="49" charset="-122"/>
              <a:ea typeface="黑体" panose="02010609060101010101" pitchFamily="49" charset="-122"/>
            </a:endParaRPr>
          </a:p>
        </p:txBody>
      </p:sp>
      <p:sp>
        <p:nvSpPr>
          <p:cNvPr id="61443" name="Text Box 3">
            <a:extLst>
              <a:ext uri="{FF2B5EF4-FFF2-40B4-BE49-F238E27FC236}">
                <a16:creationId xmlns:a16="http://schemas.microsoft.com/office/drawing/2014/main" id="{80BF614E-CB49-4780-8D2B-AFA3E84216D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D0E7139-18B7-49D6-9859-4740AF10D97C}" type="slidenum">
              <a:rPr lang="zh-CN" altLang="en-US" sz="2400"/>
              <a:pPr algn="r" eaLnBrk="1" hangingPunct="1">
                <a:spcBef>
                  <a:spcPct val="50000"/>
                </a:spcBef>
                <a:buClrTx/>
                <a:buSzTx/>
                <a:buFontTx/>
                <a:buNone/>
              </a:pPr>
              <a:t>47</a:t>
            </a:fld>
            <a:endParaRPr lang="en-US" altLang="zh-CN" sz="2400"/>
          </a:p>
        </p:txBody>
      </p:sp>
      <p:sp>
        <p:nvSpPr>
          <p:cNvPr id="61444" name="Text Box 4">
            <a:extLst>
              <a:ext uri="{FF2B5EF4-FFF2-40B4-BE49-F238E27FC236}">
                <a16:creationId xmlns:a16="http://schemas.microsoft.com/office/drawing/2014/main" id="{E4098E1B-20E7-43B5-A5AA-44170F7986F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61445" name="Rectangle 5">
            <a:extLst>
              <a:ext uri="{FF2B5EF4-FFF2-40B4-BE49-F238E27FC236}">
                <a16:creationId xmlns:a16="http://schemas.microsoft.com/office/drawing/2014/main" id="{1C339755-69A6-497A-9307-0A2D43672A06}"/>
              </a:ext>
            </a:extLst>
          </p:cNvPr>
          <p:cNvSpPr>
            <a:spLocks noGrp="1" noChangeArrowheads="1"/>
          </p:cNvSpPr>
          <p:nvPr>
            <p:ph type="body" idx="1"/>
          </p:nvPr>
        </p:nvSpPr>
        <p:spPr>
          <a:xfrm>
            <a:off x="381000" y="2819400"/>
            <a:ext cx="48006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已知一棵二叉树的先序遍历序列为：</a:t>
            </a:r>
            <a:r>
              <a:rPr lang="en-US" altLang="zh-CN" b="1">
                <a:latin typeface="黑体" panose="02010609060101010101" pitchFamily="49" charset="-122"/>
                <a:ea typeface="黑体" panose="02010609060101010101" pitchFamily="49" charset="-122"/>
              </a:rPr>
              <a:t>ABDEGCF，</a:t>
            </a:r>
            <a:r>
              <a:rPr lang="zh-CN" altLang="en-US" sz="2800" b="1">
                <a:latin typeface="黑体" panose="02010609060101010101" pitchFamily="49" charset="-122"/>
                <a:ea typeface="黑体" panose="02010609060101010101" pitchFamily="49" charset="-122"/>
              </a:rPr>
              <a:t>中序遍历序列为：</a:t>
            </a:r>
            <a:r>
              <a:rPr lang="en-US" altLang="zh-CN" b="1">
                <a:latin typeface="黑体" panose="02010609060101010101" pitchFamily="49" charset="-122"/>
                <a:ea typeface="黑体" panose="02010609060101010101" pitchFamily="49" charset="-122"/>
              </a:rPr>
              <a:t>DBGEAFC，</a:t>
            </a:r>
            <a:r>
              <a:rPr lang="zh-CN" altLang="en-US" sz="2800" b="1">
                <a:latin typeface="黑体" panose="02010609060101010101" pitchFamily="49" charset="-122"/>
                <a:ea typeface="黑体" panose="02010609060101010101" pitchFamily="49" charset="-122"/>
              </a:rPr>
              <a:t>请画出这棵二叉树</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根据先序遍历序列，可知根节点为</a:t>
            </a:r>
            <a:r>
              <a:rPr lang="en-US" altLang="zh-CN" sz="2800" b="1">
                <a:latin typeface="黑体" panose="02010609060101010101" pitchFamily="49" charset="-122"/>
                <a:ea typeface="黑体" panose="02010609060101010101" pitchFamily="49" charset="-122"/>
              </a:rPr>
              <a:t>A；</a:t>
            </a:r>
            <a:r>
              <a:rPr lang="zh-CN" altLang="en-US" sz="2800" b="1">
                <a:latin typeface="黑体" panose="02010609060101010101" pitchFamily="49" charset="-122"/>
                <a:ea typeface="黑体" panose="02010609060101010101" pitchFamily="49" charset="-122"/>
              </a:rPr>
              <a:t>再根据中序遍历序列可知，左子树由</a:t>
            </a:r>
            <a:r>
              <a:rPr lang="en-US" altLang="zh-CN" sz="2800" b="1">
                <a:latin typeface="黑体" panose="02010609060101010101" pitchFamily="49" charset="-122"/>
                <a:ea typeface="黑体" panose="02010609060101010101" pitchFamily="49" charset="-122"/>
              </a:rPr>
              <a:t>DBGE</a:t>
            </a:r>
            <a:r>
              <a:rPr lang="zh-CN" altLang="en-US" sz="2800" b="1">
                <a:latin typeface="黑体" panose="02010609060101010101" pitchFamily="49" charset="-122"/>
                <a:ea typeface="黑体" panose="02010609060101010101" pitchFamily="49" charset="-122"/>
              </a:rPr>
              <a:t>组成，右子树由</a:t>
            </a:r>
            <a:r>
              <a:rPr lang="en-US" altLang="zh-CN" sz="2800" b="1">
                <a:latin typeface="黑体" panose="02010609060101010101" pitchFamily="49" charset="-122"/>
                <a:ea typeface="黑体" panose="02010609060101010101" pitchFamily="49" charset="-122"/>
              </a:rPr>
              <a:t>FC</a:t>
            </a:r>
            <a:r>
              <a:rPr lang="zh-CN" altLang="en-US" sz="2800" b="1">
                <a:latin typeface="黑体" panose="02010609060101010101" pitchFamily="49" charset="-122"/>
                <a:ea typeface="黑体" panose="02010609060101010101" pitchFamily="49" charset="-122"/>
              </a:rPr>
              <a:t>组成</a:t>
            </a:r>
          </a:p>
        </p:txBody>
      </p:sp>
      <p:sp>
        <p:nvSpPr>
          <p:cNvPr id="61446" name="Rectangle 6">
            <a:extLst>
              <a:ext uri="{FF2B5EF4-FFF2-40B4-BE49-F238E27FC236}">
                <a16:creationId xmlns:a16="http://schemas.microsoft.com/office/drawing/2014/main" id="{81D37C0B-785A-4678-BAB6-20AA5163D1E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
        <p:nvSpPr>
          <p:cNvPr id="61447" name="Line 7">
            <a:extLst>
              <a:ext uri="{FF2B5EF4-FFF2-40B4-BE49-F238E27FC236}">
                <a16:creationId xmlns:a16="http://schemas.microsoft.com/office/drawing/2014/main" id="{5E22AD74-09EE-4E3E-932C-9D3663E90076}"/>
              </a:ext>
            </a:extLst>
          </p:cNvPr>
          <p:cNvSpPr>
            <a:spLocks noChangeShapeType="1"/>
          </p:cNvSpPr>
          <p:nvPr/>
        </p:nvSpPr>
        <p:spPr bwMode="auto">
          <a:xfrm>
            <a:off x="7581900" y="4343400"/>
            <a:ext cx="419100" cy="304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48" name="Line 8">
            <a:extLst>
              <a:ext uri="{FF2B5EF4-FFF2-40B4-BE49-F238E27FC236}">
                <a16:creationId xmlns:a16="http://schemas.microsoft.com/office/drawing/2014/main" id="{04133A5E-506A-478E-BA4C-7311AA44E2A5}"/>
              </a:ext>
            </a:extLst>
          </p:cNvPr>
          <p:cNvSpPr>
            <a:spLocks noChangeShapeType="1"/>
          </p:cNvSpPr>
          <p:nvPr/>
        </p:nvSpPr>
        <p:spPr bwMode="auto">
          <a:xfrm flipH="1">
            <a:off x="6934200" y="4343400"/>
            <a:ext cx="4191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449" name="Oval 9">
            <a:extLst>
              <a:ext uri="{FF2B5EF4-FFF2-40B4-BE49-F238E27FC236}">
                <a16:creationId xmlns:a16="http://schemas.microsoft.com/office/drawing/2014/main" id="{9F8C7ABE-F52B-4042-A422-445CEB1BF3CC}"/>
              </a:ext>
            </a:extLst>
          </p:cNvPr>
          <p:cNvSpPr>
            <a:spLocks noChangeArrowheads="1"/>
          </p:cNvSpPr>
          <p:nvPr/>
        </p:nvSpPr>
        <p:spPr bwMode="auto">
          <a:xfrm>
            <a:off x="7239000" y="4071938"/>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61450" name="Oval 10">
            <a:extLst>
              <a:ext uri="{FF2B5EF4-FFF2-40B4-BE49-F238E27FC236}">
                <a16:creationId xmlns:a16="http://schemas.microsoft.com/office/drawing/2014/main" id="{AF8351D2-E894-4838-ADD5-26BB33FB38CE}"/>
              </a:ext>
            </a:extLst>
          </p:cNvPr>
          <p:cNvSpPr>
            <a:spLocks noChangeArrowheads="1"/>
          </p:cNvSpPr>
          <p:nvPr/>
        </p:nvSpPr>
        <p:spPr bwMode="auto">
          <a:xfrm>
            <a:off x="5867400" y="5376863"/>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61451" name="Oval 11">
            <a:extLst>
              <a:ext uri="{FF2B5EF4-FFF2-40B4-BE49-F238E27FC236}">
                <a16:creationId xmlns:a16="http://schemas.microsoft.com/office/drawing/2014/main" id="{1C3D4A03-7F93-4288-9E93-EA2AF427ED81}"/>
              </a:ext>
            </a:extLst>
          </p:cNvPr>
          <p:cNvSpPr>
            <a:spLocks noChangeArrowheads="1"/>
          </p:cNvSpPr>
          <p:nvPr/>
        </p:nvSpPr>
        <p:spPr bwMode="auto">
          <a:xfrm>
            <a:off x="6400800" y="4724400"/>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61452" name="Oval 12">
            <a:extLst>
              <a:ext uri="{FF2B5EF4-FFF2-40B4-BE49-F238E27FC236}">
                <a16:creationId xmlns:a16="http://schemas.microsoft.com/office/drawing/2014/main" id="{92A8CC09-BC32-460B-8795-524EB1926FB6}"/>
              </a:ext>
            </a:extLst>
          </p:cNvPr>
          <p:cNvSpPr>
            <a:spLocks noChangeArrowheads="1"/>
          </p:cNvSpPr>
          <p:nvPr/>
        </p:nvSpPr>
        <p:spPr bwMode="auto">
          <a:xfrm>
            <a:off x="7543800" y="5410200"/>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61453" name="Oval 13">
            <a:extLst>
              <a:ext uri="{FF2B5EF4-FFF2-40B4-BE49-F238E27FC236}">
                <a16:creationId xmlns:a16="http://schemas.microsoft.com/office/drawing/2014/main" id="{B4B60B80-22FD-4580-8D7A-98B3E8D553F9}"/>
              </a:ext>
            </a:extLst>
          </p:cNvPr>
          <p:cNvSpPr>
            <a:spLocks noChangeArrowheads="1"/>
          </p:cNvSpPr>
          <p:nvPr/>
        </p:nvSpPr>
        <p:spPr bwMode="auto">
          <a:xfrm>
            <a:off x="8077200" y="4724400"/>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61454" name="Oval 14">
            <a:extLst>
              <a:ext uri="{FF2B5EF4-FFF2-40B4-BE49-F238E27FC236}">
                <a16:creationId xmlns:a16="http://schemas.microsoft.com/office/drawing/2014/main" id="{20DAF82C-3602-470B-BEA5-F70F8F5638B6}"/>
              </a:ext>
            </a:extLst>
          </p:cNvPr>
          <p:cNvSpPr>
            <a:spLocks noChangeArrowheads="1"/>
          </p:cNvSpPr>
          <p:nvPr/>
        </p:nvSpPr>
        <p:spPr bwMode="auto">
          <a:xfrm>
            <a:off x="6248400" y="6129338"/>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61455" name="Oval 15">
            <a:extLst>
              <a:ext uri="{FF2B5EF4-FFF2-40B4-BE49-F238E27FC236}">
                <a16:creationId xmlns:a16="http://schemas.microsoft.com/office/drawing/2014/main" id="{F8153598-2EEB-49DC-A1C6-A50F2651E70A}"/>
              </a:ext>
            </a:extLst>
          </p:cNvPr>
          <p:cNvSpPr>
            <a:spLocks noChangeArrowheads="1"/>
          </p:cNvSpPr>
          <p:nvPr/>
        </p:nvSpPr>
        <p:spPr bwMode="auto">
          <a:xfrm>
            <a:off x="6896100" y="5410200"/>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sp>
        <p:nvSpPr>
          <p:cNvPr id="61456" name="Oval 16">
            <a:extLst>
              <a:ext uri="{FF2B5EF4-FFF2-40B4-BE49-F238E27FC236}">
                <a16:creationId xmlns:a16="http://schemas.microsoft.com/office/drawing/2014/main" id="{F8AA2AC6-2A3E-4E36-9384-9A156C20E995}"/>
              </a:ext>
            </a:extLst>
          </p:cNvPr>
          <p:cNvSpPr>
            <a:spLocks noChangeArrowheads="1"/>
          </p:cNvSpPr>
          <p:nvPr/>
        </p:nvSpPr>
        <p:spPr bwMode="auto">
          <a:xfrm>
            <a:off x="5715000" y="4648200"/>
            <a:ext cx="1676400" cy="2057400"/>
          </a:xfrm>
          <a:prstGeom prst="ellipse">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a:p>
            <a:pPr algn="ctr" eaLnBrk="1" hangingPunct="1">
              <a:spcBef>
                <a:spcPct val="0"/>
              </a:spcBef>
              <a:buClrTx/>
              <a:buSzTx/>
              <a:buFontTx/>
              <a:buNone/>
            </a:pPr>
            <a:r>
              <a:rPr lang="zh-CN" altLang="en-US" sz="2400"/>
              <a:t>左子树</a:t>
            </a:r>
          </a:p>
        </p:txBody>
      </p:sp>
      <p:sp>
        <p:nvSpPr>
          <p:cNvPr id="61457" name="Oval 17">
            <a:extLst>
              <a:ext uri="{FF2B5EF4-FFF2-40B4-BE49-F238E27FC236}">
                <a16:creationId xmlns:a16="http://schemas.microsoft.com/office/drawing/2014/main" id="{3B1337B6-9AC5-4C48-BBF6-A355D7BCECED}"/>
              </a:ext>
            </a:extLst>
          </p:cNvPr>
          <p:cNvSpPr>
            <a:spLocks noChangeArrowheads="1"/>
          </p:cNvSpPr>
          <p:nvPr/>
        </p:nvSpPr>
        <p:spPr bwMode="auto">
          <a:xfrm>
            <a:off x="7467600" y="4648200"/>
            <a:ext cx="1371600" cy="2057400"/>
          </a:xfrm>
          <a:prstGeom prst="ellipse">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a:p>
            <a:pPr algn="ctr" eaLnBrk="1" hangingPunct="1">
              <a:spcBef>
                <a:spcPct val="0"/>
              </a:spcBef>
              <a:buClrTx/>
              <a:buSzTx/>
              <a:buFontTx/>
              <a:buNone/>
            </a:pPr>
            <a:r>
              <a:rPr lang="zh-CN" altLang="en-US" sz="2400"/>
              <a:t>右子树</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ED532A6-441A-4EEC-9DF8-784AB27669C1}"/>
              </a:ext>
            </a:extLst>
          </p:cNvPr>
          <p:cNvSpPr>
            <a:spLocks noGrp="1" noChangeArrowheads="1"/>
          </p:cNvSpPr>
          <p:nvPr>
            <p:ph type="title"/>
          </p:nvPr>
        </p:nvSpPr>
        <p:spPr>
          <a:xfrm>
            <a:off x="457200" y="1981200"/>
            <a:ext cx="7162800" cy="685800"/>
          </a:xfrm>
        </p:spPr>
        <p:txBody>
          <a:bodyPr/>
          <a:lstStyle/>
          <a:p>
            <a:pPr algn="l" eaLnBrk="1" hangingPunct="1"/>
            <a:r>
              <a:rPr lang="zh-CN" altLang="en-US" sz="3200">
                <a:latin typeface="黑体" panose="02010609060101010101" pitchFamily="49" charset="-122"/>
                <a:ea typeface="黑体" panose="02010609060101010101" pitchFamily="49" charset="-122"/>
              </a:rPr>
              <a:t>五、根据先、中序遍历求序列二叉树</a:t>
            </a:r>
            <a:endParaRPr lang="en-US" altLang="zh-CN" sz="3200">
              <a:latin typeface="黑体" panose="02010609060101010101" pitchFamily="49" charset="-122"/>
              <a:ea typeface="黑体" panose="02010609060101010101" pitchFamily="49" charset="-122"/>
            </a:endParaRPr>
          </a:p>
        </p:txBody>
      </p:sp>
      <p:sp>
        <p:nvSpPr>
          <p:cNvPr id="62467" name="Text Box 3">
            <a:extLst>
              <a:ext uri="{FF2B5EF4-FFF2-40B4-BE49-F238E27FC236}">
                <a16:creationId xmlns:a16="http://schemas.microsoft.com/office/drawing/2014/main" id="{A5F8D363-263E-4F3F-90A8-3C8AD33CA4B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8860B2E-CEEC-40CA-BE0B-A37BED2FFF12}" type="slidenum">
              <a:rPr lang="zh-CN" altLang="en-US" sz="2400"/>
              <a:pPr algn="r" eaLnBrk="1" hangingPunct="1">
                <a:spcBef>
                  <a:spcPct val="50000"/>
                </a:spcBef>
                <a:buClrTx/>
                <a:buSzTx/>
                <a:buFontTx/>
                <a:buNone/>
              </a:pPr>
              <a:t>48</a:t>
            </a:fld>
            <a:endParaRPr lang="en-US" altLang="zh-CN" sz="2400"/>
          </a:p>
        </p:txBody>
      </p:sp>
      <p:sp>
        <p:nvSpPr>
          <p:cNvPr id="62468" name="Text Box 4">
            <a:extLst>
              <a:ext uri="{FF2B5EF4-FFF2-40B4-BE49-F238E27FC236}">
                <a16:creationId xmlns:a16="http://schemas.microsoft.com/office/drawing/2014/main" id="{13FFC3A4-4225-4309-9A28-CA7F0752682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62469" name="Rectangle 5">
            <a:extLst>
              <a:ext uri="{FF2B5EF4-FFF2-40B4-BE49-F238E27FC236}">
                <a16:creationId xmlns:a16="http://schemas.microsoft.com/office/drawing/2014/main" id="{5B4C1464-C492-44F7-A04A-6346599DB3EF}"/>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从整棵二叉树的先序遍历序列</a:t>
            </a:r>
            <a:r>
              <a:rPr lang="en-US" altLang="zh-CN" b="1">
                <a:latin typeface="黑体" panose="02010609060101010101" pitchFamily="49" charset="-122"/>
                <a:ea typeface="黑体" panose="02010609060101010101" pitchFamily="49" charset="-122"/>
              </a:rPr>
              <a:t>ABDEGCF</a:t>
            </a:r>
            <a:r>
              <a:rPr lang="zh-CN" altLang="en-US" b="1">
                <a:latin typeface="黑体" panose="02010609060101010101" pitchFamily="49" charset="-122"/>
                <a:ea typeface="黑体" panose="02010609060101010101" pitchFamily="49" charset="-122"/>
              </a:rPr>
              <a:t>可知，左子树的先序遍历序列为</a:t>
            </a:r>
            <a:r>
              <a:rPr lang="en-US" altLang="zh-CN" b="1">
                <a:latin typeface="黑体" panose="02010609060101010101" pitchFamily="49" charset="-122"/>
                <a:ea typeface="黑体" panose="02010609060101010101" pitchFamily="49" charset="-122"/>
              </a:rPr>
              <a:t>BDEG，</a:t>
            </a:r>
            <a:r>
              <a:rPr lang="zh-CN" altLang="en-US" b="1">
                <a:latin typeface="黑体" panose="02010609060101010101" pitchFamily="49" charset="-122"/>
                <a:ea typeface="黑体" panose="02010609060101010101" pitchFamily="49" charset="-122"/>
              </a:rPr>
              <a:t>右子树的先序遍历为</a:t>
            </a:r>
            <a:r>
              <a:rPr lang="en-US" altLang="zh-CN" b="1">
                <a:latin typeface="黑体" panose="02010609060101010101" pitchFamily="49" charset="-122"/>
                <a:ea typeface="黑体" panose="02010609060101010101" pitchFamily="49" charset="-122"/>
              </a:rPr>
              <a:t>CF</a:t>
            </a:r>
          </a:p>
          <a:p>
            <a:pPr eaLnBrk="1" hangingPunct="1">
              <a:spcBef>
                <a:spcPct val="50000"/>
              </a:spcBef>
            </a:pPr>
            <a:r>
              <a:rPr lang="zh-CN" altLang="en-US" b="1">
                <a:latin typeface="黑体" panose="02010609060101010101" pitchFamily="49" charset="-122"/>
                <a:ea typeface="黑体" panose="02010609060101010101" pitchFamily="49" charset="-122"/>
              </a:rPr>
              <a:t>从整棵二叉树的中序遍历序列</a:t>
            </a:r>
            <a:r>
              <a:rPr lang="en-US" altLang="zh-CN" b="1">
                <a:latin typeface="黑体" panose="02010609060101010101" pitchFamily="49" charset="-122"/>
                <a:ea typeface="黑体" panose="02010609060101010101" pitchFamily="49" charset="-122"/>
              </a:rPr>
              <a:t>DBGEAFC</a:t>
            </a:r>
            <a:r>
              <a:rPr lang="zh-CN" altLang="en-US" b="1">
                <a:latin typeface="黑体" panose="02010609060101010101" pitchFamily="49" charset="-122"/>
                <a:ea typeface="黑体" panose="02010609060101010101" pitchFamily="49" charset="-122"/>
              </a:rPr>
              <a:t>右知，左子树的中序遍历为</a:t>
            </a:r>
            <a:r>
              <a:rPr lang="en-US" altLang="zh-CN" b="1">
                <a:latin typeface="黑体" panose="02010609060101010101" pitchFamily="49" charset="-122"/>
                <a:ea typeface="黑体" panose="02010609060101010101" pitchFamily="49" charset="-122"/>
              </a:rPr>
              <a:t>DBGE，</a:t>
            </a:r>
            <a:r>
              <a:rPr lang="zh-CN" altLang="en-US" b="1">
                <a:latin typeface="黑体" panose="02010609060101010101" pitchFamily="49" charset="-122"/>
                <a:ea typeface="黑体" panose="02010609060101010101" pitchFamily="49" charset="-122"/>
              </a:rPr>
              <a:t>右子树的中序遍历为</a:t>
            </a:r>
            <a:r>
              <a:rPr lang="en-US" altLang="zh-CN" b="1">
                <a:latin typeface="黑体" panose="02010609060101010101" pitchFamily="49" charset="-122"/>
                <a:ea typeface="黑体" panose="02010609060101010101" pitchFamily="49" charset="-122"/>
              </a:rPr>
              <a:t>FC</a:t>
            </a:r>
          </a:p>
          <a:p>
            <a:pPr eaLnBrk="1" hangingPunct="1">
              <a:spcBef>
                <a:spcPct val="50000"/>
              </a:spcBef>
            </a:pPr>
            <a:r>
              <a:rPr lang="zh-CN" altLang="en-US" b="1">
                <a:latin typeface="黑体" panose="02010609060101010101" pitchFamily="49" charset="-122"/>
                <a:ea typeface="黑体" panose="02010609060101010101" pitchFamily="49" charset="-122"/>
              </a:rPr>
              <a:t>对左、右子树分别进行（上一页的）处理</a:t>
            </a:r>
          </a:p>
        </p:txBody>
      </p:sp>
      <p:sp>
        <p:nvSpPr>
          <p:cNvPr id="62470" name="Rectangle 6">
            <a:extLst>
              <a:ext uri="{FF2B5EF4-FFF2-40B4-BE49-F238E27FC236}">
                <a16:creationId xmlns:a16="http://schemas.microsoft.com/office/drawing/2014/main" id="{EDEDC809-0A12-4CBC-A6AA-09269A6E2BD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1459C1B-9E01-44A3-8D80-F01201404B51}"/>
              </a:ext>
            </a:extLst>
          </p:cNvPr>
          <p:cNvSpPr>
            <a:spLocks noGrp="1" noChangeArrowheads="1"/>
          </p:cNvSpPr>
          <p:nvPr>
            <p:ph type="title"/>
          </p:nvPr>
        </p:nvSpPr>
        <p:spPr>
          <a:xfrm>
            <a:off x="457200" y="1981200"/>
            <a:ext cx="7162800" cy="685800"/>
          </a:xfrm>
        </p:spPr>
        <p:txBody>
          <a:bodyPr/>
          <a:lstStyle/>
          <a:p>
            <a:pPr algn="l" eaLnBrk="1" hangingPunct="1"/>
            <a:r>
              <a:rPr lang="zh-CN" altLang="en-US" sz="3200">
                <a:latin typeface="黑体" panose="02010609060101010101" pitchFamily="49" charset="-122"/>
                <a:ea typeface="黑体" panose="02010609060101010101" pitchFamily="49" charset="-122"/>
              </a:rPr>
              <a:t>五、根据后、中序遍历求序列二叉树</a:t>
            </a:r>
            <a:endParaRPr lang="en-US" altLang="zh-CN" sz="3200">
              <a:latin typeface="黑体" panose="02010609060101010101" pitchFamily="49" charset="-122"/>
              <a:ea typeface="黑体" panose="02010609060101010101" pitchFamily="49" charset="-122"/>
            </a:endParaRPr>
          </a:p>
        </p:txBody>
      </p:sp>
      <p:sp>
        <p:nvSpPr>
          <p:cNvPr id="63491" name="Text Box 3">
            <a:extLst>
              <a:ext uri="{FF2B5EF4-FFF2-40B4-BE49-F238E27FC236}">
                <a16:creationId xmlns:a16="http://schemas.microsoft.com/office/drawing/2014/main" id="{F3454DFC-8D0B-4E99-B33A-6629238DF5E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68ED956-F6D1-4BE4-A10F-AB6E62E61739}" type="slidenum">
              <a:rPr lang="zh-CN" altLang="en-US" sz="2400"/>
              <a:pPr algn="r" eaLnBrk="1" hangingPunct="1">
                <a:spcBef>
                  <a:spcPct val="50000"/>
                </a:spcBef>
                <a:buClrTx/>
                <a:buSzTx/>
                <a:buFontTx/>
                <a:buNone/>
              </a:pPr>
              <a:t>49</a:t>
            </a:fld>
            <a:endParaRPr lang="en-US" altLang="zh-CN" sz="2400"/>
          </a:p>
        </p:txBody>
      </p:sp>
      <p:sp>
        <p:nvSpPr>
          <p:cNvPr id="63492" name="Text Box 4">
            <a:extLst>
              <a:ext uri="{FF2B5EF4-FFF2-40B4-BE49-F238E27FC236}">
                <a16:creationId xmlns:a16="http://schemas.microsoft.com/office/drawing/2014/main" id="{5B505435-F800-42F4-B9F1-2C321C51839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63493" name="Rectangle 5">
            <a:extLst>
              <a:ext uri="{FF2B5EF4-FFF2-40B4-BE49-F238E27FC236}">
                <a16:creationId xmlns:a16="http://schemas.microsoft.com/office/drawing/2014/main" id="{432CC0C7-9851-48AD-84E0-D3C02B344B6E}"/>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如果已知一棵二叉树的后序遍历和中序遍历序列，则可以惟一确定这棵二叉树</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算法：</a:t>
            </a:r>
          </a:p>
          <a:p>
            <a:pPr eaLnBrk="1" hangingPunct="1">
              <a:lnSpc>
                <a:spcPct val="9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1.在后序遍历序列中，最后一个节点为根节点</a:t>
            </a:r>
            <a:r>
              <a:rPr lang="en-US" altLang="zh-CN" sz="2800" b="1">
                <a:latin typeface="黑体" panose="02010609060101010101" pitchFamily="49" charset="-122"/>
                <a:ea typeface="黑体" panose="02010609060101010101" pitchFamily="49" charset="-122"/>
              </a:rPr>
              <a:t>D</a:t>
            </a:r>
            <a:r>
              <a:rPr lang="zh-CN" altLang="en-US" sz="2800" b="1">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前为</a:t>
            </a:r>
            <a:r>
              <a:rPr lang="zh-CN" altLang="en-US" sz="2800" b="1">
                <a:latin typeface="黑体" panose="02010609060101010101" pitchFamily="49" charset="-122"/>
                <a:ea typeface="黑体" panose="02010609060101010101" pitchFamily="49" charset="-122"/>
              </a:rPr>
              <a:t>左子树后序遍历序列 </a:t>
            </a: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右子树后序遍历序列</a:t>
            </a:r>
            <a:r>
              <a:rPr lang="zh-CN" altLang="en-US" sz="2800">
                <a:latin typeface="黑体" panose="02010609060101010101" pitchFamily="49" charset="-122"/>
                <a:ea typeface="黑体" panose="02010609060101010101" pitchFamily="49" charset="-122"/>
              </a:rPr>
              <a:t> </a:t>
            </a:r>
            <a:endParaRPr lang="zh-CN" altLang="en-US" sz="2800" b="1">
              <a:latin typeface="黑体" panose="02010609060101010101" pitchFamily="49" charset="-122"/>
              <a:ea typeface="黑体" panose="02010609060101010101" pitchFamily="49" charset="-122"/>
            </a:endParaRPr>
          </a:p>
          <a:p>
            <a:pPr eaLnBrk="1" hangingPunct="1">
              <a:lnSpc>
                <a:spcPct val="9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2.在中序遍历序列中，根节点</a:t>
            </a:r>
            <a:r>
              <a:rPr lang="en-US" altLang="zh-CN" sz="2800" b="1">
                <a:latin typeface="黑体" panose="02010609060101010101" pitchFamily="49" charset="-122"/>
                <a:ea typeface="黑体" panose="02010609060101010101" pitchFamily="49" charset="-122"/>
              </a:rPr>
              <a:t>D</a:t>
            </a:r>
            <a:r>
              <a:rPr lang="zh-CN" altLang="en-US" sz="2800" b="1">
                <a:latin typeface="黑体" panose="02010609060101010101" pitchFamily="49" charset="-122"/>
                <a:ea typeface="黑体" panose="02010609060101010101" pitchFamily="49" charset="-122"/>
              </a:rPr>
              <a:t>左边的节点归为左子树</a:t>
            </a:r>
            <a:r>
              <a:rPr lang="en-US" altLang="zh-CN" sz="2800" b="1">
                <a:latin typeface="黑体" panose="02010609060101010101" pitchFamily="49" charset="-122"/>
                <a:ea typeface="黑体" panose="02010609060101010101" pitchFamily="49" charset="-122"/>
              </a:rPr>
              <a:t>L</a:t>
            </a:r>
            <a:r>
              <a:rPr lang="zh-CN" altLang="en-US" sz="2800" b="1">
                <a:latin typeface="黑体" panose="02010609060101010101" pitchFamily="49" charset="-122"/>
                <a:ea typeface="黑体" panose="02010609060101010101" pitchFamily="49" charset="-122"/>
              </a:rPr>
              <a:t>，根节点</a:t>
            </a:r>
            <a:r>
              <a:rPr lang="en-US" altLang="zh-CN" sz="2800" b="1">
                <a:latin typeface="黑体" panose="02010609060101010101" pitchFamily="49" charset="-122"/>
                <a:ea typeface="黑体" panose="02010609060101010101" pitchFamily="49" charset="-122"/>
              </a:rPr>
              <a:t>D</a:t>
            </a:r>
            <a:r>
              <a:rPr lang="zh-CN" altLang="en-US" sz="2800" b="1">
                <a:latin typeface="黑体" panose="02010609060101010101" pitchFamily="49" charset="-122"/>
                <a:ea typeface="黑体" panose="02010609060101010101" pitchFamily="49" charset="-122"/>
              </a:rPr>
              <a:t>右边的节点归为右子树</a:t>
            </a:r>
            <a:r>
              <a:rPr lang="en-US" altLang="zh-CN" sz="2800" b="1">
                <a:latin typeface="黑体" panose="02010609060101010101" pitchFamily="49" charset="-122"/>
                <a:ea typeface="黑体" panose="02010609060101010101" pitchFamily="49" charset="-122"/>
              </a:rPr>
              <a:t>R</a:t>
            </a:r>
          </a:p>
          <a:p>
            <a:pPr eaLnBrk="1" hangingPunct="1">
              <a:lnSpc>
                <a:spcPct val="90000"/>
              </a:lnSpc>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3.对每个子树反复使用1,2两步，直到确定二叉树</a:t>
            </a:r>
          </a:p>
        </p:txBody>
      </p:sp>
      <p:sp>
        <p:nvSpPr>
          <p:cNvPr id="63494" name="Rectangle 6">
            <a:extLst>
              <a:ext uri="{FF2B5EF4-FFF2-40B4-BE49-F238E27FC236}">
                <a16:creationId xmlns:a16="http://schemas.microsoft.com/office/drawing/2014/main" id="{BA06E529-6A95-4104-A1D2-50003752AE7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7D16D74-E2AD-45A8-8FB4-405E05FF034D}"/>
              </a:ext>
            </a:extLst>
          </p:cNvPr>
          <p:cNvSpPr>
            <a:spLocks noGrp="1" noChangeArrowheads="1"/>
          </p:cNvSpPr>
          <p:nvPr>
            <p:ph type="title"/>
          </p:nvPr>
        </p:nvSpPr>
        <p:spPr>
          <a:xfrm>
            <a:off x="422424" y="177323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二、树的基本术语</a:t>
            </a:r>
            <a:endParaRPr lang="en-US" altLang="zh-CN" sz="3200" dirty="0">
              <a:latin typeface="黑体" panose="02010609060101010101" pitchFamily="49" charset="-122"/>
              <a:ea typeface="黑体" panose="02010609060101010101" pitchFamily="49" charset="-122"/>
            </a:endParaRPr>
          </a:p>
        </p:txBody>
      </p:sp>
      <p:sp>
        <p:nvSpPr>
          <p:cNvPr id="10243" name="Text Box 3">
            <a:extLst>
              <a:ext uri="{FF2B5EF4-FFF2-40B4-BE49-F238E27FC236}">
                <a16:creationId xmlns:a16="http://schemas.microsoft.com/office/drawing/2014/main" id="{4E4A7295-47A2-44EE-A615-55461436035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D8C36CA-B307-45FE-94CB-50774EB4710A}" type="slidenum">
              <a:rPr lang="zh-CN" altLang="en-US" sz="2400"/>
              <a:pPr algn="r" eaLnBrk="1" hangingPunct="1">
                <a:spcBef>
                  <a:spcPct val="50000"/>
                </a:spcBef>
                <a:buClrTx/>
                <a:buSzTx/>
                <a:buFontTx/>
                <a:buNone/>
              </a:pPr>
              <a:t>5</a:t>
            </a:fld>
            <a:endParaRPr lang="en-US" altLang="zh-CN" sz="2400"/>
          </a:p>
        </p:txBody>
      </p:sp>
      <p:sp>
        <p:nvSpPr>
          <p:cNvPr id="10244" name="Text Box 4">
            <a:extLst>
              <a:ext uri="{FF2B5EF4-FFF2-40B4-BE49-F238E27FC236}">
                <a16:creationId xmlns:a16="http://schemas.microsoft.com/office/drawing/2014/main" id="{61321C17-778A-4918-9354-0EA625FE274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树的概念与基本术语</a:t>
            </a:r>
          </a:p>
        </p:txBody>
      </p:sp>
      <p:sp>
        <p:nvSpPr>
          <p:cNvPr id="10245" name="Rectangle 5">
            <a:extLst>
              <a:ext uri="{FF2B5EF4-FFF2-40B4-BE49-F238E27FC236}">
                <a16:creationId xmlns:a16="http://schemas.microsoft.com/office/drawing/2014/main" id="{13CF47D4-F041-4C5A-8C4E-B65AF982E766}"/>
              </a:ext>
            </a:extLst>
          </p:cNvPr>
          <p:cNvSpPr>
            <a:spLocks noGrp="1" noChangeArrowheads="1"/>
          </p:cNvSpPr>
          <p:nvPr>
            <p:ph type="body" idx="1"/>
          </p:nvPr>
        </p:nvSpPr>
        <p:spPr>
          <a:xfrm>
            <a:off x="457200" y="2502694"/>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结点</a:t>
            </a:r>
            <a:r>
              <a:rPr lang="zh-CN" altLang="en-US" sz="2800" b="1" dirty="0">
                <a:latin typeface="黑体" panose="02010609060101010101" pitchFamily="49" charset="-122"/>
                <a:ea typeface="黑体" panose="02010609060101010101" pitchFamily="49" charset="-122"/>
              </a:rPr>
              <a:t>：包含一个数据元素及若干指向其子树的分支</a:t>
            </a:r>
          </a:p>
          <a:p>
            <a:pPr eaLnBrk="1" hangingPunct="1">
              <a:spcBef>
                <a:spcPct val="30000"/>
              </a:spcBef>
            </a:pPr>
            <a:r>
              <a:rPr lang="zh-CN" altLang="en-US" b="1" dirty="0">
                <a:latin typeface="黑体" panose="02010609060101010101" pitchFamily="49" charset="-122"/>
                <a:ea typeface="黑体" panose="02010609060101010101" pitchFamily="49" charset="-122"/>
              </a:rPr>
              <a:t>结点的度</a:t>
            </a:r>
            <a:r>
              <a:rPr lang="zh-CN" altLang="en-US" sz="2800" b="1" dirty="0">
                <a:latin typeface="黑体" panose="02010609060101010101" pitchFamily="49" charset="-122"/>
                <a:ea typeface="黑体" panose="02010609060101010101" pitchFamily="49" charset="-122"/>
              </a:rPr>
              <a:t>：结点拥有的子树数</a:t>
            </a:r>
          </a:p>
          <a:p>
            <a:pPr eaLnBrk="1" hangingPunct="1">
              <a:spcBef>
                <a:spcPct val="30000"/>
              </a:spcBef>
            </a:pPr>
            <a:r>
              <a:rPr lang="zh-CN" altLang="en-US" b="1" dirty="0">
                <a:latin typeface="黑体" panose="02010609060101010101" pitchFamily="49" charset="-122"/>
                <a:ea typeface="黑体" panose="02010609060101010101" pitchFamily="49" charset="-122"/>
              </a:rPr>
              <a:t>叶结点：</a:t>
            </a:r>
            <a:r>
              <a:rPr lang="zh-CN" altLang="en-US" sz="2800" b="1" dirty="0">
                <a:latin typeface="黑体" panose="02010609060101010101" pitchFamily="49" charset="-122"/>
                <a:ea typeface="黑体" panose="02010609060101010101" pitchFamily="49" charset="-122"/>
              </a:rPr>
              <a:t>度为0的结点[没有子树的结点]</a:t>
            </a:r>
            <a:endParaRPr lang="en-US" altLang="zh-CN" sz="2800" b="1" dirty="0">
              <a:latin typeface="黑体" panose="02010609060101010101" pitchFamily="49" charset="-122"/>
              <a:ea typeface="黑体" panose="02010609060101010101" pitchFamily="49" charset="-122"/>
            </a:endParaRPr>
          </a:p>
          <a:p>
            <a:pPr eaLnBrk="1" hangingPunct="1">
              <a:spcBef>
                <a:spcPct val="30000"/>
              </a:spcBef>
            </a:pPr>
            <a:r>
              <a:rPr lang="zh-CN" altLang="en-US" b="1" dirty="0">
                <a:latin typeface="黑体" panose="02010609060101010101" pitchFamily="49" charset="-122"/>
                <a:ea typeface="黑体" panose="02010609060101010101" pitchFamily="49" charset="-122"/>
              </a:rPr>
              <a:t>分支结点：</a:t>
            </a:r>
            <a:r>
              <a:rPr lang="zh-CN" altLang="en-US" sz="2800" b="1" dirty="0">
                <a:latin typeface="黑体" panose="02010609060101010101" pitchFamily="49" charset="-122"/>
                <a:ea typeface="黑体" panose="02010609060101010101" pitchFamily="49" charset="-122"/>
              </a:rPr>
              <a:t>度不为0</a:t>
            </a:r>
          </a:p>
          <a:p>
            <a:pPr eaLnBrk="1" hangingPunct="1">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的结点[包括根结点]，</a:t>
            </a:r>
          </a:p>
          <a:p>
            <a:pPr eaLnBrk="1" hangingPunct="1">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也称为非终端结点。</a:t>
            </a:r>
          </a:p>
          <a:p>
            <a:pPr eaLnBrk="1" hangingPunct="1">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除根外称为内部结点</a:t>
            </a:r>
            <a:endParaRPr lang="en-US" altLang="zh-CN" sz="2800" b="1" dirty="0">
              <a:latin typeface="黑体" panose="02010609060101010101" pitchFamily="49" charset="-122"/>
              <a:ea typeface="黑体" panose="02010609060101010101" pitchFamily="49" charset="-122"/>
            </a:endParaRPr>
          </a:p>
        </p:txBody>
      </p:sp>
      <p:sp>
        <p:nvSpPr>
          <p:cNvPr id="10246" name="Rectangle 6">
            <a:extLst>
              <a:ext uri="{FF2B5EF4-FFF2-40B4-BE49-F238E27FC236}">
                <a16:creationId xmlns:a16="http://schemas.microsoft.com/office/drawing/2014/main" id="{199CD75D-701E-4C65-BCDD-452DC599380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10247" name="Group 61">
            <a:extLst>
              <a:ext uri="{FF2B5EF4-FFF2-40B4-BE49-F238E27FC236}">
                <a16:creationId xmlns:a16="http://schemas.microsoft.com/office/drawing/2014/main" id="{2416B950-4274-4F6A-A89A-3F8190054FE4}"/>
              </a:ext>
            </a:extLst>
          </p:cNvPr>
          <p:cNvGrpSpPr>
            <a:grpSpLocks/>
          </p:cNvGrpSpPr>
          <p:nvPr/>
        </p:nvGrpSpPr>
        <p:grpSpPr bwMode="auto">
          <a:xfrm>
            <a:off x="4191000" y="4267200"/>
            <a:ext cx="4953000" cy="2439988"/>
            <a:chOff x="2640" y="2688"/>
            <a:chExt cx="3120" cy="1537"/>
          </a:xfrm>
        </p:grpSpPr>
        <p:sp>
          <p:nvSpPr>
            <p:cNvPr id="10248" name="Line 9">
              <a:extLst>
                <a:ext uri="{FF2B5EF4-FFF2-40B4-BE49-F238E27FC236}">
                  <a16:creationId xmlns:a16="http://schemas.microsoft.com/office/drawing/2014/main" id="{089A5D16-067D-4DA6-B926-FDC7E0264998}"/>
                </a:ext>
              </a:extLst>
            </p:cNvPr>
            <p:cNvSpPr>
              <a:spLocks noChangeShapeType="1"/>
            </p:cNvSpPr>
            <p:nvPr/>
          </p:nvSpPr>
          <p:spPr bwMode="auto">
            <a:xfrm>
              <a:off x="4486" y="3348"/>
              <a:ext cx="226" cy="26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Line 10">
              <a:extLst>
                <a:ext uri="{FF2B5EF4-FFF2-40B4-BE49-F238E27FC236}">
                  <a16:creationId xmlns:a16="http://schemas.microsoft.com/office/drawing/2014/main" id="{B2BC8D64-AFCF-47F8-9138-F1381539D49C}"/>
                </a:ext>
              </a:extLst>
            </p:cNvPr>
            <p:cNvSpPr>
              <a:spLocks noChangeShapeType="1"/>
            </p:cNvSpPr>
            <p:nvPr/>
          </p:nvSpPr>
          <p:spPr bwMode="auto">
            <a:xfrm flipH="1">
              <a:off x="4072" y="3348"/>
              <a:ext cx="226" cy="2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Line 11">
              <a:extLst>
                <a:ext uri="{FF2B5EF4-FFF2-40B4-BE49-F238E27FC236}">
                  <a16:creationId xmlns:a16="http://schemas.microsoft.com/office/drawing/2014/main" id="{083BBA29-82E6-4C7B-88AE-2408118651D0}"/>
                </a:ext>
              </a:extLst>
            </p:cNvPr>
            <p:cNvSpPr>
              <a:spLocks noChangeShapeType="1"/>
            </p:cNvSpPr>
            <p:nvPr/>
          </p:nvSpPr>
          <p:spPr bwMode="auto">
            <a:xfrm>
              <a:off x="4374" y="3386"/>
              <a:ext cx="0" cy="19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Line 12">
              <a:extLst>
                <a:ext uri="{FF2B5EF4-FFF2-40B4-BE49-F238E27FC236}">
                  <a16:creationId xmlns:a16="http://schemas.microsoft.com/office/drawing/2014/main" id="{48E4A181-EF25-4FE9-8527-A04ED6638135}"/>
                </a:ext>
              </a:extLst>
            </p:cNvPr>
            <p:cNvSpPr>
              <a:spLocks noChangeShapeType="1"/>
            </p:cNvSpPr>
            <p:nvPr/>
          </p:nvSpPr>
          <p:spPr bwMode="auto">
            <a:xfrm>
              <a:off x="4072" y="3806"/>
              <a:ext cx="0" cy="2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2" name="Line 13">
              <a:extLst>
                <a:ext uri="{FF2B5EF4-FFF2-40B4-BE49-F238E27FC236}">
                  <a16:creationId xmlns:a16="http://schemas.microsoft.com/office/drawing/2014/main" id="{C112E05C-C18F-4C8E-9067-5146CC8E5D4B}"/>
                </a:ext>
              </a:extLst>
            </p:cNvPr>
            <p:cNvSpPr>
              <a:spLocks noChangeShapeType="1"/>
            </p:cNvSpPr>
            <p:nvPr/>
          </p:nvSpPr>
          <p:spPr bwMode="auto">
            <a:xfrm>
              <a:off x="3808" y="2890"/>
              <a:ext cx="528" cy="30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3" name="Line 14">
              <a:extLst>
                <a:ext uri="{FF2B5EF4-FFF2-40B4-BE49-F238E27FC236}">
                  <a16:creationId xmlns:a16="http://schemas.microsoft.com/office/drawing/2014/main" id="{5B314508-A1F4-4991-B1DC-E9AD20DA8AAB}"/>
                </a:ext>
              </a:extLst>
            </p:cNvPr>
            <p:cNvSpPr>
              <a:spLocks noChangeShapeType="1"/>
            </p:cNvSpPr>
            <p:nvPr/>
          </p:nvSpPr>
          <p:spPr bwMode="auto">
            <a:xfrm flipH="1">
              <a:off x="3168" y="2890"/>
              <a:ext cx="452" cy="30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4" name="Line 15">
              <a:extLst>
                <a:ext uri="{FF2B5EF4-FFF2-40B4-BE49-F238E27FC236}">
                  <a16:creationId xmlns:a16="http://schemas.microsoft.com/office/drawing/2014/main" id="{752A2A62-5AA0-48FF-860B-1B82EB80439A}"/>
                </a:ext>
              </a:extLst>
            </p:cNvPr>
            <p:cNvSpPr>
              <a:spLocks noChangeShapeType="1"/>
            </p:cNvSpPr>
            <p:nvPr/>
          </p:nvSpPr>
          <p:spPr bwMode="auto">
            <a:xfrm>
              <a:off x="3733" y="2928"/>
              <a:ext cx="0" cy="87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5" name="Line 16">
              <a:extLst>
                <a:ext uri="{FF2B5EF4-FFF2-40B4-BE49-F238E27FC236}">
                  <a16:creationId xmlns:a16="http://schemas.microsoft.com/office/drawing/2014/main" id="{28C64616-ED32-4B6F-A89A-834A66533C68}"/>
                </a:ext>
              </a:extLst>
            </p:cNvPr>
            <p:cNvSpPr>
              <a:spLocks noChangeShapeType="1"/>
            </p:cNvSpPr>
            <p:nvPr/>
          </p:nvSpPr>
          <p:spPr bwMode="auto">
            <a:xfrm>
              <a:off x="3205" y="3348"/>
              <a:ext cx="114" cy="26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Line 17">
              <a:extLst>
                <a:ext uri="{FF2B5EF4-FFF2-40B4-BE49-F238E27FC236}">
                  <a16:creationId xmlns:a16="http://schemas.microsoft.com/office/drawing/2014/main" id="{8CF2BE24-42B8-4D62-8426-E2ACB268AF87}"/>
                </a:ext>
              </a:extLst>
            </p:cNvPr>
            <p:cNvSpPr>
              <a:spLocks noChangeShapeType="1"/>
            </p:cNvSpPr>
            <p:nvPr/>
          </p:nvSpPr>
          <p:spPr bwMode="auto">
            <a:xfrm>
              <a:off x="3017" y="3767"/>
              <a:ext cx="113" cy="23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7" name="Line 18">
              <a:extLst>
                <a:ext uri="{FF2B5EF4-FFF2-40B4-BE49-F238E27FC236}">
                  <a16:creationId xmlns:a16="http://schemas.microsoft.com/office/drawing/2014/main" id="{FBB43498-5442-4397-9701-06340A9AE04B}"/>
                </a:ext>
              </a:extLst>
            </p:cNvPr>
            <p:cNvSpPr>
              <a:spLocks noChangeShapeType="1"/>
            </p:cNvSpPr>
            <p:nvPr/>
          </p:nvSpPr>
          <p:spPr bwMode="auto">
            <a:xfrm flipH="1">
              <a:off x="2753" y="3348"/>
              <a:ext cx="339" cy="76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Oval 19">
              <a:extLst>
                <a:ext uri="{FF2B5EF4-FFF2-40B4-BE49-F238E27FC236}">
                  <a16:creationId xmlns:a16="http://schemas.microsoft.com/office/drawing/2014/main" id="{308F5EB9-76E9-4FAF-A6ED-1425DDBD61B6}"/>
                </a:ext>
              </a:extLst>
            </p:cNvPr>
            <p:cNvSpPr>
              <a:spLocks noChangeArrowheads="1"/>
            </p:cNvSpPr>
            <p:nvPr/>
          </p:nvSpPr>
          <p:spPr bwMode="auto">
            <a:xfrm>
              <a:off x="3582" y="2699"/>
              <a:ext cx="264"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59" name="Line 20">
              <a:extLst>
                <a:ext uri="{FF2B5EF4-FFF2-40B4-BE49-F238E27FC236}">
                  <a16:creationId xmlns:a16="http://schemas.microsoft.com/office/drawing/2014/main" id="{964F56EC-4F21-4D6D-9E8A-FD2CCDEC4F72}"/>
                </a:ext>
              </a:extLst>
            </p:cNvPr>
            <p:cNvSpPr>
              <a:spLocks noChangeShapeType="1"/>
            </p:cNvSpPr>
            <p:nvPr/>
          </p:nvSpPr>
          <p:spPr bwMode="auto">
            <a:xfrm>
              <a:off x="4147" y="2813"/>
              <a:ext cx="1055"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Oval 21">
              <a:extLst>
                <a:ext uri="{FF2B5EF4-FFF2-40B4-BE49-F238E27FC236}">
                  <a16:creationId xmlns:a16="http://schemas.microsoft.com/office/drawing/2014/main" id="{BDA3C266-6E23-4FC1-BE32-96022798A403}"/>
                </a:ext>
              </a:extLst>
            </p:cNvPr>
            <p:cNvSpPr>
              <a:spLocks noChangeArrowheads="1"/>
            </p:cNvSpPr>
            <p:nvPr/>
          </p:nvSpPr>
          <p:spPr bwMode="auto">
            <a:xfrm>
              <a:off x="3017" y="3118"/>
              <a:ext cx="264" cy="268"/>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1" name="Oval 22">
              <a:extLst>
                <a:ext uri="{FF2B5EF4-FFF2-40B4-BE49-F238E27FC236}">
                  <a16:creationId xmlns:a16="http://schemas.microsoft.com/office/drawing/2014/main" id="{DC9F3BA2-620F-498D-A9F9-9C7ED1D7C11E}"/>
                </a:ext>
              </a:extLst>
            </p:cNvPr>
            <p:cNvSpPr>
              <a:spLocks noChangeArrowheads="1"/>
            </p:cNvSpPr>
            <p:nvPr/>
          </p:nvSpPr>
          <p:spPr bwMode="auto">
            <a:xfrm>
              <a:off x="3582" y="3118"/>
              <a:ext cx="264" cy="268"/>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2" name="Oval 23">
              <a:extLst>
                <a:ext uri="{FF2B5EF4-FFF2-40B4-BE49-F238E27FC236}">
                  <a16:creationId xmlns:a16="http://schemas.microsoft.com/office/drawing/2014/main" id="{5B687A1C-EEBB-4596-9428-2572C57633FC}"/>
                </a:ext>
              </a:extLst>
            </p:cNvPr>
            <p:cNvSpPr>
              <a:spLocks noChangeArrowheads="1"/>
            </p:cNvSpPr>
            <p:nvPr/>
          </p:nvSpPr>
          <p:spPr bwMode="auto">
            <a:xfrm>
              <a:off x="4260" y="3118"/>
              <a:ext cx="264" cy="268"/>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3" name="Oval 24">
              <a:extLst>
                <a:ext uri="{FF2B5EF4-FFF2-40B4-BE49-F238E27FC236}">
                  <a16:creationId xmlns:a16="http://schemas.microsoft.com/office/drawing/2014/main" id="{92B1DCFE-72A2-4224-A52A-331979C34766}"/>
                </a:ext>
              </a:extLst>
            </p:cNvPr>
            <p:cNvSpPr>
              <a:spLocks noChangeArrowheads="1"/>
            </p:cNvSpPr>
            <p:nvPr/>
          </p:nvSpPr>
          <p:spPr bwMode="auto">
            <a:xfrm>
              <a:off x="2829" y="3539"/>
              <a:ext cx="263"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4" name="Oval 25">
              <a:extLst>
                <a:ext uri="{FF2B5EF4-FFF2-40B4-BE49-F238E27FC236}">
                  <a16:creationId xmlns:a16="http://schemas.microsoft.com/office/drawing/2014/main" id="{1ACCBA0F-B192-459F-A3C3-6C790FD84006}"/>
                </a:ext>
              </a:extLst>
            </p:cNvPr>
            <p:cNvSpPr>
              <a:spLocks noChangeArrowheads="1"/>
            </p:cNvSpPr>
            <p:nvPr/>
          </p:nvSpPr>
          <p:spPr bwMode="auto">
            <a:xfrm>
              <a:off x="3168" y="3539"/>
              <a:ext cx="263"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5" name="Oval 26">
              <a:extLst>
                <a:ext uri="{FF2B5EF4-FFF2-40B4-BE49-F238E27FC236}">
                  <a16:creationId xmlns:a16="http://schemas.microsoft.com/office/drawing/2014/main" id="{06148881-D538-4557-8764-064C82719F52}"/>
                </a:ext>
              </a:extLst>
            </p:cNvPr>
            <p:cNvSpPr>
              <a:spLocks noChangeArrowheads="1"/>
            </p:cNvSpPr>
            <p:nvPr/>
          </p:nvSpPr>
          <p:spPr bwMode="auto">
            <a:xfrm>
              <a:off x="3582" y="3539"/>
              <a:ext cx="264"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6" name="Oval 27">
              <a:extLst>
                <a:ext uri="{FF2B5EF4-FFF2-40B4-BE49-F238E27FC236}">
                  <a16:creationId xmlns:a16="http://schemas.microsoft.com/office/drawing/2014/main" id="{2A5227C9-49C6-419E-A617-27CD2BF67474}"/>
                </a:ext>
              </a:extLst>
            </p:cNvPr>
            <p:cNvSpPr>
              <a:spLocks noChangeArrowheads="1"/>
            </p:cNvSpPr>
            <p:nvPr/>
          </p:nvSpPr>
          <p:spPr bwMode="auto">
            <a:xfrm>
              <a:off x="3921" y="3539"/>
              <a:ext cx="264"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7" name="Oval 28">
              <a:extLst>
                <a:ext uri="{FF2B5EF4-FFF2-40B4-BE49-F238E27FC236}">
                  <a16:creationId xmlns:a16="http://schemas.microsoft.com/office/drawing/2014/main" id="{4A908863-A46A-4DB7-8F1A-1B45F28C7BB3}"/>
                </a:ext>
              </a:extLst>
            </p:cNvPr>
            <p:cNvSpPr>
              <a:spLocks noChangeArrowheads="1"/>
            </p:cNvSpPr>
            <p:nvPr/>
          </p:nvSpPr>
          <p:spPr bwMode="auto">
            <a:xfrm>
              <a:off x="4260" y="3539"/>
              <a:ext cx="264"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8" name="Oval 29">
              <a:extLst>
                <a:ext uri="{FF2B5EF4-FFF2-40B4-BE49-F238E27FC236}">
                  <a16:creationId xmlns:a16="http://schemas.microsoft.com/office/drawing/2014/main" id="{ABC80AC0-2BF9-4409-80AE-030AC2DD2904}"/>
                </a:ext>
              </a:extLst>
            </p:cNvPr>
            <p:cNvSpPr>
              <a:spLocks noChangeArrowheads="1"/>
            </p:cNvSpPr>
            <p:nvPr/>
          </p:nvSpPr>
          <p:spPr bwMode="auto">
            <a:xfrm>
              <a:off x="4599" y="3539"/>
              <a:ext cx="264"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69" name="Oval 30">
              <a:extLst>
                <a:ext uri="{FF2B5EF4-FFF2-40B4-BE49-F238E27FC236}">
                  <a16:creationId xmlns:a16="http://schemas.microsoft.com/office/drawing/2014/main" id="{897816EE-A19B-4E91-AB14-F5F2274022CA}"/>
                </a:ext>
              </a:extLst>
            </p:cNvPr>
            <p:cNvSpPr>
              <a:spLocks noChangeArrowheads="1"/>
            </p:cNvSpPr>
            <p:nvPr/>
          </p:nvSpPr>
          <p:spPr bwMode="auto">
            <a:xfrm>
              <a:off x="2640" y="3958"/>
              <a:ext cx="263"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70" name="Oval 31">
              <a:extLst>
                <a:ext uri="{FF2B5EF4-FFF2-40B4-BE49-F238E27FC236}">
                  <a16:creationId xmlns:a16="http://schemas.microsoft.com/office/drawing/2014/main" id="{26115F0C-5748-4A6F-A349-DC26EDDA68D6}"/>
                </a:ext>
              </a:extLst>
            </p:cNvPr>
            <p:cNvSpPr>
              <a:spLocks noChangeArrowheads="1"/>
            </p:cNvSpPr>
            <p:nvPr/>
          </p:nvSpPr>
          <p:spPr bwMode="auto">
            <a:xfrm>
              <a:off x="3017" y="3958"/>
              <a:ext cx="264"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71" name="Oval 32">
              <a:extLst>
                <a:ext uri="{FF2B5EF4-FFF2-40B4-BE49-F238E27FC236}">
                  <a16:creationId xmlns:a16="http://schemas.microsoft.com/office/drawing/2014/main" id="{D97F8AC6-E698-4BD9-9FE2-DFE465661172}"/>
                </a:ext>
              </a:extLst>
            </p:cNvPr>
            <p:cNvSpPr>
              <a:spLocks noChangeArrowheads="1"/>
            </p:cNvSpPr>
            <p:nvPr/>
          </p:nvSpPr>
          <p:spPr bwMode="auto">
            <a:xfrm>
              <a:off x="3921" y="3958"/>
              <a:ext cx="264" cy="267"/>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272" name="Line 33">
              <a:extLst>
                <a:ext uri="{FF2B5EF4-FFF2-40B4-BE49-F238E27FC236}">
                  <a16:creationId xmlns:a16="http://schemas.microsoft.com/office/drawing/2014/main" id="{EDEABDFF-1289-4676-86F3-FDFFC30F3D4B}"/>
                </a:ext>
              </a:extLst>
            </p:cNvPr>
            <p:cNvSpPr>
              <a:spLocks noChangeShapeType="1"/>
            </p:cNvSpPr>
            <p:nvPr/>
          </p:nvSpPr>
          <p:spPr bwMode="auto">
            <a:xfrm>
              <a:off x="4637" y="3234"/>
              <a:ext cx="565"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3" name="Line 34">
              <a:extLst>
                <a:ext uri="{FF2B5EF4-FFF2-40B4-BE49-F238E27FC236}">
                  <a16:creationId xmlns:a16="http://schemas.microsoft.com/office/drawing/2014/main" id="{224E52F5-5AA3-4AC5-A651-9E6F4C87B0EB}"/>
                </a:ext>
              </a:extLst>
            </p:cNvPr>
            <p:cNvSpPr>
              <a:spLocks noChangeShapeType="1"/>
            </p:cNvSpPr>
            <p:nvPr/>
          </p:nvSpPr>
          <p:spPr bwMode="auto">
            <a:xfrm>
              <a:off x="4857" y="3670"/>
              <a:ext cx="339"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4" name="Line 35">
              <a:extLst>
                <a:ext uri="{FF2B5EF4-FFF2-40B4-BE49-F238E27FC236}">
                  <a16:creationId xmlns:a16="http://schemas.microsoft.com/office/drawing/2014/main" id="{5BCA3A3A-9C12-47CA-B5F3-4DA19D59AE9D}"/>
                </a:ext>
              </a:extLst>
            </p:cNvPr>
            <p:cNvSpPr>
              <a:spLocks noChangeShapeType="1"/>
            </p:cNvSpPr>
            <p:nvPr/>
          </p:nvSpPr>
          <p:spPr bwMode="auto">
            <a:xfrm>
              <a:off x="4298" y="4072"/>
              <a:ext cx="90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5" name="Text Box 36">
              <a:extLst>
                <a:ext uri="{FF2B5EF4-FFF2-40B4-BE49-F238E27FC236}">
                  <a16:creationId xmlns:a16="http://schemas.microsoft.com/office/drawing/2014/main" id="{FCF20EB1-7219-47D7-A0CB-69B8D0EBA99B}"/>
                </a:ext>
              </a:extLst>
            </p:cNvPr>
            <p:cNvSpPr txBox="1">
              <a:spLocks noChangeArrowheads="1"/>
            </p:cNvSpPr>
            <p:nvPr/>
          </p:nvSpPr>
          <p:spPr bwMode="auto">
            <a:xfrm>
              <a:off x="4969" y="2688"/>
              <a:ext cx="356" cy="2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rPr>
                <a:t>1</a:t>
              </a:r>
              <a:r>
                <a:rPr lang="zh-CN" altLang="en-US" sz="2000">
                  <a:solidFill>
                    <a:schemeClr val="tx2"/>
                  </a:solidFill>
                  <a:latin typeface="Times New Roman" panose="02020603050405020304" pitchFamily="18" charset="0"/>
                  <a:ea typeface="隶书" pitchFamily="49" charset="-122"/>
                </a:rPr>
                <a:t>层</a:t>
              </a:r>
              <a:endParaRPr lang="zh-CN" altLang="en-US" sz="2000">
                <a:latin typeface="Times New Roman" panose="02020603050405020304" pitchFamily="18" charset="0"/>
              </a:endParaRPr>
            </a:p>
          </p:txBody>
        </p:sp>
        <p:sp>
          <p:nvSpPr>
            <p:cNvPr id="10276" name="Text Box 37">
              <a:extLst>
                <a:ext uri="{FF2B5EF4-FFF2-40B4-BE49-F238E27FC236}">
                  <a16:creationId xmlns:a16="http://schemas.microsoft.com/office/drawing/2014/main" id="{A8E53DDE-F9A8-462F-8968-BFBCB2EBB5CB}"/>
                </a:ext>
              </a:extLst>
            </p:cNvPr>
            <p:cNvSpPr txBox="1">
              <a:spLocks noChangeArrowheads="1"/>
            </p:cNvSpPr>
            <p:nvPr/>
          </p:nvSpPr>
          <p:spPr bwMode="auto">
            <a:xfrm>
              <a:off x="4969" y="3101"/>
              <a:ext cx="356" cy="2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rPr>
                <a:t>2</a:t>
              </a:r>
              <a:r>
                <a:rPr lang="zh-CN" altLang="en-US" sz="2000">
                  <a:solidFill>
                    <a:schemeClr val="tx2"/>
                  </a:solidFill>
                  <a:latin typeface="Times New Roman" panose="02020603050405020304" pitchFamily="18" charset="0"/>
                  <a:ea typeface="隶书" pitchFamily="49" charset="-122"/>
                </a:rPr>
                <a:t>层</a:t>
              </a:r>
              <a:endParaRPr lang="zh-CN" altLang="en-US" sz="2000">
                <a:latin typeface="Times New Roman" panose="02020603050405020304" pitchFamily="18" charset="0"/>
              </a:endParaRPr>
            </a:p>
          </p:txBody>
        </p:sp>
        <p:sp>
          <p:nvSpPr>
            <p:cNvPr id="10277" name="Text Box 38">
              <a:extLst>
                <a:ext uri="{FF2B5EF4-FFF2-40B4-BE49-F238E27FC236}">
                  <a16:creationId xmlns:a16="http://schemas.microsoft.com/office/drawing/2014/main" id="{E8A77609-CA05-4FD7-9BEC-DC8EDC2E4CFF}"/>
                </a:ext>
              </a:extLst>
            </p:cNvPr>
            <p:cNvSpPr txBox="1">
              <a:spLocks noChangeArrowheads="1"/>
            </p:cNvSpPr>
            <p:nvPr/>
          </p:nvSpPr>
          <p:spPr bwMode="auto">
            <a:xfrm>
              <a:off x="4953" y="3940"/>
              <a:ext cx="356" cy="2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ea typeface="隶书" pitchFamily="49" charset="-122"/>
                </a:rPr>
                <a:t>4层</a:t>
              </a:r>
              <a:endParaRPr lang="zh-CN" altLang="en-US" sz="2000">
                <a:latin typeface="Times New Roman" panose="02020603050405020304" pitchFamily="18" charset="0"/>
              </a:endParaRPr>
            </a:p>
          </p:txBody>
        </p:sp>
        <p:sp>
          <p:nvSpPr>
            <p:cNvPr id="10278" name="Text Box 39">
              <a:extLst>
                <a:ext uri="{FF2B5EF4-FFF2-40B4-BE49-F238E27FC236}">
                  <a16:creationId xmlns:a16="http://schemas.microsoft.com/office/drawing/2014/main" id="{FB5C0406-B234-44B3-97AA-1859F240915E}"/>
                </a:ext>
              </a:extLst>
            </p:cNvPr>
            <p:cNvSpPr txBox="1">
              <a:spLocks noChangeArrowheads="1"/>
            </p:cNvSpPr>
            <p:nvPr/>
          </p:nvSpPr>
          <p:spPr bwMode="auto">
            <a:xfrm>
              <a:off x="4969" y="3520"/>
              <a:ext cx="356" cy="2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ea typeface="隶书" pitchFamily="49" charset="-122"/>
                </a:rPr>
                <a:t>3层</a:t>
              </a:r>
              <a:endParaRPr lang="zh-CN" altLang="en-US" sz="2000">
                <a:latin typeface="Times New Roman" panose="02020603050405020304" pitchFamily="18" charset="0"/>
              </a:endParaRPr>
            </a:p>
          </p:txBody>
        </p:sp>
        <p:sp>
          <p:nvSpPr>
            <p:cNvPr id="10279" name="Text Box 40">
              <a:extLst>
                <a:ext uri="{FF2B5EF4-FFF2-40B4-BE49-F238E27FC236}">
                  <a16:creationId xmlns:a16="http://schemas.microsoft.com/office/drawing/2014/main" id="{CAB45FDB-5877-4E21-A27A-4D68BE448A1C}"/>
                </a:ext>
              </a:extLst>
            </p:cNvPr>
            <p:cNvSpPr txBox="1">
              <a:spLocks noChangeArrowheads="1"/>
            </p:cNvSpPr>
            <p:nvPr/>
          </p:nvSpPr>
          <p:spPr bwMode="auto">
            <a:xfrm>
              <a:off x="4830" y="3356"/>
              <a:ext cx="93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80000"/>
                </a:lnSpc>
                <a:spcBef>
                  <a:spcPct val="0"/>
                </a:spcBef>
                <a:buClrTx/>
                <a:buSzTx/>
                <a:buFontTx/>
                <a:buNone/>
              </a:pPr>
              <a:r>
                <a:rPr lang="en-US" altLang="zh-CN" sz="1800" b="1">
                  <a:solidFill>
                    <a:srgbClr val="CC0066"/>
                  </a:solidFill>
                  <a:latin typeface="Times New Roman" panose="02020603050405020304" pitchFamily="18" charset="0"/>
                </a:rPr>
                <a:t>Height= 4</a:t>
              </a:r>
              <a:endParaRPr lang="en-US" altLang="zh-CN" sz="1800">
                <a:solidFill>
                  <a:srgbClr val="CC0066"/>
                </a:solidFill>
                <a:latin typeface="Times New Roman" panose="02020603050405020304" pitchFamily="18" charset="0"/>
              </a:endParaRPr>
            </a:p>
          </p:txBody>
        </p:sp>
        <p:sp>
          <p:nvSpPr>
            <p:cNvPr id="10280" name="Line 41">
              <a:extLst>
                <a:ext uri="{FF2B5EF4-FFF2-40B4-BE49-F238E27FC236}">
                  <a16:creationId xmlns:a16="http://schemas.microsoft.com/office/drawing/2014/main" id="{A654C021-344C-45C3-BB0E-F6C0DBF22793}"/>
                </a:ext>
              </a:extLst>
            </p:cNvPr>
            <p:cNvSpPr>
              <a:spLocks noChangeShapeType="1"/>
            </p:cNvSpPr>
            <p:nvPr/>
          </p:nvSpPr>
          <p:spPr bwMode="auto">
            <a:xfrm>
              <a:off x="5393" y="2760"/>
              <a:ext cx="151"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1" name="Line 42">
              <a:extLst>
                <a:ext uri="{FF2B5EF4-FFF2-40B4-BE49-F238E27FC236}">
                  <a16:creationId xmlns:a16="http://schemas.microsoft.com/office/drawing/2014/main" id="{D7F3C3E3-4D56-4D42-9CBB-EE28CDC7C0A7}"/>
                </a:ext>
              </a:extLst>
            </p:cNvPr>
            <p:cNvSpPr>
              <a:spLocks noChangeShapeType="1"/>
            </p:cNvSpPr>
            <p:nvPr/>
          </p:nvSpPr>
          <p:spPr bwMode="auto">
            <a:xfrm flipV="1">
              <a:off x="5468" y="2760"/>
              <a:ext cx="0" cy="534"/>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2" name="Line 43">
              <a:extLst>
                <a:ext uri="{FF2B5EF4-FFF2-40B4-BE49-F238E27FC236}">
                  <a16:creationId xmlns:a16="http://schemas.microsoft.com/office/drawing/2014/main" id="{E482C65D-4113-4B90-8DA0-A99770D210FE}"/>
                </a:ext>
              </a:extLst>
            </p:cNvPr>
            <p:cNvSpPr>
              <a:spLocks noChangeShapeType="1"/>
            </p:cNvSpPr>
            <p:nvPr/>
          </p:nvSpPr>
          <p:spPr bwMode="auto">
            <a:xfrm>
              <a:off x="5393" y="4209"/>
              <a:ext cx="151"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3" name="Line 44">
              <a:extLst>
                <a:ext uri="{FF2B5EF4-FFF2-40B4-BE49-F238E27FC236}">
                  <a16:creationId xmlns:a16="http://schemas.microsoft.com/office/drawing/2014/main" id="{00A5CD65-31A5-44A6-9932-B2046FD2E5F9}"/>
                </a:ext>
              </a:extLst>
            </p:cNvPr>
            <p:cNvSpPr>
              <a:spLocks noChangeShapeType="1"/>
            </p:cNvSpPr>
            <p:nvPr/>
          </p:nvSpPr>
          <p:spPr bwMode="auto">
            <a:xfrm flipV="1">
              <a:off x="5468" y="3676"/>
              <a:ext cx="0" cy="533"/>
            </a:xfrm>
            <a:prstGeom prst="line">
              <a:avLst/>
            </a:prstGeom>
            <a:noFill/>
            <a:ln w="38100">
              <a:solidFill>
                <a:srgbClr val="0099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4" name="Text Box 45">
              <a:extLst>
                <a:ext uri="{FF2B5EF4-FFF2-40B4-BE49-F238E27FC236}">
                  <a16:creationId xmlns:a16="http://schemas.microsoft.com/office/drawing/2014/main" id="{B82D4194-9620-4B26-9414-3D31E507D327}"/>
                </a:ext>
              </a:extLst>
            </p:cNvPr>
            <p:cNvSpPr txBox="1">
              <a:spLocks noChangeArrowheads="1"/>
            </p:cNvSpPr>
            <p:nvPr/>
          </p:nvSpPr>
          <p:spPr bwMode="auto">
            <a:xfrm>
              <a:off x="3613" y="270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A</a:t>
              </a:r>
              <a:endParaRPr lang="en-US" altLang="zh-CN" sz="2000">
                <a:latin typeface="Times New Roman" panose="02020603050405020304" pitchFamily="18" charset="0"/>
              </a:endParaRPr>
            </a:p>
          </p:txBody>
        </p:sp>
        <p:sp>
          <p:nvSpPr>
            <p:cNvPr id="10285" name="Text Box 46">
              <a:extLst>
                <a:ext uri="{FF2B5EF4-FFF2-40B4-BE49-F238E27FC236}">
                  <a16:creationId xmlns:a16="http://schemas.microsoft.com/office/drawing/2014/main" id="{AB55DE59-EACE-4EB1-B89C-1A60B18D13CD}"/>
                </a:ext>
              </a:extLst>
            </p:cNvPr>
            <p:cNvSpPr txBox="1">
              <a:spLocks noChangeArrowheads="1"/>
            </p:cNvSpPr>
            <p:nvPr/>
          </p:nvSpPr>
          <p:spPr bwMode="auto">
            <a:xfrm>
              <a:off x="3613" y="312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C</a:t>
              </a:r>
              <a:endParaRPr lang="en-US" altLang="zh-CN" sz="2000">
                <a:latin typeface="Times New Roman" panose="02020603050405020304" pitchFamily="18" charset="0"/>
              </a:endParaRPr>
            </a:p>
          </p:txBody>
        </p:sp>
        <p:sp>
          <p:nvSpPr>
            <p:cNvPr id="10286" name="Text Box 47">
              <a:extLst>
                <a:ext uri="{FF2B5EF4-FFF2-40B4-BE49-F238E27FC236}">
                  <a16:creationId xmlns:a16="http://schemas.microsoft.com/office/drawing/2014/main" id="{36BFFA52-6E3D-4088-B998-248C3EAD33F8}"/>
                </a:ext>
              </a:extLst>
            </p:cNvPr>
            <p:cNvSpPr txBox="1">
              <a:spLocks noChangeArrowheads="1"/>
            </p:cNvSpPr>
            <p:nvPr/>
          </p:nvSpPr>
          <p:spPr bwMode="auto">
            <a:xfrm>
              <a:off x="3610" y="355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G</a:t>
              </a:r>
              <a:endParaRPr lang="en-US" altLang="zh-CN" sz="2000">
                <a:latin typeface="Times New Roman" panose="02020603050405020304" pitchFamily="18" charset="0"/>
              </a:endParaRPr>
            </a:p>
          </p:txBody>
        </p:sp>
        <p:sp>
          <p:nvSpPr>
            <p:cNvPr id="10287" name="Text Box 48">
              <a:extLst>
                <a:ext uri="{FF2B5EF4-FFF2-40B4-BE49-F238E27FC236}">
                  <a16:creationId xmlns:a16="http://schemas.microsoft.com/office/drawing/2014/main" id="{CBFD4C57-0EDC-4093-A0B0-E3E8DAA85BE5}"/>
                </a:ext>
              </a:extLst>
            </p:cNvPr>
            <p:cNvSpPr txBox="1">
              <a:spLocks noChangeArrowheads="1"/>
            </p:cNvSpPr>
            <p:nvPr/>
          </p:nvSpPr>
          <p:spPr bwMode="auto">
            <a:xfrm>
              <a:off x="3048" y="312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B</a:t>
              </a:r>
              <a:endParaRPr lang="en-US" altLang="zh-CN" sz="2000">
                <a:latin typeface="Times New Roman" panose="02020603050405020304" pitchFamily="18" charset="0"/>
              </a:endParaRPr>
            </a:p>
          </p:txBody>
        </p:sp>
        <p:sp>
          <p:nvSpPr>
            <p:cNvPr id="10288" name="Text Box 49">
              <a:extLst>
                <a:ext uri="{FF2B5EF4-FFF2-40B4-BE49-F238E27FC236}">
                  <a16:creationId xmlns:a16="http://schemas.microsoft.com/office/drawing/2014/main" id="{8890F2E6-C642-4749-AB1C-9058CD910742}"/>
                </a:ext>
              </a:extLst>
            </p:cNvPr>
            <p:cNvSpPr txBox="1">
              <a:spLocks noChangeArrowheads="1"/>
            </p:cNvSpPr>
            <p:nvPr/>
          </p:nvSpPr>
          <p:spPr bwMode="auto">
            <a:xfrm>
              <a:off x="4291" y="313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D</a:t>
              </a:r>
              <a:endParaRPr lang="en-US" altLang="zh-CN" sz="2000">
                <a:latin typeface="Times New Roman" panose="02020603050405020304" pitchFamily="18" charset="0"/>
              </a:endParaRPr>
            </a:p>
          </p:txBody>
        </p:sp>
        <p:sp>
          <p:nvSpPr>
            <p:cNvPr id="10289" name="Text Box 50">
              <a:extLst>
                <a:ext uri="{FF2B5EF4-FFF2-40B4-BE49-F238E27FC236}">
                  <a16:creationId xmlns:a16="http://schemas.microsoft.com/office/drawing/2014/main" id="{8704185E-B558-482D-BBFE-54A34DD44000}"/>
                </a:ext>
              </a:extLst>
            </p:cNvPr>
            <p:cNvSpPr txBox="1">
              <a:spLocks noChangeArrowheads="1"/>
            </p:cNvSpPr>
            <p:nvPr/>
          </p:nvSpPr>
          <p:spPr bwMode="auto">
            <a:xfrm>
              <a:off x="2866" y="3550"/>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E</a:t>
              </a:r>
              <a:endParaRPr lang="en-US" altLang="zh-CN" sz="2000">
                <a:latin typeface="Times New Roman" panose="02020603050405020304" pitchFamily="18" charset="0"/>
              </a:endParaRPr>
            </a:p>
          </p:txBody>
        </p:sp>
        <p:sp>
          <p:nvSpPr>
            <p:cNvPr id="10290" name="Text Box 51">
              <a:extLst>
                <a:ext uri="{FF2B5EF4-FFF2-40B4-BE49-F238E27FC236}">
                  <a16:creationId xmlns:a16="http://schemas.microsoft.com/office/drawing/2014/main" id="{F3D61F77-1726-4DA0-AF6D-500863D6F5C6}"/>
                </a:ext>
              </a:extLst>
            </p:cNvPr>
            <p:cNvSpPr txBox="1">
              <a:spLocks noChangeArrowheads="1"/>
            </p:cNvSpPr>
            <p:nvPr/>
          </p:nvSpPr>
          <p:spPr bwMode="auto">
            <a:xfrm>
              <a:off x="3203" y="355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F</a:t>
              </a:r>
              <a:endParaRPr lang="en-US" altLang="zh-CN" sz="2000">
                <a:latin typeface="Times New Roman" panose="02020603050405020304" pitchFamily="18" charset="0"/>
              </a:endParaRPr>
            </a:p>
          </p:txBody>
        </p:sp>
        <p:sp>
          <p:nvSpPr>
            <p:cNvPr id="10291" name="Text Box 52">
              <a:extLst>
                <a:ext uri="{FF2B5EF4-FFF2-40B4-BE49-F238E27FC236}">
                  <a16:creationId xmlns:a16="http://schemas.microsoft.com/office/drawing/2014/main" id="{C9F2DC5E-683C-4AEE-B790-A4F48E118C93}"/>
                </a:ext>
              </a:extLst>
            </p:cNvPr>
            <p:cNvSpPr txBox="1">
              <a:spLocks noChangeArrowheads="1"/>
            </p:cNvSpPr>
            <p:nvPr/>
          </p:nvSpPr>
          <p:spPr bwMode="auto">
            <a:xfrm>
              <a:off x="2679" y="397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K</a:t>
              </a:r>
              <a:endParaRPr lang="en-US" altLang="zh-CN" sz="2000">
                <a:latin typeface="Times New Roman" panose="02020603050405020304" pitchFamily="18" charset="0"/>
              </a:endParaRPr>
            </a:p>
          </p:txBody>
        </p:sp>
        <p:sp>
          <p:nvSpPr>
            <p:cNvPr id="10292" name="Text Box 53">
              <a:extLst>
                <a:ext uri="{FF2B5EF4-FFF2-40B4-BE49-F238E27FC236}">
                  <a16:creationId xmlns:a16="http://schemas.microsoft.com/office/drawing/2014/main" id="{E3F0C0CE-BF45-4E29-B253-8640B35FBB84}"/>
                </a:ext>
              </a:extLst>
            </p:cNvPr>
            <p:cNvSpPr txBox="1">
              <a:spLocks noChangeArrowheads="1"/>
            </p:cNvSpPr>
            <p:nvPr/>
          </p:nvSpPr>
          <p:spPr bwMode="auto">
            <a:xfrm>
              <a:off x="3048" y="397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L</a:t>
              </a:r>
              <a:endParaRPr lang="en-US" altLang="zh-CN" sz="2000">
                <a:latin typeface="Times New Roman" panose="02020603050405020304" pitchFamily="18" charset="0"/>
              </a:endParaRPr>
            </a:p>
          </p:txBody>
        </p:sp>
        <p:sp>
          <p:nvSpPr>
            <p:cNvPr id="10293" name="Text Box 54">
              <a:extLst>
                <a:ext uri="{FF2B5EF4-FFF2-40B4-BE49-F238E27FC236}">
                  <a16:creationId xmlns:a16="http://schemas.microsoft.com/office/drawing/2014/main" id="{4119F430-0030-49DA-813B-0D2C13314E6F}"/>
                </a:ext>
              </a:extLst>
            </p:cNvPr>
            <p:cNvSpPr txBox="1">
              <a:spLocks noChangeArrowheads="1"/>
            </p:cNvSpPr>
            <p:nvPr/>
          </p:nvSpPr>
          <p:spPr bwMode="auto">
            <a:xfrm>
              <a:off x="3948" y="355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H</a:t>
              </a:r>
              <a:endParaRPr lang="en-US" altLang="zh-CN" sz="2000">
                <a:latin typeface="Times New Roman" panose="02020603050405020304" pitchFamily="18" charset="0"/>
              </a:endParaRPr>
            </a:p>
          </p:txBody>
        </p:sp>
        <p:sp>
          <p:nvSpPr>
            <p:cNvPr id="10294" name="Text Box 55">
              <a:extLst>
                <a:ext uri="{FF2B5EF4-FFF2-40B4-BE49-F238E27FC236}">
                  <a16:creationId xmlns:a16="http://schemas.microsoft.com/office/drawing/2014/main" id="{1EF575A2-AC93-432C-8D1A-AC6C8596EECC}"/>
                </a:ext>
              </a:extLst>
            </p:cNvPr>
            <p:cNvSpPr txBox="1">
              <a:spLocks noChangeArrowheads="1"/>
            </p:cNvSpPr>
            <p:nvPr/>
          </p:nvSpPr>
          <p:spPr bwMode="auto">
            <a:xfrm>
              <a:off x="3920" y="397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M</a:t>
              </a:r>
              <a:endParaRPr lang="en-US" altLang="zh-CN" sz="2000">
                <a:latin typeface="Times New Roman" panose="02020603050405020304" pitchFamily="18" charset="0"/>
              </a:endParaRPr>
            </a:p>
          </p:txBody>
        </p:sp>
        <p:sp>
          <p:nvSpPr>
            <p:cNvPr id="10295" name="Text Box 56">
              <a:extLst>
                <a:ext uri="{FF2B5EF4-FFF2-40B4-BE49-F238E27FC236}">
                  <a16:creationId xmlns:a16="http://schemas.microsoft.com/office/drawing/2014/main" id="{5D27F731-BDF9-4CBB-80AA-E87F8E05A0C7}"/>
                </a:ext>
              </a:extLst>
            </p:cNvPr>
            <p:cNvSpPr txBox="1">
              <a:spLocks noChangeArrowheads="1"/>
            </p:cNvSpPr>
            <p:nvPr/>
          </p:nvSpPr>
          <p:spPr bwMode="auto">
            <a:xfrm>
              <a:off x="4303" y="355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I</a:t>
              </a:r>
              <a:endParaRPr lang="en-US" altLang="zh-CN" sz="2000">
                <a:latin typeface="Times New Roman" panose="02020603050405020304" pitchFamily="18" charset="0"/>
              </a:endParaRPr>
            </a:p>
          </p:txBody>
        </p:sp>
        <p:sp>
          <p:nvSpPr>
            <p:cNvPr id="10296" name="Text Box 57">
              <a:extLst>
                <a:ext uri="{FF2B5EF4-FFF2-40B4-BE49-F238E27FC236}">
                  <a16:creationId xmlns:a16="http://schemas.microsoft.com/office/drawing/2014/main" id="{26F69AB4-9D7E-45CE-ADAB-0087BB623431}"/>
                </a:ext>
              </a:extLst>
            </p:cNvPr>
            <p:cNvSpPr txBox="1">
              <a:spLocks noChangeArrowheads="1"/>
            </p:cNvSpPr>
            <p:nvPr/>
          </p:nvSpPr>
          <p:spPr bwMode="auto">
            <a:xfrm>
              <a:off x="4639" y="355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J</a:t>
              </a:r>
              <a:endParaRPr lang="en-US" altLang="zh-CN" sz="2000">
                <a:latin typeface="Times New Roman" panose="02020603050405020304" pitchFamily="18" charset="0"/>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1D3F6C3-4A6B-46E8-93C0-FC1BD71A5806}"/>
              </a:ext>
            </a:extLst>
          </p:cNvPr>
          <p:cNvSpPr>
            <a:spLocks noGrp="1" noChangeArrowheads="1"/>
          </p:cNvSpPr>
          <p:nvPr>
            <p:ph type="title"/>
          </p:nvPr>
        </p:nvSpPr>
        <p:spPr>
          <a:xfrm>
            <a:off x="457200" y="1981200"/>
            <a:ext cx="7086600" cy="685800"/>
          </a:xfrm>
        </p:spPr>
        <p:txBody>
          <a:bodyPr/>
          <a:lstStyle/>
          <a:p>
            <a:pPr algn="l" eaLnBrk="1" hangingPunct="1"/>
            <a:r>
              <a:rPr lang="zh-CN" altLang="en-US" sz="3200">
                <a:latin typeface="黑体" panose="02010609060101010101" pitchFamily="49" charset="-122"/>
                <a:ea typeface="黑体" panose="02010609060101010101" pitchFamily="49" charset="-122"/>
              </a:rPr>
              <a:t>五、根据后、中序遍历求序列二叉树</a:t>
            </a:r>
            <a:endParaRPr lang="en-US" altLang="zh-CN" sz="3200">
              <a:latin typeface="黑体" panose="02010609060101010101" pitchFamily="49" charset="-122"/>
              <a:ea typeface="黑体" panose="02010609060101010101" pitchFamily="49" charset="-122"/>
            </a:endParaRPr>
          </a:p>
        </p:txBody>
      </p:sp>
      <p:sp>
        <p:nvSpPr>
          <p:cNvPr id="64515" name="Text Box 3">
            <a:extLst>
              <a:ext uri="{FF2B5EF4-FFF2-40B4-BE49-F238E27FC236}">
                <a16:creationId xmlns:a16="http://schemas.microsoft.com/office/drawing/2014/main" id="{A4DC0D02-0808-45C1-A01E-73361598D59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3C96569-FA69-44C4-9C60-EBEF611EB9C8}" type="slidenum">
              <a:rPr lang="zh-CN" altLang="en-US" sz="2400"/>
              <a:pPr algn="r" eaLnBrk="1" hangingPunct="1">
                <a:spcBef>
                  <a:spcPct val="50000"/>
                </a:spcBef>
                <a:buClrTx/>
                <a:buSzTx/>
                <a:buFontTx/>
                <a:buNone/>
              </a:pPr>
              <a:t>50</a:t>
            </a:fld>
            <a:endParaRPr lang="en-US" altLang="zh-CN" sz="2400"/>
          </a:p>
        </p:txBody>
      </p:sp>
      <p:sp>
        <p:nvSpPr>
          <p:cNvPr id="64516" name="Text Box 4">
            <a:extLst>
              <a:ext uri="{FF2B5EF4-FFF2-40B4-BE49-F238E27FC236}">
                <a16:creationId xmlns:a16="http://schemas.microsoft.com/office/drawing/2014/main" id="{A5FDEA34-1426-42A2-84BF-1F94B6314F1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64517" name="Rectangle 5">
            <a:extLst>
              <a:ext uri="{FF2B5EF4-FFF2-40B4-BE49-F238E27FC236}">
                <a16:creationId xmlns:a16="http://schemas.microsoft.com/office/drawing/2014/main" id="{AE106570-1559-4FA2-80CB-E7A96884AE84}"/>
              </a:ext>
            </a:extLst>
          </p:cNvPr>
          <p:cNvSpPr>
            <a:spLocks noGrp="1" noChangeArrowheads="1"/>
          </p:cNvSpPr>
          <p:nvPr>
            <p:ph type="body" idx="1"/>
          </p:nvPr>
        </p:nvSpPr>
        <p:spPr>
          <a:xfrm>
            <a:off x="381000" y="2819400"/>
            <a:ext cx="4800600" cy="4038600"/>
          </a:xfrm>
        </p:spPr>
        <p:txBody>
          <a:bodyPr/>
          <a:lstStyle/>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已知一棵二叉树的后序遍历序列为：</a:t>
            </a:r>
            <a:r>
              <a:rPr lang="en-US" altLang="zh-CN" sz="2800" b="1">
                <a:latin typeface="黑体" panose="02010609060101010101" pitchFamily="49" charset="-122"/>
                <a:ea typeface="黑体" panose="02010609060101010101" pitchFamily="49" charset="-122"/>
              </a:rPr>
              <a:t>DGEBFCA，</a:t>
            </a:r>
            <a:r>
              <a:rPr lang="zh-CN" altLang="en-US" sz="2800" b="1">
                <a:latin typeface="黑体" panose="02010609060101010101" pitchFamily="49" charset="-122"/>
                <a:ea typeface="黑体" panose="02010609060101010101" pitchFamily="49" charset="-122"/>
              </a:rPr>
              <a:t>中序遍历序列为：</a:t>
            </a:r>
            <a:r>
              <a:rPr lang="en-US" altLang="zh-CN" sz="2800" b="1">
                <a:latin typeface="黑体" panose="02010609060101010101" pitchFamily="49" charset="-122"/>
                <a:ea typeface="黑体" panose="02010609060101010101" pitchFamily="49" charset="-122"/>
              </a:rPr>
              <a:t>DBGEAFC，</a:t>
            </a:r>
            <a:r>
              <a:rPr lang="zh-CN" altLang="en-US" sz="2800" b="1">
                <a:latin typeface="黑体" panose="02010609060101010101" pitchFamily="49" charset="-122"/>
                <a:ea typeface="黑体" panose="02010609060101010101" pitchFamily="49" charset="-122"/>
              </a:rPr>
              <a:t>请画出这棵二叉树</a:t>
            </a:r>
          </a:p>
          <a:p>
            <a:pPr eaLnBrk="1" hangingPunct="1">
              <a:lnSpc>
                <a:spcPct val="90000"/>
              </a:lnSpc>
              <a:spcBef>
                <a:spcPct val="50000"/>
              </a:spcBef>
            </a:pPr>
            <a:r>
              <a:rPr lang="zh-CN" altLang="en-US" sz="2800" b="1">
                <a:latin typeface="黑体" panose="02010609060101010101" pitchFamily="49" charset="-122"/>
                <a:ea typeface="黑体" panose="02010609060101010101" pitchFamily="49" charset="-122"/>
              </a:rPr>
              <a:t>根据后序遍历序列，可知根节点为</a:t>
            </a:r>
            <a:r>
              <a:rPr lang="en-US" altLang="zh-CN" sz="2800" b="1">
                <a:latin typeface="黑体" panose="02010609060101010101" pitchFamily="49" charset="-122"/>
                <a:ea typeface="黑体" panose="02010609060101010101" pitchFamily="49" charset="-122"/>
              </a:rPr>
              <a:t>A；</a:t>
            </a:r>
            <a:r>
              <a:rPr lang="zh-CN" altLang="en-US" sz="2800" b="1">
                <a:latin typeface="黑体" panose="02010609060101010101" pitchFamily="49" charset="-122"/>
                <a:ea typeface="黑体" panose="02010609060101010101" pitchFamily="49" charset="-122"/>
              </a:rPr>
              <a:t>再根据中序遍历序列可知，左子树由</a:t>
            </a:r>
            <a:r>
              <a:rPr lang="en-US" altLang="zh-CN" sz="2800" b="1">
                <a:latin typeface="黑体" panose="02010609060101010101" pitchFamily="49" charset="-122"/>
                <a:ea typeface="黑体" panose="02010609060101010101" pitchFamily="49" charset="-122"/>
              </a:rPr>
              <a:t>DBGE</a:t>
            </a:r>
            <a:r>
              <a:rPr lang="zh-CN" altLang="en-US" sz="2800" b="1">
                <a:latin typeface="黑体" panose="02010609060101010101" pitchFamily="49" charset="-122"/>
                <a:ea typeface="黑体" panose="02010609060101010101" pitchFamily="49" charset="-122"/>
              </a:rPr>
              <a:t>组成，右子树由</a:t>
            </a:r>
            <a:r>
              <a:rPr lang="en-US" altLang="zh-CN" sz="2800" b="1">
                <a:latin typeface="黑体" panose="02010609060101010101" pitchFamily="49" charset="-122"/>
                <a:ea typeface="黑体" panose="02010609060101010101" pitchFamily="49" charset="-122"/>
              </a:rPr>
              <a:t>FC</a:t>
            </a:r>
            <a:r>
              <a:rPr lang="zh-CN" altLang="en-US" sz="2800" b="1">
                <a:latin typeface="黑体" panose="02010609060101010101" pitchFamily="49" charset="-122"/>
                <a:ea typeface="黑体" panose="02010609060101010101" pitchFamily="49" charset="-122"/>
              </a:rPr>
              <a:t>组成</a:t>
            </a:r>
          </a:p>
        </p:txBody>
      </p:sp>
      <p:sp>
        <p:nvSpPr>
          <p:cNvPr id="64518" name="Rectangle 6">
            <a:extLst>
              <a:ext uri="{FF2B5EF4-FFF2-40B4-BE49-F238E27FC236}">
                <a16:creationId xmlns:a16="http://schemas.microsoft.com/office/drawing/2014/main" id="{D16146CA-2809-46B4-8DA0-6F735FB0A24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
        <p:nvSpPr>
          <p:cNvPr id="64519" name="Line 7">
            <a:extLst>
              <a:ext uri="{FF2B5EF4-FFF2-40B4-BE49-F238E27FC236}">
                <a16:creationId xmlns:a16="http://schemas.microsoft.com/office/drawing/2014/main" id="{70A6122E-900C-4226-B0A6-E971ABA31871}"/>
              </a:ext>
            </a:extLst>
          </p:cNvPr>
          <p:cNvSpPr>
            <a:spLocks noChangeShapeType="1"/>
          </p:cNvSpPr>
          <p:nvPr/>
        </p:nvSpPr>
        <p:spPr bwMode="auto">
          <a:xfrm>
            <a:off x="7581900" y="4343400"/>
            <a:ext cx="419100" cy="304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0" name="Line 8">
            <a:extLst>
              <a:ext uri="{FF2B5EF4-FFF2-40B4-BE49-F238E27FC236}">
                <a16:creationId xmlns:a16="http://schemas.microsoft.com/office/drawing/2014/main" id="{A79175F2-FB56-4AC6-A2C9-88817B28A5BC}"/>
              </a:ext>
            </a:extLst>
          </p:cNvPr>
          <p:cNvSpPr>
            <a:spLocks noChangeShapeType="1"/>
          </p:cNvSpPr>
          <p:nvPr/>
        </p:nvSpPr>
        <p:spPr bwMode="auto">
          <a:xfrm flipH="1">
            <a:off x="6934200" y="4343400"/>
            <a:ext cx="4191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4521" name="Oval 9">
            <a:extLst>
              <a:ext uri="{FF2B5EF4-FFF2-40B4-BE49-F238E27FC236}">
                <a16:creationId xmlns:a16="http://schemas.microsoft.com/office/drawing/2014/main" id="{DA794B32-08DD-467D-A432-CCFB7F9D1F1E}"/>
              </a:ext>
            </a:extLst>
          </p:cNvPr>
          <p:cNvSpPr>
            <a:spLocks noChangeArrowheads="1"/>
          </p:cNvSpPr>
          <p:nvPr/>
        </p:nvSpPr>
        <p:spPr bwMode="auto">
          <a:xfrm>
            <a:off x="7239000" y="4071938"/>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A</a:t>
            </a:r>
          </a:p>
        </p:txBody>
      </p:sp>
      <p:sp>
        <p:nvSpPr>
          <p:cNvPr id="64522" name="Oval 10">
            <a:extLst>
              <a:ext uri="{FF2B5EF4-FFF2-40B4-BE49-F238E27FC236}">
                <a16:creationId xmlns:a16="http://schemas.microsoft.com/office/drawing/2014/main" id="{1D64345D-3DB0-413D-8C2E-94E98BF6A7A8}"/>
              </a:ext>
            </a:extLst>
          </p:cNvPr>
          <p:cNvSpPr>
            <a:spLocks noChangeArrowheads="1"/>
          </p:cNvSpPr>
          <p:nvPr/>
        </p:nvSpPr>
        <p:spPr bwMode="auto">
          <a:xfrm>
            <a:off x="5867400" y="5376863"/>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D</a:t>
            </a:r>
          </a:p>
        </p:txBody>
      </p:sp>
      <p:sp>
        <p:nvSpPr>
          <p:cNvPr id="64523" name="Oval 11">
            <a:extLst>
              <a:ext uri="{FF2B5EF4-FFF2-40B4-BE49-F238E27FC236}">
                <a16:creationId xmlns:a16="http://schemas.microsoft.com/office/drawing/2014/main" id="{5F69D01E-B4AA-495A-BA07-8661AC2F7951}"/>
              </a:ext>
            </a:extLst>
          </p:cNvPr>
          <p:cNvSpPr>
            <a:spLocks noChangeArrowheads="1"/>
          </p:cNvSpPr>
          <p:nvPr/>
        </p:nvSpPr>
        <p:spPr bwMode="auto">
          <a:xfrm>
            <a:off x="6400800" y="4724400"/>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B</a:t>
            </a:r>
          </a:p>
        </p:txBody>
      </p:sp>
      <p:sp>
        <p:nvSpPr>
          <p:cNvPr id="64524" name="Oval 12">
            <a:extLst>
              <a:ext uri="{FF2B5EF4-FFF2-40B4-BE49-F238E27FC236}">
                <a16:creationId xmlns:a16="http://schemas.microsoft.com/office/drawing/2014/main" id="{AE28FCF1-AE1B-4C68-BE2B-3D37F64A19B9}"/>
              </a:ext>
            </a:extLst>
          </p:cNvPr>
          <p:cNvSpPr>
            <a:spLocks noChangeArrowheads="1"/>
          </p:cNvSpPr>
          <p:nvPr/>
        </p:nvSpPr>
        <p:spPr bwMode="auto">
          <a:xfrm>
            <a:off x="7543800" y="5410200"/>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F</a:t>
            </a:r>
          </a:p>
        </p:txBody>
      </p:sp>
      <p:sp>
        <p:nvSpPr>
          <p:cNvPr id="64525" name="Oval 13">
            <a:extLst>
              <a:ext uri="{FF2B5EF4-FFF2-40B4-BE49-F238E27FC236}">
                <a16:creationId xmlns:a16="http://schemas.microsoft.com/office/drawing/2014/main" id="{4CF85F58-0009-4638-99FD-11C2C08DDE3F}"/>
              </a:ext>
            </a:extLst>
          </p:cNvPr>
          <p:cNvSpPr>
            <a:spLocks noChangeArrowheads="1"/>
          </p:cNvSpPr>
          <p:nvPr/>
        </p:nvSpPr>
        <p:spPr bwMode="auto">
          <a:xfrm>
            <a:off x="8077200" y="4724400"/>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C</a:t>
            </a:r>
          </a:p>
        </p:txBody>
      </p:sp>
      <p:sp>
        <p:nvSpPr>
          <p:cNvPr id="64526" name="Oval 14">
            <a:extLst>
              <a:ext uri="{FF2B5EF4-FFF2-40B4-BE49-F238E27FC236}">
                <a16:creationId xmlns:a16="http://schemas.microsoft.com/office/drawing/2014/main" id="{4AB54EB8-FA9A-4AAC-8574-127665F5092F}"/>
              </a:ext>
            </a:extLst>
          </p:cNvPr>
          <p:cNvSpPr>
            <a:spLocks noChangeArrowheads="1"/>
          </p:cNvSpPr>
          <p:nvPr/>
        </p:nvSpPr>
        <p:spPr bwMode="auto">
          <a:xfrm>
            <a:off x="6248400" y="6129338"/>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G</a:t>
            </a:r>
          </a:p>
        </p:txBody>
      </p:sp>
      <p:sp>
        <p:nvSpPr>
          <p:cNvPr id="64527" name="Oval 15">
            <a:extLst>
              <a:ext uri="{FF2B5EF4-FFF2-40B4-BE49-F238E27FC236}">
                <a16:creationId xmlns:a16="http://schemas.microsoft.com/office/drawing/2014/main" id="{38138FE6-9567-4C9E-818A-C5D574B6CF6C}"/>
              </a:ext>
            </a:extLst>
          </p:cNvPr>
          <p:cNvSpPr>
            <a:spLocks noChangeArrowheads="1"/>
          </p:cNvSpPr>
          <p:nvPr/>
        </p:nvSpPr>
        <p:spPr bwMode="auto">
          <a:xfrm>
            <a:off x="6896100" y="5410200"/>
            <a:ext cx="457200" cy="45720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E</a:t>
            </a:r>
          </a:p>
        </p:txBody>
      </p:sp>
      <p:sp>
        <p:nvSpPr>
          <p:cNvPr id="64528" name="Oval 16">
            <a:extLst>
              <a:ext uri="{FF2B5EF4-FFF2-40B4-BE49-F238E27FC236}">
                <a16:creationId xmlns:a16="http://schemas.microsoft.com/office/drawing/2014/main" id="{BAEB2B37-D6BE-42A1-B411-356E24742110}"/>
              </a:ext>
            </a:extLst>
          </p:cNvPr>
          <p:cNvSpPr>
            <a:spLocks noChangeArrowheads="1"/>
          </p:cNvSpPr>
          <p:nvPr/>
        </p:nvSpPr>
        <p:spPr bwMode="auto">
          <a:xfrm>
            <a:off x="5715000" y="4648200"/>
            <a:ext cx="1676400" cy="2057400"/>
          </a:xfrm>
          <a:prstGeom prst="ellipse">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a:p>
            <a:pPr algn="ctr" eaLnBrk="1" hangingPunct="1">
              <a:spcBef>
                <a:spcPct val="0"/>
              </a:spcBef>
              <a:buClrTx/>
              <a:buSzTx/>
              <a:buFontTx/>
              <a:buNone/>
            </a:pPr>
            <a:r>
              <a:rPr lang="zh-CN" altLang="en-US" sz="2400"/>
              <a:t>左子树</a:t>
            </a:r>
          </a:p>
        </p:txBody>
      </p:sp>
      <p:sp>
        <p:nvSpPr>
          <p:cNvPr id="64529" name="Oval 17">
            <a:extLst>
              <a:ext uri="{FF2B5EF4-FFF2-40B4-BE49-F238E27FC236}">
                <a16:creationId xmlns:a16="http://schemas.microsoft.com/office/drawing/2014/main" id="{CB1B22C3-EEA2-47DD-B723-26A3698BA3AD}"/>
              </a:ext>
            </a:extLst>
          </p:cNvPr>
          <p:cNvSpPr>
            <a:spLocks noChangeArrowheads="1"/>
          </p:cNvSpPr>
          <p:nvPr/>
        </p:nvSpPr>
        <p:spPr bwMode="auto">
          <a:xfrm>
            <a:off x="7467600" y="4648200"/>
            <a:ext cx="1371600" cy="2057400"/>
          </a:xfrm>
          <a:prstGeom prst="ellipse">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a:p>
            <a:pPr algn="ctr" eaLnBrk="1" hangingPunct="1">
              <a:spcBef>
                <a:spcPct val="0"/>
              </a:spcBef>
              <a:buClrTx/>
              <a:buSzTx/>
              <a:buFontTx/>
              <a:buNone/>
            </a:pPr>
            <a:r>
              <a:rPr lang="zh-CN" altLang="en-US" sz="2400"/>
              <a:t>右子树</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9981109-B53A-4BA7-A10C-C0AEE05FC106}"/>
              </a:ext>
            </a:extLst>
          </p:cNvPr>
          <p:cNvSpPr>
            <a:spLocks noGrp="1" noChangeArrowheads="1"/>
          </p:cNvSpPr>
          <p:nvPr>
            <p:ph type="title"/>
          </p:nvPr>
        </p:nvSpPr>
        <p:spPr>
          <a:xfrm>
            <a:off x="457200" y="1981200"/>
            <a:ext cx="7315200" cy="685800"/>
          </a:xfrm>
        </p:spPr>
        <p:txBody>
          <a:bodyPr/>
          <a:lstStyle/>
          <a:p>
            <a:pPr algn="l" eaLnBrk="1" hangingPunct="1"/>
            <a:r>
              <a:rPr lang="zh-CN" altLang="en-US" sz="3200">
                <a:latin typeface="黑体" panose="02010609060101010101" pitchFamily="49" charset="-122"/>
                <a:ea typeface="黑体" panose="02010609060101010101" pitchFamily="49" charset="-122"/>
              </a:rPr>
              <a:t>五、根据后、中序遍历求序列二叉树</a:t>
            </a:r>
            <a:endParaRPr lang="en-US" altLang="zh-CN" sz="3200">
              <a:latin typeface="黑体" panose="02010609060101010101" pitchFamily="49" charset="-122"/>
              <a:ea typeface="黑体" panose="02010609060101010101" pitchFamily="49" charset="-122"/>
            </a:endParaRPr>
          </a:p>
        </p:txBody>
      </p:sp>
      <p:sp>
        <p:nvSpPr>
          <p:cNvPr id="65539" name="Text Box 3">
            <a:extLst>
              <a:ext uri="{FF2B5EF4-FFF2-40B4-BE49-F238E27FC236}">
                <a16:creationId xmlns:a16="http://schemas.microsoft.com/office/drawing/2014/main" id="{50C0BD7B-DADF-4D02-AC1E-05154F5A60A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972278E-C7B8-4B3F-A1C4-4AA54A8FE42F}" type="slidenum">
              <a:rPr lang="zh-CN" altLang="en-US" sz="2400"/>
              <a:pPr algn="r" eaLnBrk="1" hangingPunct="1">
                <a:spcBef>
                  <a:spcPct val="50000"/>
                </a:spcBef>
                <a:buClrTx/>
                <a:buSzTx/>
                <a:buFontTx/>
                <a:buNone/>
              </a:pPr>
              <a:t>51</a:t>
            </a:fld>
            <a:endParaRPr lang="en-US" altLang="zh-CN" sz="2400"/>
          </a:p>
        </p:txBody>
      </p:sp>
      <p:sp>
        <p:nvSpPr>
          <p:cNvPr id="65540" name="Text Box 4">
            <a:extLst>
              <a:ext uri="{FF2B5EF4-FFF2-40B4-BE49-F238E27FC236}">
                <a16:creationId xmlns:a16="http://schemas.microsoft.com/office/drawing/2014/main" id="{FC932E15-CE56-472C-9B36-93896F2C9DF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遍历二叉树</a:t>
            </a:r>
          </a:p>
        </p:txBody>
      </p:sp>
      <p:sp>
        <p:nvSpPr>
          <p:cNvPr id="65541" name="Rectangle 5">
            <a:extLst>
              <a:ext uri="{FF2B5EF4-FFF2-40B4-BE49-F238E27FC236}">
                <a16:creationId xmlns:a16="http://schemas.microsoft.com/office/drawing/2014/main" id="{4B348595-8D25-42EA-B42F-7D1EA182958C}"/>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从整棵二叉树的后序遍历序列</a:t>
            </a:r>
            <a:r>
              <a:rPr lang="en-US" altLang="zh-CN" b="1">
                <a:latin typeface="黑体" panose="02010609060101010101" pitchFamily="49" charset="-122"/>
                <a:ea typeface="黑体" panose="02010609060101010101" pitchFamily="49" charset="-122"/>
              </a:rPr>
              <a:t>DGEBFCA</a:t>
            </a:r>
            <a:r>
              <a:rPr lang="zh-CN" altLang="en-US" b="1">
                <a:latin typeface="黑体" panose="02010609060101010101" pitchFamily="49" charset="-122"/>
                <a:ea typeface="黑体" panose="02010609060101010101" pitchFamily="49" charset="-122"/>
              </a:rPr>
              <a:t>可知，左子树的后序遍历序列为</a:t>
            </a:r>
            <a:r>
              <a:rPr lang="en-US" altLang="zh-CN" b="1">
                <a:latin typeface="黑体" panose="02010609060101010101" pitchFamily="49" charset="-122"/>
                <a:ea typeface="黑体" panose="02010609060101010101" pitchFamily="49" charset="-122"/>
              </a:rPr>
              <a:t>DGEB，</a:t>
            </a:r>
            <a:r>
              <a:rPr lang="zh-CN" altLang="en-US" b="1">
                <a:latin typeface="黑体" panose="02010609060101010101" pitchFamily="49" charset="-122"/>
                <a:ea typeface="黑体" panose="02010609060101010101" pitchFamily="49" charset="-122"/>
              </a:rPr>
              <a:t>右子树的后序遍历为</a:t>
            </a:r>
            <a:r>
              <a:rPr lang="en-US" altLang="zh-CN" b="1">
                <a:latin typeface="黑体" panose="02010609060101010101" pitchFamily="49" charset="-122"/>
                <a:ea typeface="黑体" panose="02010609060101010101" pitchFamily="49" charset="-122"/>
              </a:rPr>
              <a:t>FC</a:t>
            </a:r>
          </a:p>
          <a:p>
            <a:pPr eaLnBrk="1" hangingPunct="1">
              <a:spcBef>
                <a:spcPct val="50000"/>
              </a:spcBef>
            </a:pPr>
            <a:r>
              <a:rPr lang="zh-CN" altLang="en-US" b="1">
                <a:latin typeface="黑体" panose="02010609060101010101" pitchFamily="49" charset="-122"/>
                <a:ea typeface="黑体" panose="02010609060101010101" pitchFamily="49" charset="-122"/>
              </a:rPr>
              <a:t>从整棵二叉树的中序遍历序列</a:t>
            </a:r>
            <a:r>
              <a:rPr lang="en-US" altLang="zh-CN" b="1">
                <a:latin typeface="黑体" panose="02010609060101010101" pitchFamily="49" charset="-122"/>
                <a:ea typeface="黑体" panose="02010609060101010101" pitchFamily="49" charset="-122"/>
              </a:rPr>
              <a:t>DBGEAFC</a:t>
            </a:r>
            <a:r>
              <a:rPr lang="zh-CN" altLang="en-US" b="1">
                <a:latin typeface="黑体" panose="02010609060101010101" pitchFamily="49" charset="-122"/>
                <a:ea typeface="黑体" panose="02010609060101010101" pitchFamily="49" charset="-122"/>
              </a:rPr>
              <a:t>可知，左子树的中序遍历为</a:t>
            </a:r>
            <a:r>
              <a:rPr lang="en-US" altLang="zh-CN" b="1">
                <a:latin typeface="黑体" panose="02010609060101010101" pitchFamily="49" charset="-122"/>
                <a:ea typeface="黑体" panose="02010609060101010101" pitchFamily="49" charset="-122"/>
              </a:rPr>
              <a:t>DBGE，</a:t>
            </a:r>
            <a:r>
              <a:rPr lang="zh-CN" altLang="en-US" b="1">
                <a:latin typeface="黑体" panose="02010609060101010101" pitchFamily="49" charset="-122"/>
                <a:ea typeface="黑体" panose="02010609060101010101" pitchFamily="49" charset="-122"/>
              </a:rPr>
              <a:t>右子树的中序遍历为</a:t>
            </a:r>
            <a:r>
              <a:rPr lang="en-US" altLang="zh-CN" b="1">
                <a:latin typeface="黑体" panose="02010609060101010101" pitchFamily="49" charset="-122"/>
                <a:ea typeface="黑体" panose="02010609060101010101" pitchFamily="49" charset="-122"/>
              </a:rPr>
              <a:t>FC</a:t>
            </a:r>
          </a:p>
          <a:p>
            <a:pPr eaLnBrk="1" hangingPunct="1">
              <a:spcBef>
                <a:spcPct val="50000"/>
              </a:spcBef>
            </a:pPr>
            <a:r>
              <a:rPr lang="zh-CN" altLang="en-US" b="1">
                <a:latin typeface="黑体" panose="02010609060101010101" pitchFamily="49" charset="-122"/>
                <a:ea typeface="黑体" panose="02010609060101010101" pitchFamily="49" charset="-122"/>
              </a:rPr>
              <a:t>对左、右子树分别进行（上一页的）处理</a:t>
            </a:r>
          </a:p>
        </p:txBody>
      </p:sp>
      <p:sp>
        <p:nvSpPr>
          <p:cNvPr id="65542" name="Rectangle 6">
            <a:extLst>
              <a:ext uri="{FF2B5EF4-FFF2-40B4-BE49-F238E27FC236}">
                <a16:creationId xmlns:a16="http://schemas.microsoft.com/office/drawing/2014/main" id="{E602D8F4-9665-479F-987C-EB5E5090157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90BF53D5-B7B8-4C19-BBAC-277EC026D42B}"/>
              </a:ext>
            </a:extLst>
          </p:cNvPr>
          <p:cNvSpPr>
            <a:spLocks noGrp="1"/>
          </p:cNvSpPr>
          <p:nvPr>
            <p:ph type="sldNum" sz="quarter" idx="4294967295"/>
          </p:nvPr>
        </p:nvSpPr>
        <p:spPr bwMode="auto">
          <a:xfrm>
            <a:off x="8410575" y="6400800"/>
            <a:ext cx="733425"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0A0F135-41C7-4073-A928-F79ED18F6F3B}"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52</a:t>
            </a:fld>
            <a:endParaRPr lang="en-US" altLang="zh-CN" sz="2400">
              <a:latin typeface="黑体" panose="02010609060101010101" pitchFamily="49" charset="-122"/>
              <a:ea typeface="黑体" panose="02010609060101010101" pitchFamily="49" charset="-122"/>
            </a:endParaRPr>
          </a:p>
        </p:txBody>
      </p:sp>
      <p:sp>
        <p:nvSpPr>
          <p:cNvPr id="66563" name="Rectangle 4">
            <a:extLst>
              <a:ext uri="{FF2B5EF4-FFF2-40B4-BE49-F238E27FC236}">
                <a16:creationId xmlns:a16="http://schemas.microsoft.com/office/drawing/2014/main" id="{7FC8554C-7BD4-4787-9F02-4CCD30B9F37B}"/>
              </a:ext>
            </a:extLst>
          </p:cNvPr>
          <p:cNvSpPr>
            <a:spLocks noGrp="1" noRot="1" noChangeArrowheads="1"/>
          </p:cNvSpPr>
          <p:nvPr>
            <p:ph type="title"/>
          </p:nvPr>
        </p:nvSpPr>
        <p:spPr>
          <a:xfrm>
            <a:off x="500063" y="1973475"/>
            <a:ext cx="7929562" cy="136313"/>
          </a:xfrm>
          <a:noFill/>
        </p:spPr>
        <p:txBody>
          <a:bodyPr anchor="ctr"/>
          <a:lstStyle/>
          <a:p>
            <a:pPr algn="l" eaLnBrk="1" hangingPunct="1">
              <a:lnSpc>
                <a:spcPct val="150000"/>
              </a:lnSpc>
            </a:pPr>
            <a:r>
              <a:rPr lang="zh-CN" altLang="en-US" sz="3200" dirty="0">
                <a:latin typeface="黑体" panose="02010609060101010101" pitchFamily="49" charset="-122"/>
                <a:ea typeface="黑体" panose="02010609060101010101" pitchFamily="49" charset="-122"/>
              </a:rPr>
              <a:t>练习：已知某二叉树先序遍历结果为</a:t>
            </a:r>
            <a:r>
              <a:rPr lang="en-US" altLang="zh-CN" sz="3200" dirty="0">
                <a:latin typeface="黑体" panose="02010609060101010101" pitchFamily="49" charset="-122"/>
                <a:ea typeface="黑体" panose="02010609060101010101" pitchFamily="49" charset="-122"/>
              </a:rPr>
              <a:t>ABCDEGF,</a:t>
            </a:r>
            <a:r>
              <a:rPr lang="zh-CN" altLang="en-US" sz="3200" dirty="0">
                <a:latin typeface="黑体" panose="02010609060101010101" pitchFamily="49" charset="-122"/>
                <a:ea typeface="黑体" panose="02010609060101010101" pitchFamily="49" charset="-122"/>
              </a:rPr>
              <a:t>中序遍历结果为</a:t>
            </a:r>
            <a:r>
              <a:rPr lang="en-US" altLang="zh-CN" sz="3200" dirty="0">
                <a:latin typeface="黑体" panose="02010609060101010101" pitchFamily="49" charset="-122"/>
                <a:ea typeface="黑体" panose="02010609060101010101" pitchFamily="49" charset="-122"/>
              </a:rPr>
              <a:t>CBEGDFA</a:t>
            </a:r>
            <a:r>
              <a:rPr lang="zh-CN" altLang="en-US" sz="3200" dirty="0">
                <a:latin typeface="黑体" panose="02010609060101010101" pitchFamily="49" charset="-122"/>
                <a:ea typeface="黑体" panose="02010609060101010101" pitchFamily="49" charset="-122"/>
              </a:rPr>
              <a:t>，求该二叉树的形态及后序遍历结果。</a:t>
            </a:r>
          </a:p>
        </p:txBody>
      </p:sp>
      <p:grpSp>
        <p:nvGrpSpPr>
          <p:cNvPr id="2" name="Group 6">
            <a:extLst>
              <a:ext uri="{FF2B5EF4-FFF2-40B4-BE49-F238E27FC236}">
                <a16:creationId xmlns:a16="http://schemas.microsoft.com/office/drawing/2014/main" id="{524CA1EE-389E-438C-8EBB-4E8B2C077733}"/>
              </a:ext>
            </a:extLst>
          </p:cNvPr>
          <p:cNvGrpSpPr>
            <a:grpSpLocks/>
          </p:cNvGrpSpPr>
          <p:nvPr/>
        </p:nvGrpSpPr>
        <p:grpSpPr bwMode="auto">
          <a:xfrm>
            <a:off x="1475656" y="3462338"/>
            <a:ext cx="1757362" cy="3167062"/>
            <a:chOff x="339" y="1176"/>
            <a:chExt cx="1081" cy="2235"/>
          </a:xfrm>
        </p:grpSpPr>
        <p:grpSp>
          <p:nvGrpSpPr>
            <p:cNvPr id="66566" name="Group 7">
              <a:extLst>
                <a:ext uri="{FF2B5EF4-FFF2-40B4-BE49-F238E27FC236}">
                  <a16:creationId xmlns:a16="http://schemas.microsoft.com/office/drawing/2014/main" id="{F4A5A99F-ECBF-4970-B4AD-6079DE6AED4E}"/>
                </a:ext>
              </a:extLst>
            </p:cNvPr>
            <p:cNvGrpSpPr>
              <a:grpSpLocks/>
            </p:cNvGrpSpPr>
            <p:nvPr/>
          </p:nvGrpSpPr>
          <p:grpSpPr bwMode="auto">
            <a:xfrm>
              <a:off x="1100" y="1176"/>
              <a:ext cx="283" cy="307"/>
              <a:chOff x="4229" y="1317"/>
              <a:chExt cx="360" cy="390"/>
            </a:xfrm>
          </p:grpSpPr>
          <p:sp>
            <p:nvSpPr>
              <p:cNvPr id="66591" name="Oval 8">
                <a:extLst>
                  <a:ext uri="{FF2B5EF4-FFF2-40B4-BE49-F238E27FC236}">
                    <a16:creationId xmlns:a16="http://schemas.microsoft.com/office/drawing/2014/main" id="{E795231B-FB4D-4F00-95DE-9EC033B2A2CA}"/>
                  </a:ext>
                </a:extLst>
              </p:cNvPr>
              <p:cNvSpPr>
                <a:spLocks noChangeArrowheads="1"/>
              </p:cNvSpPr>
              <p:nvPr/>
            </p:nvSpPr>
            <p:spPr bwMode="auto">
              <a:xfrm>
                <a:off x="4229" y="134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0" name="Rectangle 9">
                <a:extLst>
                  <a:ext uri="{FF2B5EF4-FFF2-40B4-BE49-F238E27FC236}">
                    <a16:creationId xmlns:a16="http://schemas.microsoft.com/office/drawing/2014/main" id="{2C9EFC36-CA64-4989-8426-8363C4AC0364}"/>
                  </a:ext>
                </a:extLst>
              </p:cNvPr>
              <p:cNvSpPr>
                <a:spLocks noChangeArrowheads="1"/>
              </p:cNvSpPr>
              <p:nvPr/>
            </p:nvSpPr>
            <p:spPr bwMode="auto">
              <a:xfrm>
                <a:off x="4276" y="1317"/>
                <a:ext cx="296" cy="322"/>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dirty="0">
                    <a:effectLst>
                      <a:outerShdw blurRad="38100" dist="38100" dir="2700000" algn="tl">
                        <a:srgbClr val="C0C0C0"/>
                      </a:outerShdw>
                    </a:effectLst>
                    <a:latin typeface="Times New Roman" panose="02020603050405020304" pitchFamily="18" charset="0"/>
                    <a:ea typeface="PMingLiU" panose="020B0604030504040204" pitchFamily="18" charset="-120"/>
                  </a:rPr>
                  <a:t>A</a:t>
                </a:r>
              </a:p>
            </p:txBody>
          </p:sp>
        </p:grpSp>
        <p:grpSp>
          <p:nvGrpSpPr>
            <p:cNvPr id="66567" name="Group 10">
              <a:extLst>
                <a:ext uri="{FF2B5EF4-FFF2-40B4-BE49-F238E27FC236}">
                  <a16:creationId xmlns:a16="http://schemas.microsoft.com/office/drawing/2014/main" id="{899F8587-C07E-4DE1-B51B-177C492B5596}"/>
                </a:ext>
              </a:extLst>
            </p:cNvPr>
            <p:cNvGrpSpPr>
              <a:grpSpLocks/>
            </p:cNvGrpSpPr>
            <p:nvPr/>
          </p:nvGrpSpPr>
          <p:grpSpPr bwMode="auto">
            <a:xfrm>
              <a:off x="632" y="1650"/>
              <a:ext cx="274" cy="275"/>
              <a:chOff x="3622" y="2015"/>
              <a:chExt cx="360" cy="410"/>
            </a:xfrm>
          </p:grpSpPr>
          <p:sp>
            <p:nvSpPr>
              <p:cNvPr id="66589" name="Oval 11">
                <a:extLst>
                  <a:ext uri="{FF2B5EF4-FFF2-40B4-BE49-F238E27FC236}">
                    <a16:creationId xmlns:a16="http://schemas.microsoft.com/office/drawing/2014/main" id="{9B786A1A-61BD-42FE-A245-5D5A6F8D1D9E}"/>
                  </a:ext>
                </a:extLst>
              </p:cNvPr>
              <p:cNvSpPr>
                <a:spLocks noChangeArrowheads="1"/>
              </p:cNvSpPr>
              <p:nvPr/>
            </p:nvSpPr>
            <p:spPr bwMode="auto">
              <a:xfrm>
                <a:off x="3622" y="206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8" name="Rectangle 12">
                <a:extLst>
                  <a:ext uri="{FF2B5EF4-FFF2-40B4-BE49-F238E27FC236}">
                    <a16:creationId xmlns:a16="http://schemas.microsoft.com/office/drawing/2014/main" id="{A61D7D13-356A-4956-A5D7-6A23AEAAC714}"/>
                  </a:ext>
                </a:extLst>
              </p:cNvPr>
              <p:cNvSpPr>
                <a:spLocks noChangeArrowheads="1"/>
              </p:cNvSpPr>
              <p:nvPr/>
            </p:nvSpPr>
            <p:spPr bwMode="auto">
              <a:xfrm>
                <a:off x="3666" y="2015"/>
                <a:ext cx="296" cy="372"/>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dirty="0">
                    <a:effectLst>
                      <a:outerShdw blurRad="38100" dist="38100" dir="2700000" algn="tl">
                        <a:srgbClr val="C0C0C0"/>
                      </a:outerShdw>
                    </a:effectLst>
                    <a:latin typeface="Times New Roman" panose="02020603050405020304" pitchFamily="18" charset="0"/>
                    <a:ea typeface="PMingLiU" panose="020B0604030504040204" pitchFamily="18" charset="-120"/>
                  </a:rPr>
                  <a:t>B</a:t>
                </a:r>
              </a:p>
            </p:txBody>
          </p:sp>
        </p:grpSp>
        <p:sp>
          <p:nvSpPr>
            <p:cNvPr id="66568" name="Line 13">
              <a:extLst>
                <a:ext uri="{FF2B5EF4-FFF2-40B4-BE49-F238E27FC236}">
                  <a16:creationId xmlns:a16="http://schemas.microsoft.com/office/drawing/2014/main" id="{7EA10560-34D2-4AEF-BA57-9624F8BB2471}"/>
                </a:ext>
              </a:extLst>
            </p:cNvPr>
            <p:cNvSpPr>
              <a:spLocks noChangeShapeType="1"/>
            </p:cNvSpPr>
            <p:nvPr/>
          </p:nvSpPr>
          <p:spPr bwMode="auto">
            <a:xfrm flipH="1">
              <a:off x="864" y="1407"/>
              <a:ext cx="279" cy="32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569" name="Group 14">
              <a:extLst>
                <a:ext uri="{FF2B5EF4-FFF2-40B4-BE49-F238E27FC236}">
                  <a16:creationId xmlns:a16="http://schemas.microsoft.com/office/drawing/2014/main" id="{8D39E1B1-8AFE-4AC3-9D9D-5EDA7C2A4CE2}"/>
                </a:ext>
              </a:extLst>
            </p:cNvPr>
            <p:cNvGrpSpPr>
              <a:grpSpLocks/>
            </p:cNvGrpSpPr>
            <p:nvPr/>
          </p:nvGrpSpPr>
          <p:grpSpPr bwMode="auto">
            <a:xfrm>
              <a:off x="861" y="3160"/>
              <a:ext cx="274" cy="251"/>
              <a:chOff x="5130" y="2748"/>
              <a:chExt cx="360" cy="375"/>
            </a:xfrm>
          </p:grpSpPr>
          <p:sp>
            <p:nvSpPr>
              <p:cNvPr id="66587" name="Oval 15">
                <a:extLst>
                  <a:ext uri="{FF2B5EF4-FFF2-40B4-BE49-F238E27FC236}">
                    <a16:creationId xmlns:a16="http://schemas.microsoft.com/office/drawing/2014/main" id="{F951547C-8335-4461-91F3-27A6D1C4D680}"/>
                  </a:ext>
                </a:extLst>
              </p:cNvPr>
              <p:cNvSpPr>
                <a:spLocks noChangeArrowheads="1"/>
              </p:cNvSpPr>
              <p:nvPr/>
            </p:nvSpPr>
            <p:spPr bwMode="auto">
              <a:xfrm>
                <a:off x="5130" y="276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 name="Rectangle 16">
                <a:extLst>
                  <a:ext uri="{FF2B5EF4-FFF2-40B4-BE49-F238E27FC236}">
                    <a16:creationId xmlns:a16="http://schemas.microsoft.com/office/drawing/2014/main" id="{13D0A372-1BFA-4B3E-874C-8D9C74E16E39}"/>
                  </a:ext>
                </a:extLst>
              </p:cNvPr>
              <p:cNvSpPr>
                <a:spLocks noChangeArrowheads="1"/>
              </p:cNvSpPr>
              <p:nvPr/>
            </p:nvSpPr>
            <p:spPr bwMode="auto">
              <a:xfrm>
                <a:off x="5142" y="2748"/>
                <a:ext cx="314" cy="375"/>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dirty="0">
                    <a:effectLst>
                      <a:outerShdw blurRad="38100" dist="38100" dir="2700000" algn="tl">
                        <a:srgbClr val="C0C0C0"/>
                      </a:outerShdw>
                    </a:effectLst>
                    <a:latin typeface="Times New Roman" panose="02020603050405020304" pitchFamily="18" charset="0"/>
                    <a:ea typeface="PMingLiU" panose="020B0604030504040204" pitchFamily="18" charset="-120"/>
                  </a:rPr>
                  <a:t>G</a:t>
                </a:r>
              </a:p>
            </p:txBody>
          </p:sp>
        </p:grpSp>
        <p:sp>
          <p:nvSpPr>
            <p:cNvPr id="66570" name="Line 17">
              <a:extLst>
                <a:ext uri="{FF2B5EF4-FFF2-40B4-BE49-F238E27FC236}">
                  <a16:creationId xmlns:a16="http://schemas.microsoft.com/office/drawing/2014/main" id="{EDE329F0-BEFF-42BB-AE51-6B4F37E0F6BD}"/>
                </a:ext>
              </a:extLst>
            </p:cNvPr>
            <p:cNvSpPr>
              <a:spLocks noChangeShapeType="1"/>
            </p:cNvSpPr>
            <p:nvPr/>
          </p:nvSpPr>
          <p:spPr bwMode="auto">
            <a:xfrm>
              <a:off x="836" y="2951"/>
              <a:ext cx="138" cy="20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571" name="Group 18">
              <a:extLst>
                <a:ext uri="{FF2B5EF4-FFF2-40B4-BE49-F238E27FC236}">
                  <a16:creationId xmlns:a16="http://schemas.microsoft.com/office/drawing/2014/main" id="{70CFD404-FBC1-4CF4-82B8-BB92BF790100}"/>
                </a:ext>
              </a:extLst>
            </p:cNvPr>
            <p:cNvGrpSpPr>
              <a:grpSpLocks/>
            </p:cNvGrpSpPr>
            <p:nvPr/>
          </p:nvGrpSpPr>
          <p:grpSpPr bwMode="auto">
            <a:xfrm>
              <a:off x="885" y="2154"/>
              <a:ext cx="274" cy="255"/>
              <a:chOff x="3951" y="2772"/>
              <a:chExt cx="360" cy="382"/>
            </a:xfrm>
          </p:grpSpPr>
          <p:sp>
            <p:nvSpPr>
              <p:cNvPr id="66585" name="Oval 19">
                <a:extLst>
                  <a:ext uri="{FF2B5EF4-FFF2-40B4-BE49-F238E27FC236}">
                    <a16:creationId xmlns:a16="http://schemas.microsoft.com/office/drawing/2014/main" id="{8F6196E7-B99B-4604-8C47-39AAD32A8479}"/>
                  </a:ext>
                </a:extLst>
              </p:cNvPr>
              <p:cNvSpPr>
                <a:spLocks noChangeArrowheads="1"/>
              </p:cNvSpPr>
              <p:nvPr/>
            </p:nvSpPr>
            <p:spPr bwMode="auto">
              <a:xfrm>
                <a:off x="3951" y="279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4" name="Rectangle 20">
                <a:extLst>
                  <a:ext uri="{FF2B5EF4-FFF2-40B4-BE49-F238E27FC236}">
                    <a16:creationId xmlns:a16="http://schemas.microsoft.com/office/drawing/2014/main" id="{70238575-7912-4439-AC3F-5BD05114B137}"/>
                  </a:ext>
                </a:extLst>
              </p:cNvPr>
              <p:cNvSpPr>
                <a:spLocks noChangeArrowheads="1"/>
              </p:cNvSpPr>
              <p:nvPr/>
            </p:nvSpPr>
            <p:spPr bwMode="auto">
              <a:xfrm>
                <a:off x="3994" y="2772"/>
                <a:ext cx="305" cy="376"/>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dirty="0">
                    <a:effectLst>
                      <a:outerShdw blurRad="38100" dist="38100" dir="2700000" algn="tl">
                        <a:srgbClr val="C0C0C0"/>
                      </a:outerShdw>
                    </a:effectLst>
                    <a:latin typeface="Times New Roman" panose="02020603050405020304" pitchFamily="18" charset="0"/>
                    <a:ea typeface="PMingLiU" panose="020B0604030504040204" pitchFamily="18" charset="-120"/>
                  </a:rPr>
                  <a:t>D</a:t>
                </a:r>
              </a:p>
            </p:txBody>
          </p:sp>
        </p:grpSp>
        <p:grpSp>
          <p:nvGrpSpPr>
            <p:cNvPr id="66572" name="Group 21">
              <a:extLst>
                <a:ext uri="{FF2B5EF4-FFF2-40B4-BE49-F238E27FC236}">
                  <a16:creationId xmlns:a16="http://schemas.microsoft.com/office/drawing/2014/main" id="{B4245E7F-E754-4B40-A1A4-AF754B77244D}"/>
                </a:ext>
              </a:extLst>
            </p:cNvPr>
            <p:cNvGrpSpPr>
              <a:grpSpLocks/>
            </p:cNvGrpSpPr>
            <p:nvPr/>
          </p:nvGrpSpPr>
          <p:grpSpPr bwMode="auto">
            <a:xfrm>
              <a:off x="1147" y="2630"/>
              <a:ext cx="273" cy="251"/>
              <a:chOff x="3662" y="3540"/>
              <a:chExt cx="360" cy="375"/>
            </a:xfrm>
          </p:grpSpPr>
          <p:sp>
            <p:nvSpPr>
              <p:cNvPr id="66583" name="Oval 22">
                <a:extLst>
                  <a:ext uri="{FF2B5EF4-FFF2-40B4-BE49-F238E27FC236}">
                    <a16:creationId xmlns:a16="http://schemas.microsoft.com/office/drawing/2014/main" id="{0B20264E-4DFE-4CA4-86D3-B4A0BF62E263}"/>
                  </a:ext>
                </a:extLst>
              </p:cNvPr>
              <p:cNvSpPr>
                <a:spLocks noChangeArrowheads="1"/>
              </p:cNvSpPr>
              <p:nvPr/>
            </p:nvSpPr>
            <p:spPr bwMode="auto">
              <a:xfrm>
                <a:off x="3662" y="355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2" name="Rectangle 23">
                <a:extLst>
                  <a:ext uri="{FF2B5EF4-FFF2-40B4-BE49-F238E27FC236}">
                    <a16:creationId xmlns:a16="http://schemas.microsoft.com/office/drawing/2014/main" id="{A8907A07-1AF0-4352-91BB-C2389038F5B1}"/>
                  </a:ext>
                </a:extLst>
              </p:cNvPr>
              <p:cNvSpPr>
                <a:spLocks noChangeArrowheads="1"/>
              </p:cNvSpPr>
              <p:nvPr/>
            </p:nvSpPr>
            <p:spPr bwMode="auto">
              <a:xfrm>
                <a:off x="3695" y="3540"/>
                <a:ext cx="285" cy="375"/>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dirty="0">
                    <a:effectLst>
                      <a:outerShdw blurRad="38100" dist="38100" dir="2700000" algn="tl">
                        <a:srgbClr val="C0C0C0"/>
                      </a:outerShdw>
                    </a:effectLst>
                    <a:latin typeface="Times New Roman" panose="02020603050405020304" pitchFamily="18" charset="0"/>
                    <a:ea typeface="PMingLiU" panose="020B0604030504040204" pitchFamily="18" charset="-120"/>
                  </a:rPr>
                  <a:t>F</a:t>
                </a:r>
              </a:p>
            </p:txBody>
          </p:sp>
        </p:grpSp>
        <p:sp>
          <p:nvSpPr>
            <p:cNvPr id="66573" name="Line 24">
              <a:extLst>
                <a:ext uri="{FF2B5EF4-FFF2-40B4-BE49-F238E27FC236}">
                  <a16:creationId xmlns:a16="http://schemas.microsoft.com/office/drawing/2014/main" id="{C8D240B3-E2AE-4F29-AE1B-A991E6F78EF0}"/>
                </a:ext>
              </a:extLst>
            </p:cNvPr>
            <p:cNvSpPr>
              <a:spLocks noChangeShapeType="1"/>
            </p:cNvSpPr>
            <p:nvPr/>
          </p:nvSpPr>
          <p:spPr bwMode="auto">
            <a:xfrm>
              <a:off x="1056" y="2400"/>
              <a:ext cx="204" cy="2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574" name="Group 25">
              <a:extLst>
                <a:ext uri="{FF2B5EF4-FFF2-40B4-BE49-F238E27FC236}">
                  <a16:creationId xmlns:a16="http://schemas.microsoft.com/office/drawing/2014/main" id="{AA786554-D423-46E7-A45C-B40C3E5AD499}"/>
                </a:ext>
              </a:extLst>
            </p:cNvPr>
            <p:cNvGrpSpPr>
              <a:grpSpLocks/>
            </p:cNvGrpSpPr>
            <p:nvPr/>
          </p:nvGrpSpPr>
          <p:grpSpPr bwMode="auto">
            <a:xfrm>
              <a:off x="339" y="2148"/>
              <a:ext cx="274" cy="255"/>
              <a:chOff x="3328" y="2763"/>
              <a:chExt cx="360" cy="380"/>
            </a:xfrm>
          </p:grpSpPr>
          <p:sp>
            <p:nvSpPr>
              <p:cNvPr id="66581" name="Oval 26">
                <a:extLst>
                  <a:ext uri="{FF2B5EF4-FFF2-40B4-BE49-F238E27FC236}">
                    <a16:creationId xmlns:a16="http://schemas.microsoft.com/office/drawing/2014/main" id="{45AA898C-D34F-4DE4-AB44-87BFBCB163D5}"/>
                  </a:ext>
                </a:extLst>
              </p:cNvPr>
              <p:cNvSpPr>
                <a:spLocks noChangeArrowheads="1"/>
              </p:cNvSpPr>
              <p:nvPr/>
            </p:nvSpPr>
            <p:spPr bwMode="auto">
              <a:xfrm>
                <a:off x="3328" y="278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0" name="Rectangle 27">
                <a:extLst>
                  <a:ext uri="{FF2B5EF4-FFF2-40B4-BE49-F238E27FC236}">
                    <a16:creationId xmlns:a16="http://schemas.microsoft.com/office/drawing/2014/main" id="{9779B0C2-86C8-41E5-8FF9-3A07128EC361}"/>
                  </a:ext>
                </a:extLst>
              </p:cNvPr>
              <p:cNvSpPr>
                <a:spLocks noChangeArrowheads="1"/>
              </p:cNvSpPr>
              <p:nvPr/>
            </p:nvSpPr>
            <p:spPr bwMode="auto">
              <a:xfrm>
                <a:off x="3354" y="2765"/>
                <a:ext cx="309" cy="371"/>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dirty="0">
                    <a:effectLst>
                      <a:outerShdw blurRad="38100" dist="38100" dir="2700000" algn="tl">
                        <a:srgbClr val="C0C0C0"/>
                      </a:outerShdw>
                    </a:effectLst>
                    <a:latin typeface="Times New Roman" panose="02020603050405020304" pitchFamily="18" charset="0"/>
                    <a:ea typeface="PMingLiU" panose="020B0604030504040204" pitchFamily="18" charset="-120"/>
                  </a:rPr>
                  <a:t>C</a:t>
                </a:r>
              </a:p>
            </p:txBody>
          </p:sp>
        </p:grpSp>
        <p:grpSp>
          <p:nvGrpSpPr>
            <p:cNvPr id="66575" name="Group 28">
              <a:extLst>
                <a:ext uri="{FF2B5EF4-FFF2-40B4-BE49-F238E27FC236}">
                  <a16:creationId xmlns:a16="http://schemas.microsoft.com/office/drawing/2014/main" id="{AB93676D-7C80-4092-A1B1-C38976F63013}"/>
                </a:ext>
              </a:extLst>
            </p:cNvPr>
            <p:cNvGrpSpPr>
              <a:grpSpLocks/>
            </p:cNvGrpSpPr>
            <p:nvPr/>
          </p:nvGrpSpPr>
          <p:grpSpPr bwMode="auto">
            <a:xfrm>
              <a:off x="620" y="2666"/>
              <a:ext cx="273" cy="263"/>
              <a:chOff x="2975" y="3499"/>
              <a:chExt cx="360" cy="393"/>
            </a:xfrm>
          </p:grpSpPr>
          <p:sp>
            <p:nvSpPr>
              <p:cNvPr id="66579" name="Oval 29">
                <a:extLst>
                  <a:ext uri="{FF2B5EF4-FFF2-40B4-BE49-F238E27FC236}">
                    <a16:creationId xmlns:a16="http://schemas.microsoft.com/office/drawing/2014/main" id="{29FEF3D6-2F76-465E-9439-341806C0B0AC}"/>
                  </a:ext>
                </a:extLst>
              </p:cNvPr>
              <p:cNvSpPr>
                <a:spLocks noChangeArrowheads="1"/>
              </p:cNvSpPr>
              <p:nvPr/>
            </p:nvSpPr>
            <p:spPr bwMode="auto">
              <a:xfrm>
                <a:off x="2975" y="353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8" name="Rectangle 30">
                <a:extLst>
                  <a:ext uri="{FF2B5EF4-FFF2-40B4-BE49-F238E27FC236}">
                    <a16:creationId xmlns:a16="http://schemas.microsoft.com/office/drawing/2014/main" id="{90D38852-C50D-4196-B627-7DF2CA55DC09}"/>
                  </a:ext>
                </a:extLst>
              </p:cNvPr>
              <p:cNvSpPr>
                <a:spLocks noChangeArrowheads="1"/>
              </p:cNvSpPr>
              <p:nvPr/>
            </p:nvSpPr>
            <p:spPr bwMode="auto">
              <a:xfrm>
                <a:off x="3009" y="3499"/>
                <a:ext cx="294" cy="375"/>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dirty="0">
                    <a:effectLst>
                      <a:outerShdw blurRad="38100" dist="38100" dir="2700000" algn="tl">
                        <a:srgbClr val="C0C0C0"/>
                      </a:outerShdw>
                    </a:effectLst>
                    <a:latin typeface="Times New Roman" panose="02020603050405020304" pitchFamily="18" charset="0"/>
                    <a:ea typeface="PMingLiU" panose="020B0604030504040204" pitchFamily="18" charset="-120"/>
                  </a:rPr>
                  <a:t>E</a:t>
                </a:r>
              </a:p>
            </p:txBody>
          </p:sp>
        </p:grpSp>
        <p:sp>
          <p:nvSpPr>
            <p:cNvPr id="66576" name="Line 31">
              <a:extLst>
                <a:ext uri="{FF2B5EF4-FFF2-40B4-BE49-F238E27FC236}">
                  <a16:creationId xmlns:a16="http://schemas.microsoft.com/office/drawing/2014/main" id="{51D9FF20-B151-4941-A49F-31B3E0F8EBC5}"/>
                </a:ext>
              </a:extLst>
            </p:cNvPr>
            <p:cNvSpPr>
              <a:spLocks noChangeShapeType="1"/>
            </p:cNvSpPr>
            <p:nvPr/>
          </p:nvSpPr>
          <p:spPr bwMode="auto">
            <a:xfrm>
              <a:off x="817" y="1909"/>
              <a:ext cx="179" cy="2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Line 32">
              <a:extLst>
                <a:ext uri="{FF2B5EF4-FFF2-40B4-BE49-F238E27FC236}">
                  <a16:creationId xmlns:a16="http://schemas.microsoft.com/office/drawing/2014/main" id="{9E847F37-A6DE-43E3-B683-0AC4D5BFCA97}"/>
                </a:ext>
              </a:extLst>
            </p:cNvPr>
            <p:cNvSpPr>
              <a:spLocks noChangeShapeType="1"/>
            </p:cNvSpPr>
            <p:nvPr/>
          </p:nvSpPr>
          <p:spPr bwMode="auto">
            <a:xfrm flipH="1">
              <a:off x="528" y="1920"/>
              <a:ext cx="192" cy="2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33">
              <a:extLst>
                <a:ext uri="{FF2B5EF4-FFF2-40B4-BE49-F238E27FC236}">
                  <a16:creationId xmlns:a16="http://schemas.microsoft.com/office/drawing/2014/main" id="{2CE30AD4-9E01-4E85-AA0E-B0B3A0F61AA6}"/>
                </a:ext>
              </a:extLst>
            </p:cNvPr>
            <p:cNvSpPr>
              <a:spLocks noChangeShapeType="1"/>
            </p:cNvSpPr>
            <p:nvPr/>
          </p:nvSpPr>
          <p:spPr bwMode="auto">
            <a:xfrm flipH="1">
              <a:off x="816" y="2426"/>
              <a:ext cx="156"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 name="TextBox 70">
            <a:extLst>
              <a:ext uri="{FF2B5EF4-FFF2-40B4-BE49-F238E27FC236}">
                <a16:creationId xmlns:a16="http://schemas.microsoft.com/office/drawing/2014/main" id="{3AC0A518-C59C-46CD-93D1-7E2681B3BC05}"/>
              </a:ext>
            </a:extLst>
          </p:cNvPr>
          <p:cNvSpPr txBox="1">
            <a:spLocks noChangeArrowheads="1"/>
          </p:cNvSpPr>
          <p:nvPr/>
        </p:nvSpPr>
        <p:spPr bwMode="auto">
          <a:xfrm>
            <a:off x="3985487" y="3597708"/>
            <a:ext cx="4751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dirty="0"/>
              <a:t>后序遍历结果</a:t>
            </a:r>
            <a:r>
              <a:rPr lang="en-US" altLang="zh-CN" b="1" dirty="0"/>
              <a:t>:CGEFDBA</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1000" fill="hold"/>
                                        <p:tgtEl>
                                          <p:spTgt spid="71"/>
                                        </p:tgtEl>
                                        <p:attrNameLst>
                                          <p:attrName>ppt_x</p:attrName>
                                        </p:attrNameLst>
                                      </p:cBhvr>
                                      <p:tavLst>
                                        <p:tav tm="0">
                                          <p:val>
                                            <p:strVal val="1+#ppt_w/2"/>
                                          </p:val>
                                        </p:tav>
                                        <p:tav tm="100000">
                                          <p:val>
                                            <p:strVal val="#ppt_x"/>
                                          </p:val>
                                        </p:tav>
                                      </p:tavLst>
                                    </p:anim>
                                    <p:anim calcmode="lin" valueType="num">
                                      <p:cBhvr additive="base">
                                        <p:cTn id="13" dur="10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F382B89C-0FFF-4846-B3E9-57C0AF1E4B84}"/>
              </a:ext>
            </a:extLst>
          </p:cNvPr>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5EAD30BF-B04E-4558-94E8-36742A7CF8A4}"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53</a:t>
            </a:fld>
            <a:endParaRPr lang="en-US" altLang="zh-CN" sz="2400">
              <a:latin typeface="黑体" panose="02010609060101010101" pitchFamily="49" charset="-122"/>
              <a:ea typeface="黑体" panose="02010609060101010101" pitchFamily="49" charset="-122"/>
            </a:endParaRPr>
          </a:p>
        </p:txBody>
      </p:sp>
      <p:sp>
        <p:nvSpPr>
          <p:cNvPr id="525314" name="AutoShape 2">
            <a:extLst>
              <a:ext uri="{FF2B5EF4-FFF2-40B4-BE49-F238E27FC236}">
                <a16:creationId xmlns:a16="http://schemas.microsoft.com/office/drawing/2014/main" id="{E793B38B-53E8-4541-8021-BFF550E03474}"/>
              </a:ext>
            </a:extLst>
          </p:cNvPr>
          <p:cNvSpPr>
            <a:spLocks noChangeArrowheads="1"/>
          </p:cNvSpPr>
          <p:nvPr/>
        </p:nvSpPr>
        <p:spPr bwMode="auto">
          <a:xfrm>
            <a:off x="6355436" y="3291823"/>
            <a:ext cx="2676276" cy="1143000"/>
          </a:xfrm>
          <a:prstGeom prst="wedgeRectCallout">
            <a:avLst>
              <a:gd name="adj1" fmla="val 4586"/>
              <a:gd name="adj2" fmla="val -138461"/>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33CC"/>
                </a:solidFill>
                <a:latin typeface="黑体" panose="02010609060101010101" pitchFamily="49" charset="-122"/>
                <a:ea typeface="黑体" panose="02010609060101010101" pitchFamily="49" charset="-122"/>
              </a:rPr>
              <a:t>用某个特定字符表示‘无孩子’，比如‘</a:t>
            </a:r>
            <a:r>
              <a:rPr lang="en-US" altLang="zh-CN" sz="2400" b="1" dirty="0">
                <a:solidFill>
                  <a:srgbClr val="0033CC"/>
                </a:solidFill>
                <a:latin typeface="黑体" panose="02010609060101010101" pitchFamily="49" charset="-122"/>
                <a:ea typeface="黑体" panose="02010609060101010101" pitchFamily="49" charset="-122"/>
              </a:rPr>
              <a:t>0’</a:t>
            </a:r>
            <a:r>
              <a:rPr lang="zh-CN" altLang="en-US" sz="2400" b="1" dirty="0">
                <a:solidFill>
                  <a:srgbClr val="0033CC"/>
                </a:solidFill>
                <a:latin typeface="黑体" panose="02010609060101010101" pitchFamily="49" charset="-122"/>
                <a:ea typeface="黑体" panose="02010609060101010101" pitchFamily="49" charset="-122"/>
              </a:rPr>
              <a:t>或‘</a:t>
            </a:r>
            <a:r>
              <a:rPr lang="en-US" altLang="zh-CN" sz="2400" b="1" dirty="0">
                <a:solidFill>
                  <a:srgbClr val="0033CC"/>
                </a:solidFill>
                <a:latin typeface="黑体" panose="02010609060101010101" pitchFamily="49" charset="-122"/>
                <a:ea typeface="黑体" panose="02010609060101010101" pitchFamily="49" charset="-122"/>
              </a:rPr>
              <a:t>#’</a:t>
            </a:r>
            <a:endParaRPr lang="zh-CN" altLang="en-US" sz="2400" b="1" dirty="0">
              <a:solidFill>
                <a:srgbClr val="0033CC"/>
              </a:solidFill>
              <a:latin typeface="黑体" panose="02010609060101010101" pitchFamily="49" charset="-122"/>
              <a:ea typeface="黑体" panose="02010609060101010101" pitchFamily="49" charset="-122"/>
            </a:endParaRPr>
          </a:p>
        </p:txBody>
      </p:sp>
      <p:sp>
        <p:nvSpPr>
          <p:cNvPr id="525315" name="Rectangle 3">
            <a:extLst>
              <a:ext uri="{FF2B5EF4-FFF2-40B4-BE49-F238E27FC236}">
                <a16:creationId xmlns:a16="http://schemas.microsoft.com/office/drawing/2014/main" id="{D6C00399-60AF-4603-8EB3-DE46E356A430}"/>
              </a:ext>
            </a:extLst>
          </p:cNvPr>
          <p:cNvSpPr>
            <a:spLocks noGrp="1" noChangeArrowheads="1"/>
          </p:cNvSpPr>
          <p:nvPr>
            <p:ph type="title"/>
          </p:nvPr>
        </p:nvSpPr>
        <p:spPr>
          <a:xfrm>
            <a:off x="990600" y="355990"/>
            <a:ext cx="8121044" cy="517525"/>
          </a:xfrm>
        </p:spPr>
        <p:txBody>
          <a:bodyPr/>
          <a:lstStyle/>
          <a:p>
            <a:pPr eaLnBrk="1" hangingPunct="1"/>
            <a:r>
              <a:rPr lang="zh-CN" altLang="en-US" sz="3200" dirty="0">
                <a:solidFill>
                  <a:srgbClr val="002060"/>
                </a:solidFill>
                <a:latin typeface="黑体" panose="02010609060101010101" pitchFamily="49" charset="-122"/>
                <a:ea typeface="黑体" panose="02010609060101010101" pitchFamily="49" charset="-122"/>
              </a:rPr>
              <a:t>问题：如何把二叉树以链表形式存入电脑内？</a:t>
            </a:r>
          </a:p>
        </p:txBody>
      </p:sp>
      <p:sp>
        <p:nvSpPr>
          <p:cNvPr id="525317" name="Text Box 5">
            <a:extLst>
              <a:ext uri="{FF2B5EF4-FFF2-40B4-BE49-F238E27FC236}">
                <a16:creationId xmlns:a16="http://schemas.microsoft.com/office/drawing/2014/main" id="{F9D7CDE9-715E-4FC8-8B0E-7285BD0A200E}"/>
              </a:ext>
            </a:extLst>
          </p:cNvPr>
          <p:cNvSpPr txBox="1">
            <a:spLocks noChangeArrowheads="1"/>
          </p:cNvSpPr>
          <p:nvPr/>
        </p:nvSpPr>
        <p:spPr bwMode="auto">
          <a:xfrm>
            <a:off x="467544" y="1200155"/>
            <a:ext cx="85364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66750" indent="-666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例：将下面的二叉树以二叉链表形式存入计算机内。</a:t>
            </a:r>
          </a:p>
        </p:txBody>
      </p:sp>
      <p:grpSp>
        <p:nvGrpSpPr>
          <p:cNvPr id="2" name="Group 6">
            <a:extLst>
              <a:ext uri="{FF2B5EF4-FFF2-40B4-BE49-F238E27FC236}">
                <a16:creationId xmlns:a16="http://schemas.microsoft.com/office/drawing/2014/main" id="{068CDB26-14D5-4ECA-8AAB-A853BCC3FDDE}"/>
              </a:ext>
            </a:extLst>
          </p:cNvPr>
          <p:cNvGrpSpPr>
            <a:grpSpLocks/>
          </p:cNvGrpSpPr>
          <p:nvPr/>
        </p:nvGrpSpPr>
        <p:grpSpPr bwMode="auto">
          <a:xfrm>
            <a:off x="572725" y="2204864"/>
            <a:ext cx="1716087" cy="3579813"/>
            <a:chOff x="339" y="1200"/>
            <a:chExt cx="1081" cy="2254"/>
          </a:xfrm>
        </p:grpSpPr>
        <p:grpSp>
          <p:nvGrpSpPr>
            <p:cNvPr id="67594" name="Group 7">
              <a:extLst>
                <a:ext uri="{FF2B5EF4-FFF2-40B4-BE49-F238E27FC236}">
                  <a16:creationId xmlns:a16="http://schemas.microsoft.com/office/drawing/2014/main" id="{108D1F0E-589E-4166-A153-EC4EE1496054}"/>
                </a:ext>
              </a:extLst>
            </p:cNvPr>
            <p:cNvGrpSpPr>
              <a:grpSpLocks/>
            </p:cNvGrpSpPr>
            <p:nvPr/>
          </p:nvGrpSpPr>
          <p:grpSpPr bwMode="auto">
            <a:xfrm>
              <a:off x="1100" y="1200"/>
              <a:ext cx="283" cy="295"/>
              <a:chOff x="4229" y="1348"/>
              <a:chExt cx="360" cy="375"/>
            </a:xfrm>
          </p:grpSpPr>
          <p:sp>
            <p:nvSpPr>
              <p:cNvPr id="67619" name="Oval 8">
                <a:extLst>
                  <a:ext uri="{FF2B5EF4-FFF2-40B4-BE49-F238E27FC236}">
                    <a16:creationId xmlns:a16="http://schemas.microsoft.com/office/drawing/2014/main" id="{E45DF19E-CF3C-41D9-B380-F9EBB508F767}"/>
                  </a:ext>
                </a:extLst>
              </p:cNvPr>
              <p:cNvSpPr>
                <a:spLocks noChangeArrowheads="1"/>
              </p:cNvSpPr>
              <p:nvPr/>
            </p:nvSpPr>
            <p:spPr bwMode="auto">
              <a:xfrm>
                <a:off x="4229" y="134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25321" name="Rectangle 9">
                <a:extLst>
                  <a:ext uri="{FF2B5EF4-FFF2-40B4-BE49-F238E27FC236}">
                    <a16:creationId xmlns:a16="http://schemas.microsoft.com/office/drawing/2014/main" id="{590D0C42-5F68-4A45-98A8-812BFD7C4A18}"/>
                  </a:ext>
                </a:extLst>
              </p:cNvPr>
              <p:cNvSpPr>
                <a:spLocks noChangeArrowheads="1"/>
              </p:cNvSpPr>
              <p:nvPr/>
            </p:nvSpPr>
            <p:spPr bwMode="auto">
              <a:xfrm>
                <a:off x="4303" y="1401"/>
                <a:ext cx="253" cy="319"/>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a:effectLst>
                      <a:outerShdw blurRad="38100" dist="38100" dir="2700000" algn="tl">
                        <a:srgbClr val="C0C0C0"/>
                      </a:outerShdw>
                    </a:effectLst>
                    <a:latin typeface="黑体" panose="02010609060101010101" pitchFamily="49" charset="-122"/>
                    <a:ea typeface="黑体" panose="02010609060101010101" pitchFamily="49" charset="-122"/>
                  </a:rPr>
                  <a:t>A</a:t>
                </a:r>
              </a:p>
            </p:txBody>
          </p:sp>
        </p:grpSp>
        <p:grpSp>
          <p:nvGrpSpPr>
            <p:cNvPr id="67595" name="Group 10">
              <a:extLst>
                <a:ext uri="{FF2B5EF4-FFF2-40B4-BE49-F238E27FC236}">
                  <a16:creationId xmlns:a16="http://schemas.microsoft.com/office/drawing/2014/main" id="{841F5706-1C2E-4591-BD76-B1CC21685FC8}"/>
                </a:ext>
              </a:extLst>
            </p:cNvPr>
            <p:cNvGrpSpPr>
              <a:grpSpLocks/>
            </p:cNvGrpSpPr>
            <p:nvPr/>
          </p:nvGrpSpPr>
          <p:grpSpPr bwMode="auto">
            <a:xfrm>
              <a:off x="639" y="1683"/>
              <a:ext cx="275" cy="286"/>
              <a:chOff x="3618" y="2067"/>
              <a:chExt cx="360" cy="427"/>
            </a:xfrm>
          </p:grpSpPr>
          <p:sp>
            <p:nvSpPr>
              <p:cNvPr id="67617" name="Oval 11">
                <a:extLst>
                  <a:ext uri="{FF2B5EF4-FFF2-40B4-BE49-F238E27FC236}">
                    <a16:creationId xmlns:a16="http://schemas.microsoft.com/office/drawing/2014/main" id="{E1C9F773-CD0E-4E5A-ACBB-14FC9F4BE290}"/>
                  </a:ext>
                </a:extLst>
              </p:cNvPr>
              <p:cNvSpPr>
                <a:spLocks noChangeArrowheads="1"/>
              </p:cNvSpPr>
              <p:nvPr/>
            </p:nvSpPr>
            <p:spPr bwMode="auto">
              <a:xfrm>
                <a:off x="3618" y="2067"/>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25324" name="Rectangle 12">
                <a:extLst>
                  <a:ext uri="{FF2B5EF4-FFF2-40B4-BE49-F238E27FC236}">
                    <a16:creationId xmlns:a16="http://schemas.microsoft.com/office/drawing/2014/main" id="{22549BA2-88EF-496A-ACF9-EAA21F17DC4A}"/>
                  </a:ext>
                </a:extLst>
              </p:cNvPr>
              <p:cNvSpPr>
                <a:spLocks noChangeArrowheads="1"/>
              </p:cNvSpPr>
              <p:nvPr/>
            </p:nvSpPr>
            <p:spPr bwMode="auto">
              <a:xfrm>
                <a:off x="3680" y="2116"/>
                <a:ext cx="263" cy="378"/>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a:effectLst>
                      <a:outerShdw blurRad="38100" dist="38100" dir="2700000" algn="tl">
                        <a:srgbClr val="C0C0C0"/>
                      </a:outerShdw>
                    </a:effectLst>
                    <a:latin typeface="黑体" panose="02010609060101010101" pitchFamily="49" charset="-122"/>
                    <a:ea typeface="黑体" panose="02010609060101010101" pitchFamily="49" charset="-122"/>
                  </a:rPr>
                  <a:t>B</a:t>
                </a:r>
              </a:p>
            </p:txBody>
          </p:sp>
        </p:grpSp>
        <p:sp>
          <p:nvSpPr>
            <p:cNvPr id="67596" name="Line 13">
              <a:extLst>
                <a:ext uri="{FF2B5EF4-FFF2-40B4-BE49-F238E27FC236}">
                  <a16:creationId xmlns:a16="http://schemas.microsoft.com/office/drawing/2014/main" id="{80B04298-8097-4BD7-8977-58C9929E7AE2}"/>
                </a:ext>
              </a:extLst>
            </p:cNvPr>
            <p:cNvSpPr>
              <a:spLocks noChangeShapeType="1"/>
            </p:cNvSpPr>
            <p:nvPr/>
          </p:nvSpPr>
          <p:spPr bwMode="auto">
            <a:xfrm flipH="1">
              <a:off x="864" y="1407"/>
              <a:ext cx="279" cy="32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7597" name="Group 14">
              <a:extLst>
                <a:ext uri="{FF2B5EF4-FFF2-40B4-BE49-F238E27FC236}">
                  <a16:creationId xmlns:a16="http://schemas.microsoft.com/office/drawing/2014/main" id="{8CE6405A-BF42-4475-9293-56E019F38DAE}"/>
                </a:ext>
              </a:extLst>
            </p:cNvPr>
            <p:cNvGrpSpPr>
              <a:grpSpLocks/>
            </p:cNvGrpSpPr>
            <p:nvPr/>
          </p:nvGrpSpPr>
          <p:grpSpPr bwMode="auto">
            <a:xfrm>
              <a:off x="861" y="3168"/>
              <a:ext cx="274" cy="286"/>
              <a:chOff x="5130" y="2764"/>
              <a:chExt cx="360" cy="428"/>
            </a:xfrm>
          </p:grpSpPr>
          <p:sp>
            <p:nvSpPr>
              <p:cNvPr id="67615" name="Oval 15">
                <a:extLst>
                  <a:ext uri="{FF2B5EF4-FFF2-40B4-BE49-F238E27FC236}">
                    <a16:creationId xmlns:a16="http://schemas.microsoft.com/office/drawing/2014/main" id="{8717D95F-07AB-497E-9F24-2C27BE850763}"/>
                  </a:ext>
                </a:extLst>
              </p:cNvPr>
              <p:cNvSpPr>
                <a:spLocks noChangeArrowheads="1"/>
              </p:cNvSpPr>
              <p:nvPr/>
            </p:nvSpPr>
            <p:spPr bwMode="auto">
              <a:xfrm>
                <a:off x="5130" y="276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25328" name="Rectangle 16">
                <a:extLst>
                  <a:ext uri="{FF2B5EF4-FFF2-40B4-BE49-F238E27FC236}">
                    <a16:creationId xmlns:a16="http://schemas.microsoft.com/office/drawing/2014/main" id="{4BDB0419-5DAA-4BA1-821F-B9221CC45FC6}"/>
                  </a:ext>
                </a:extLst>
              </p:cNvPr>
              <p:cNvSpPr>
                <a:spLocks noChangeArrowheads="1"/>
              </p:cNvSpPr>
              <p:nvPr/>
            </p:nvSpPr>
            <p:spPr bwMode="auto">
              <a:xfrm>
                <a:off x="5196" y="2814"/>
                <a:ext cx="261" cy="378"/>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a:effectLst>
                      <a:outerShdw blurRad="38100" dist="38100" dir="2700000" algn="tl">
                        <a:srgbClr val="C0C0C0"/>
                      </a:outerShdw>
                    </a:effectLst>
                    <a:latin typeface="黑体" panose="02010609060101010101" pitchFamily="49" charset="-122"/>
                    <a:ea typeface="黑体" panose="02010609060101010101" pitchFamily="49" charset="-122"/>
                  </a:rPr>
                  <a:t>G</a:t>
                </a:r>
              </a:p>
            </p:txBody>
          </p:sp>
        </p:grpSp>
        <p:sp>
          <p:nvSpPr>
            <p:cNvPr id="67598" name="Line 17">
              <a:extLst>
                <a:ext uri="{FF2B5EF4-FFF2-40B4-BE49-F238E27FC236}">
                  <a16:creationId xmlns:a16="http://schemas.microsoft.com/office/drawing/2014/main" id="{C0E22679-6920-4605-805E-E7DE43B36CC8}"/>
                </a:ext>
              </a:extLst>
            </p:cNvPr>
            <p:cNvSpPr>
              <a:spLocks noChangeShapeType="1"/>
            </p:cNvSpPr>
            <p:nvPr/>
          </p:nvSpPr>
          <p:spPr bwMode="auto">
            <a:xfrm>
              <a:off x="836" y="2951"/>
              <a:ext cx="138" cy="20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7599" name="Group 18">
              <a:extLst>
                <a:ext uri="{FF2B5EF4-FFF2-40B4-BE49-F238E27FC236}">
                  <a16:creationId xmlns:a16="http://schemas.microsoft.com/office/drawing/2014/main" id="{EA5A08F0-7DFE-4298-B55E-7921C4B5DF1E}"/>
                </a:ext>
              </a:extLst>
            </p:cNvPr>
            <p:cNvGrpSpPr>
              <a:grpSpLocks/>
            </p:cNvGrpSpPr>
            <p:nvPr/>
          </p:nvGrpSpPr>
          <p:grpSpPr bwMode="auto">
            <a:xfrm>
              <a:off x="885" y="2167"/>
              <a:ext cx="274" cy="284"/>
              <a:chOff x="3951" y="2795"/>
              <a:chExt cx="360" cy="426"/>
            </a:xfrm>
          </p:grpSpPr>
          <p:sp>
            <p:nvSpPr>
              <p:cNvPr id="67613" name="Oval 19">
                <a:extLst>
                  <a:ext uri="{FF2B5EF4-FFF2-40B4-BE49-F238E27FC236}">
                    <a16:creationId xmlns:a16="http://schemas.microsoft.com/office/drawing/2014/main" id="{36011D65-429E-4242-A385-3B279DEF9939}"/>
                  </a:ext>
                </a:extLst>
              </p:cNvPr>
              <p:cNvSpPr>
                <a:spLocks noChangeArrowheads="1"/>
              </p:cNvSpPr>
              <p:nvPr/>
            </p:nvSpPr>
            <p:spPr bwMode="auto">
              <a:xfrm>
                <a:off x="3951" y="279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25332" name="Rectangle 20">
                <a:extLst>
                  <a:ext uri="{FF2B5EF4-FFF2-40B4-BE49-F238E27FC236}">
                    <a16:creationId xmlns:a16="http://schemas.microsoft.com/office/drawing/2014/main" id="{D3A136DE-CABC-4879-A361-3984242EEE9C}"/>
                  </a:ext>
                </a:extLst>
              </p:cNvPr>
              <p:cNvSpPr>
                <a:spLocks noChangeArrowheads="1"/>
              </p:cNvSpPr>
              <p:nvPr/>
            </p:nvSpPr>
            <p:spPr bwMode="auto">
              <a:xfrm>
                <a:off x="4019" y="2841"/>
                <a:ext cx="260" cy="382"/>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a:effectLst>
                      <a:outerShdw blurRad="38100" dist="38100" dir="2700000" algn="tl">
                        <a:srgbClr val="C0C0C0"/>
                      </a:outerShdw>
                    </a:effectLst>
                    <a:latin typeface="黑体" panose="02010609060101010101" pitchFamily="49" charset="-122"/>
                    <a:ea typeface="黑体" panose="02010609060101010101" pitchFamily="49" charset="-122"/>
                  </a:rPr>
                  <a:t>D</a:t>
                </a:r>
              </a:p>
            </p:txBody>
          </p:sp>
        </p:grpSp>
        <p:grpSp>
          <p:nvGrpSpPr>
            <p:cNvPr id="67600" name="Group 21">
              <a:extLst>
                <a:ext uri="{FF2B5EF4-FFF2-40B4-BE49-F238E27FC236}">
                  <a16:creationId xmlns:a16="http://schemas.microsoft.com/office/drawing/2014/main" id="{87BC6DB2-9B13-4BE8-909B-6A292E5ED7E0}"/>
                </a:ext>
              </a:extLst>
            </p:cNvPr>
            <p:cNvGrpSpPr>
              <a:grpSpLocks/>
            </p:cNvGrpSpPr>
            <p:nvPr/>
          </p:nvGrpSpPr>
          <p:grpSpPr bwMode="auto">
            <a:xfrm>
              <a:off x="1147" y="2640"/>
              <a:ext cx="273" cy="287"/>
              <a:chOff x="3662" y="3556"/>
              <a:chExt cx="360" cy="429"/>
            </a:xfrm>
          </p:grpSpPr>
          <p:sp>
            <p:nvSpPr>
              <p:cNvPr id="67611" name="Oval 22">
                <a:extLst>
                  <a:ext uri="{FF2B5EF4-FFF2-40B4-BE49-F238E27FC236}">
                    <a16:creationId xmlns:a16="http://schemas.microsoft.com/office/drawing/2014/main" id="{06BE8226-CB45-4D70-AF9E-3F37347EA3FC}"/>
                  </a:ext>
                </a:extLst>
              </p:cNvPr>
              <p:cNvSpPr>
                <a:spLocks noChangeArrowheads="1"/>
              </p:cNvSpPr>
              <p:nvPr/>
            </p:nvSpPr>
            <p:spPr bwMode="auto">
              <a:xfrm>
                <a:off x="3662" y="355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25335" name="Rectangle 23">
                <a:extLst>
                  <a:ext uri="{FF2B5EF4-FFF2-40B4-BE49-F238E27FC236}">
                    <a16:creationId xmlns:a16="http://schemas.microsoft.com/office/drawing/2014/main" id="{F3D59A44-8684-497D-813F-B299A58BCABA}"/>
                  </a:ext>
                </a:extLst>
              </p:cNvPr>
              <p:cNvSpPr>
                <a:spLocks noChangeArrowheads="1"/>
              </p:cNvSpPr>
              <p:nvPr/>
            </p:nvSpPr>
            <p:spPr bwMode="auto">
              <a:xfrm>
                <a:off x="3731" y="3609"/>
                <a:ext cx="262" cy="378"/>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a:effectLst>
                      <a:outerShdw blurRad="38100" dist="38100" dir="2700000" algn="tl">
                        <a:srgbClr val="C0C0C0"/>
                      </a:outerShdw>
                    </a:effectLst>
                    <a:latin typeface="黑体" panose="02010609060101010101" pitchFamily="49" charset="-122"/>
                    <a:ea typeface="黑体" panose="02010609060101010101" pitchFamily="49" charset="-122"/>
                  </a:rPr>
                  <a:t>F</a:t>
                </a:r>
              </a:p>
            </p:txBody>
          </p:sp>
        </p:grpSp>
        <p:sp>
          <p:nvSpPr>
            <p:cNvPr id="67601" name="Line 24">
              <a:extLst>
                <a:ext uri="{FF2B5EF4-FFF2-40B4-BE49-F238E27FC236}">
                  <a16:creationId xmlns:a16="http://schemas.microsoft.com/office/drawing/2014/main" id="{0017E758-D0F2-4F6F-8FD0-35BF318FD0C0}"/>
                </a:ext>
              </a:extLst>
            </p:cNvPr>
            <p:cNvSpPr>
              <a:spLocks noChangeShapeType="1"/>
            </p:cNvSpPr>
            <p:nvPr/>
          </p:nvSpPr>
          <p:spPr bwMode="auto">
            <a:xfrm>
              <a:off x="1056" y="2400"/>
              <a:ext cx="204" cy="2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7602" name="Group 25">
              <a:extLst>
                <a:ext uri="{FF2B5EF4-FFF2-40B4-BE49-F238E27FC236}">
                  <a16:creationId xmlns:a16="http://schemas.microsoft.com/office/drawing/2014/main" id="{873C2BA5-D04B-4311-A1B5-D7F0DE044E2D}"/>
                </a:ext>
              </a:extLst>
            </p:cNvPr>
            <p:cNvGrpSpPr>
              <a:grpSpLocks/>
            </p:cNvGrpSpPr>
            <p:nvPr/>
          </p:nvGrpSpPr>
          <p:grpSpPr bwMode="auto">
            <a:xfrm>
              <a:off x="339" y="2161"/>
              <a:ext cx="274" cy="287"/>
              <a:chOff x="3328" y="2784"/>
              <a:chExt cx="360" cy="428"/>
            </a:xfrm>
          </p:grpSpPr>
          <p:sp>
            <p:nvSpPr>
              <p:cNvPr id="67609" name="Oval 26">
                <a:extLst>
                  <a:ext uri="{FF2B5EF4-FFF2-40B4-BE49-F238E27FC236}">
                    <a16:creationId xmlns:a16="http://schemas.microsoft.com/office/drawing/2014/main" id="{D6B2AB16-6A2D-4161-947C-C429448D1C0E}"/>
                  </a:ext>
                </a:extLst>
              </p:cNvPr>
              <p:cNvSpPr>
                <a:spLocks noChangeArrowheads="1"/>
              </p:cNvSpPr>
              <p:nvPr/>
            </p:nvSpPr>
            <p:spPr bwMode="auto">
              <a:xfrm>
                <a:off x="3328" y="278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25339" name="Rectangle 27">
                <a:extLst>
                  <a:ext uri="{FF2B5EF4-FFF2-40B4-BE49-F238E27FC236}">
                    <a16:creationId xmlns:a16="http://schemas.microsoft.com/office/drawing/2014/main" id="{3F8B4489-C08E-4FCF-B5EA-3C917B0D5A30}"/>
                  </a:ext>
                </a:extLst>
              </p:cNvPr>
              <p:cNvSpPr>
                <a:spLocks noChangeArrowheads="1"/>
              </p:cNvSpPr>
              <p:nvPr/>
            </p:nvSpPr>
            <p:spPr bwMode="auto">
              <a:xfrm>
                <a:off x="3394" y="2836"/>
                <a:ext cx="263" cy="392"/>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a:effectLst>
                      <a:outerShdw blurRad="38100" dist="38100" dir="2700000" algn="tl">
                        <a:srgbClr val="C0C0C0"/>
                      </a:outerShdw>
                    </a:effectLst>
                    <a:latin typeface="黑体" panose="02010609060101010101" pitchFamily="49" charset="-122"/>
                    <a:ea typeface="黑体" panose="02010609060101010101" pitchFamily="49" charset="-122"/>
                  </a:rPr>
                  <a:t>C</a:t>
                </a:r>
              </a:p>
            </p:txBody>
          </p:sp>
        </p:grpSp>
        <p:grpSp>
          <p:nvGrpSpPr>
            <p:cNvPr id="67603" name="Group 28">
              <a:extLst>
                <a:ext uri="{FF2B5EF4-FFF2-40B4-BE49-F238E27FC236}">
                  <a16:creationId xmlns:a16="http://schemas.microsoft.com/office/drawing/2014/main" id="{D9DCD192-0444-41EA-A14D-AC185CA7E1DE}"/>
                </a:ext>
              </a:extLst>
            </p:cNvPr>
            <p:cNvGrpSpPr>
              <a:grpSpLocks/>
            </p:cNvGrpSpPr>
            <p:nvPr/>
          </p:nvGrpSpPr>
          <p:grpSpPr bwMode="auto">
            <a:xfrm>
              <a:off x="628" y="2688"/>
              <a:ext cx="274" cy="287"/>
              <a:chOff x="2975" y="3533"/>
              <a:chExt cx="360" cy="429"/>
            </a:xfrm>
          </p:grpSpPr>
          <p:sp>
            <p:nvSpPr>
              <p:cNvPr id="67607" name="Oval 29">
                <a:extLst>
                  <a:ext uri="{FF2B5EF4-FFF2-40B4-BE49-F238E27FC236}">
                    <a16:creationId xmlns:a16="http://schemas.microsoft.com/office/drawing/2014/main" id="{8B0AC627-3866-44A5-A9EA-BBEE9C2D040E}"/>
                  </a:ext>
                </a:extLst>
              </p:cNvPr>
              <p:cNvSpPr>
                <a:spLocks noChangeArrowheads="1"/>
              </p:cNvSpPr>
              <p:nvPr/>
            </p:nvSpPr>
            <p:spPr bwMode="auto">
              <a:xfrm>
                <a:off x="2975" y="353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525342" name="Rectangle 30">
                <a:extLst>
                  <a:ext uri="{FF2B5EF4-FFF2-40B4-BE49-F238E27FC236}">
                    <a16:creationId xmlns:a16="http://schemas.microsoft.com/office/drawing/2014/main" id="{835C48E8-DFF0-4E2D-B234-6FDF153C810E}"/>
                  </a:ext>
                </a:extLst>
              </p:cNvPr>
              <p:cNvSpPr>
                <a:spLocks noChangeArrowheads="1"/>
              </p:cNvSpPr>
              <p:nvPr/>
            </p:nvSpPr>
            <p:spPr bwMode="auto">
              <a:xfrm>
                <a:off x="3038" y="3586"/>
                <a:ext cx="261" cy="378"/>
              </a:xfrm>
              <a:prstGeom prst="rect">
                <a:avLst/>
              </a:prstGeom>
              <a:noFill/>
              <a:ln w="9525">
                <a:noFill/>
                <a:miter lim="800000"/>
                <a:headEnd/>
                <a:tailEnd/>
              </a:ln>
              <a:effectLst/>
            </p:spPr>
            <p:txBody>
              <a:bodyPr wrap="none" lIns="92075" tIns="46038" rIns="92075" bIns="46038">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r>
                  <a:rPr lang="en-US" altLang="zh-TW" sz="2000" b="1">
                    <a:effectLst>
                      <a:outerShdw blurRad="38100" dist="38100" dir="2700000" algn="tl">
                        <a:srgbClr val="C0C0C0"/>
                      </a:outerShdw>
                    </a:effectLst>
                    <a:latin typeface="黑体" panose="02010609060101010101" pitchFamily="49" charset="-122"/>
                    <a:ea typeface="黑体" panose="02010609060101010101" pitchFamily="49" charset="-122"/>
                  </a:rPr>
                  <a:t>E</a:t>
                </a:r>
              </a:p>
            </p:txBody>
          </p:sp>
        </p:grpSp>
        <p:sp>
          <p:nvSpPr>
            <p:cNvPr id="67604" name="Line 31">
              <a:extLst>
                <a:ext uri="{FF2B5EF4-FFF2-40B4-BE49-F238E27FC236}">
                  <a16:creationId xmlns:a16="http://schemas.microsoft.com/office/drawing/2014/main" id="{188D6596-42E4-4895-8D0E-C4344FE54722}"/>
                </a:ext>
              </a:extLst>
            </p:cNvPr>
            <p:cNvSpPr>
              <a:spLocks noChangeShapeType="1"/>
            </p:cNvSpPr>
            <p:nvPr/>
          </p:nvSpPr>
          <p:spPr bwMode="auto">
            <a:xfrm>
              <a:off x="817" y="1909"/>
              <a:ext cx="179" cy="2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Line 32">
              <a:extLst>
                <a:ext uri="{FF2B5EF4-FFF2-40B4-BE49-F238E27FC236}">
                  <a16:creationId xmlns:a16="http://schemas.microsoft.com/office/drawing/2014/main" id="{450D340F-6302-4DD7-86D0-576C90983347}"/>
                </a:ext>
              </a:extLst>
            </p:cNvPr>
            <p:cNvSpPr>
              <a:spLocks noChangeShapeType="1"/>
            </p:cNvSpPr>
            <p:nvPr/>
          </p:nvSpPr>
          <p:spPr bwMode="auto">
            <a:xfrm flipH="1">
              <a:off x="528" y="1920"/>
              <a:ext cx="192" cy="2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Line 33">
              <a:extLst>
                <a:ext uri="{FF2B5EF4-FFF2-40B4-BE49-F238E27FC236}">
                  <a16:creationId xmlns:a16="http://schemas.microsoft.com/office/drawing/2014/main" id="{01049454-B3B8-440C-B5BF-98B33EA55D42}"/>
                </a:ext>
              </a:extLst>
            </p:cNvPr>
            <p:cNvSpPr>
              <a:spLocks noChangeShapeType="1"/>
            </p:cNvSpPr>
            <p:nvPr/>
          </p:nvSpPr>
          <p:spPr bwMode="auto">
            <a:xfrm flipH="1">
              <a:off x="816" y="2426"/>
              <a:ext cx="156"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5346" name="Text Box 34">
            <a:extLst>
              <a:ext uri="{FF2B5EF4-FFF2-40B4-BE49-F238E27FC236}">
                <a16:creationId xmlns:a16="http://schemas.microsoft.com/office/drawing/2014/main" id="{46485477-0961-427B-B7D2-2EF39B464B0B}"/>
              </a:ext>
            </a:extLst>
          </p:cNvPr>
          <p:cNvSpPr txBox="1">
            <a:spLocks noChangeArrowheads="1"/>
          </p:cNvSpPr>
          <p:nvPr/>
        </p:nvSpPr>
        <p:spPr bwMode="auto">
          <a:xfrm>
            <a:off x="3276600" y="1844675"/>
            <a:ext cx="5867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考虑</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：输入结点时怎样表示“无孩子”？</a:t>
            </a:r>
          </a:p>
          <a:p>
            <a:pPr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考虑</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：以何种遍历方式来输入和建树？</a:t>
            </a:r>
          </a:p>
        </p:txBody>
      </p:sp>
      <p:sp>
        <p:nvSpPr>
          <p:cNvPr id="525347" name="Text Box 35">
            <a:extLst>
              <a:ext uri="{FF2B5EF4-FFF2-40B4-BE49-F238E27FC236}">
                <a16:creationId xmlns:a16="http://schemas.microsoft.com/office/drawing/2014/main" id="{773EC34A-690F-49F8-9FDE-A6EADC5226E6}"/>
              </a:ext>
            </a:extLst>
          </p:cNvPr>
          <p:cNvSpPr txBox="1">
            <a:spLocks noChangeArrowheads="1"/>
          </p:cNvSpPr>
          <p:nvPr/>
        </p:nvSpPr>
        <p:spPr bwMode="auto">
          <a:xfrm>
            <a:off x="3177628" y="4778125"/>
            <a:ext cx="6248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将二叉树按先序遍历次序输入：</a:t>
            </a:r>
          </a:p>
          <a:p>
            <a:pPr eaLnBrk="1" hangingPunct="1">
              <a:spcBef>
                <a:spcPct val="50000"/>
              </a:spcBef>
              <a:buClrTx/>
              <a:buSzTx/>
              <a:buFontTx/>
              <a:buNone/>
            </a:pPr>
            <a:r>
              <a:rPr lang="en-US" altLang="zh-CN" sz="2800" b="1" dirty="0">
                <a:latin typeface="Times New Roman" panose="02020603050405020304" pitchFamily="18" charset="0"/>
              </a:rPr>
              <a:t>A B C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D E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G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F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0 0</a:t>
            </a:r>
            <a:r>
              <a:rPr lang="en-US" altLang="zh-CN" sz="2800" b="1" dirty="0">
                <a:latin typeface="Times New Roman" panose="02020603050405020304" pitchFamily="18" charset="0"/>
              </a:rPr>
              <a:t> </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p:txBody>
      </p:sp>
      <p:sp>
        <p:nvSpPr>
          <p:cNvPr id="525348" name="AutoShape 36">
            <a:extLst>
              <a:ext uri="{FF2B5EF4-FFF2-40B4-BE49-F238E27FC236}">
                <a16:creationId xmlns:a16="http://schemas.microsoft.com/office/drawing/2014/main" id="{299746F6-054D-4CD7-83D7-0B7A5F0099E0}"/>
              </a:ext>
            </a:extLst>
          </p:cNvPr>
          <p:cNvSpPr>
            <a:spLocks noChangeArrowheads="1"/>
          </p:cNvSpPr>
          <p:nvPr/>
        </p:nvSpPr>
        <p:spPr bwMode="auto">
          <a:xfrm>
            <a:off x="3177628" y="3277711"/>
            <a:ext cx="3116263" cy="1143000"/>
          </a:xfrm>
          <a:prstGeom prst="wedgeRectCallout">
            <a:avLst>
              <a:gd name="adj1" fmla="val 6998"/>
              <a:gd name="adj2" fmla="val -90425"/>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33CC"/>
                </a:solidFill>
                <a:latin typeface="黑体" panose="02010609060101010101" pitchFamily="49" charset="-122"/>
                <a:ea typeface="黑体" panose="02010609060101010101" pitchFamily="49" charset="-122"/>
              </a:rPr>
              <a:t>以先序遍历最为合适，让每个结点都能及时被连接到位。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animEffect transition="in" filter="wipe(left)">
                                      <p:cBhvr>
                                        <p:cTn id="7" dur="500"/>
                                        <p:tgtEl>
                                          <p:spTgt spid="525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525346">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525346">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5314"/>
                                        </p:tgtEl>
                                        <p:attrNameLst>
                                          <p:attrName>style.visibility</p:attrName>
                                        </p:attrNameLst>
                                      </p:cBhvr>
                                      <p:to>
                                        <p:strVal val="visible"/>
                                      </p:to>
                                    </p:set>
                                    <p:anim calcmode="lin" valueType="num">
                                      <p:cBhvr additive="base">
                                        <p:cTn id="25" dur="500" fill="hold"/>
                                        <p:tgtEl>
                                          <p:spTgt spid="525314"/>
                                        </p:tgtEl>
                                        <p:attrNameLst>
                                          <p:attrName>ppt_x</p:attrName>
                                        </p:attrNameLst>
                                      </p:cBhvr>
                                      <p:tavLst>
                                        <p:tav tm="0">
                                          <p:val>
                                            <p:strVal val="#ppt_x"/>
                                          </p:val>
                                        </p:tav>
                                        <p:tav tm="100000">
                                          <p:val>
                                            <p:strVal val="#ppt_x"/>
                                          </p:val>
                                        </p:tav>
                                      </p:tavLst>
                                    </p:anim>
                                    <p:anim calcmode="lin" valueType="num">
                                      <p:cBhvr additive="base">
                                        <p:cTn id="26" dur="500" fill="hold"/>
                                        <p:tgtEl>
                                          <p:spTgt spid="52531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5348"/>
                                        </p:tgtEl>
                                        <p:attrNameLst>
                                          <p:attrName>style.visibility</p:attrName>
                                        </p:attrNameLst>
                                      </p:cBhvr>
                                      <p:to>
                                        <p:strVal val="visible"/>
                                      </p:to>
                                    </p:set>
                                    <p:anim calcmode="lin" valueType="num">
                                      <p:cBhvr additive="base">
                                        <p:cTn id="31" dur="500" fill="hold"/>
                                        <p:tgtEl>
                                          <p:spTgt spid="525348"/>
                                        </p:tgtEl>
                                        <p:attrNameLst>
                                          <p:attrName>ppt_x</p:attrName>
                                        </p:attrNameLst>
                                      </p:cBhvr>
                                      <p:tavLst>
                                        <p:tav tm="0">
                                          <p:val>
                                            <p:strVal val="#ppt_x"/>
                                          </p:val>
                                        </p:tav>
                                        <p:tav tm="100000">
                                          <p:val>
                                            <p:strVal val="#ppt_x"/>
                                          </p:val>
                                        </p:tav>
                                      </p:tavLst>
                                    </p:anim>
                                    <p:anim calcmode="lin" valueType="num">
                                      <p:cBhvr additive="base">
                                        <p:cTn id="32" dur="500" fill="hold"/>
                                        <p:tgtEl>
                                          <p:spTgt spid="52534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525347">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525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animBg="1" autoUpdateAnimBg="0"/>
      <p:bldP spid="525317" grpId="0" autoUpdateAnimBg="0"/>
      <p:bldP spid="525346" grpId="0" build="p" autoUpdateAnimBg="0"/>
      <p:bldP spid="525347" grpId="0" build="p" autoUpdateAnimBg="0"/>
      <p:bldP spid="52534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61674B0A-41FB-4199-8B66-282EC911C233}"/>
              </a:ext>
            </a:extLst>
          </p:cNvPr>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558E7876-6149-4A49-9A8E-F4D0DB59100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54</a:t>
            </a:fld>
            <a:endParaRPr lang="en-US" altLang="zh-CN" sz="2400">
              <a:latin typeface="黑体" panose="02010609060101010101" pitchFamily="49" charset="-122"/>
              <a:ea typeface="黑体" panose="02010609060101010101" pitchFamily="49" charset="-122"/>
            </a:endParaRPr>
          </a:p>
        </p:txBody>
      </p:sp>
      <p:sp>
        <p:nvSpPr>
          <p:cNvPr id="526338" name="Text Box 2">
            <a:extLst>
              <a:ext uri="{FF2B5EF4-FFF2-40B4-BE49-F238E27FC236}">
                <a16:creationId xmlns:a16="http://schemas.microsoft.com/office/drawing/2014/main" id="{44ECCB40-2BB9-4BED-BBFD-B70DAEC10765}"/>
              </a:ext>
            </a:extLst>
          </p:cNvPr>
          <p:cNvSpPr txBox="1">
            <a:spLocks noChangeArrowheads="1"/>
          </p:cNvSpPr>
          <p:nvPr/>
        </p:nvSpPr>
        <p:spPr bwMode="auto">
          <a:xfrm>
            <a:off x="463867" y="1666875"/>
            <a:ext cx="8532813"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30000"/>
              </a:spcBef>
              <a:buClrTx/>
              <a:buSzTx/>
              <a:buFontTx/>
              <a:buNone/>
            </a:pPr>
            <a:r>
              <a:rPr lang="zh-CN" altLang="en-US" sz="2400" b="1" dirty="0">
                <a:latin typeface="黑体" panose="02010609060101010101" pitchFamily="49" charset="-122"/>
                <a:ea typeface="黑体" panose="02010609060101010101" pitchFamily="49" charset="-122"/>
              </a:rPr>
              <a:t>建树算法：</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CreateBiTree</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rPr>
              <a:t>BiNode* </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&amp;</a:t>
            </a:r>
            <a:r>
              <a:rPr lang="en-US" altLang="zh-CN" sz="2000" b="1" dirty="0">
                <a:latin typeface="Times New Roman" panose="02020603050405020304" pitchFamily="18" charset="0"/>
                <a:ea typeface="黑体" panose="02010609060101010101" pitchFamily="49" charset="-122"/>
              </a:rPr>
              <a:t>T ){    //</a:t>
            </a:r>
            <a:r>
              <a:rPr lang="zh-CN" altLang="en-US" sz="2000" b="1" dirty="0">
                <a:latin typeface="Times New Roman" panose="02020603050405020304" pitchFamily="18" charset="0"/>
                <a:ea typeface="黑体" panose="02010609060101010101" pitchFamily="49" charset="-122"/>
              </a:rPr>
              <a:t>构造二叉树</a:t>
            </a:r>
            <a:r>
              <a:rPr lang="en-US" altLang="zh-CN" sz="2000" b="1" dirty="0">
                <a:latin typeface="Times New Roman" panose="02020603050405020304" pitchFamily="18" charset="0"/>
                <a:ea typeface="黑体" panose="02010609060101010101" pitchFamily="49" charset="-122"/>
              </a:rPr>
              <a:t>T</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char </a:t>
            </a:r>
            <a:r>
              <a:rPr lang="en-US" altLang="zh-CN" sz="2000" b="1" dirty="0" err="1">
                <a:latin typeface="Times New Roman" panose="02020603050405020304" pitchFamily="18" charset="0"/>
                <a:ea typeface="黑体" panose="02010609060101010101" pitchFamily="49" charset="-122"/>
              </a:rPr>
              <a:t>ch</a:t>
            </a:r>
            <a:r>
              <a:rPr lang="en-US" altLang="zh-CN" sz="20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a:t>
            </a:r>
            <a:r>
              <a:rPr lang="en-US" altLang="zh-CN" sz="2000" b="1" dirty="0" err="1">
                <a:latin typeface="Times New Roman" panose="02020603050405020304" pitchFamily="18" charset="0"/>
                <a:ea typeface="黑体" panose="02010609060101010101" pitchFamily="49" charset="-122"/>
              </a:rPr>
              <a:t>cin</a:t>
            </a:r>
            <a:r>
              <a:rPr lang="en-US" altLang="zh-CN" sz="2000" b="1" dirty="0">
                <a:latin typeface="Times New Roman" panose="02020603050405020304" pitchFamily="18" charset="0"/>
                <a:ea typeface="黑体" panose="02010609060101010101" pitchFamily="49" charset="-122"/>
              </a:rPr>
              <a:t>&gt;&gt;</a:t>
            </a:r>
            <a:r>
              <a:rPr lang="en-US" altLang="zh-CN" sz="2000" b="1" dirty="0" err="1">
                <a:latin typeface="Times New Roman" panose="02020603050405020304" pitchFamily="18" charset="0"/>
                <a:ea typeface="黑体" panose="02010609060101010101" pitchFamily="49" charset="-122"/>
              </a:rPr>
              <a:t>ch</a:t>
            </a:r>
            <a:r>
              <a:rPr lang="en-US" altLang="zh-CN" sz="20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if(</a:t>
            </a:r>
            <a:r>
              <a:rPr lang="en-US" altLang="zh-CN" sz="2000" b="1" dirty="0" err="1">
                <a:latin typeface="Times New Roman" panose="02020603050405020304" pitchFamily="18" charset="0"/>
                <a:ea typeface="黑体" panose="02010609060101010101" pitchFamily="49" charset="-122"/>
              </a:rPr>
              <a:t>ch</a:t>
            </a:r>
            <a:r>
              <a:rPr lang="en-US" altLang="zh-CN" sz="2000" b="1" dirty="0">
                <a:latin typeface="Times New Roman" panose="02020603050405020304" pitchFamily="18" charset="0"/>
                <a:ea typeface="黑体" panose="02010609060101010101" pitchFamily="49" charset="-122"/>
              </a:rPr>
              <a:t>==’ 0 ’)</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T=NULL; </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else{</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T=new </a:t>
            </a:r>
            <a:r>
              <a:rPr lang="en-US" altLang="zh-CN" sz="2000" b="1" dirty="0" err="1">
                <a:latin typeface="Times New Roman" panose="02020603050405020304" pitchFamily="18" charset="0"/>
                <a:ea typeface="黑体" panose="02010609060101010101" pitchFamily="49" charset="-122"/>
              </a:rPr>
              <a:t>BiTNode</a:t>
            </a:r>
            <a:r>
              <a:rPr lang="en-US" altLang="zh-CN" sz="2000" b="1" dirty="0">
                <a:latin typeface="Times New Roman" panose="02020603050405020304" pitchFamily="18" charset="0"/>
                <a:ea typeface="黑体" panose="02010609060101010101" pitchFamily="49" charset="-122"/>
              </a:rPr>
              <a:t>;</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T-&gt;data=</a:t>
            </a:r>
            <a:r>
              <a:rPr lang="en-US" altLang="zh-CN" sz="2000" b="1" dirty="0" err="1">
                <a:latin typeface="Times New Roman" panose="02020603050405020304" pitchFamily="18" charset="0"/>
                <a:ea typeface="黑体" panose="02010609060101010101" pitchFamily="49" charset="-122"/>
              </a:rPr>
              <a:t>ch</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生成根结点</a:t>
            </a:r>
          </a:p>
          <a:p>
            <a:pPr algn="just" eaLnBrk="1" hangingPunct="1">
              <a:spcBef>
                <a:spcPct val="30000"/>
              </a:spcBef>
              <a:buClrTx/>
              <a:buSzTx/>
              <a:buFontTx/>
              <a:buNone/>
            </a:pPr>
            <a:r>
              <a:rPr lang="zh-CN" altLang="en-US" sz="2000" b="1" dirty="0">
                <a:latin typeface="Times New Roman" panose="02020603050405020304" pitchFamily="18" charset="0"/>
                <a:ea typeface="黑体" panose="02010609060101010101" pitchFamily="49" charset="-122"/>
              </a:rPr>
              <a:t>      </a:t>
            </a:r>
            <a:r>
              <a:rPr lang="en-US" altLang="zh-CN" sz="2000" b="1" dirty="0" err="1">
                <a:latin typeface="Times New Roman" panose="02020603050405020304" pitchFamily="18" charset="0"/>
                <a:ea typeface="黑体" panose="02010609060101010101" pitchFamily="49" charset="-122"/>
              </a:rPr>
              <a:t>CreateBiTree</a:t>
            </a:r>
            <a:r>
              <a:rPr lang="en-US" altLang="zh-CN" sz="2000" b="1" dirty="0">
                <a:latin typeface="Times New Roman" panose="02020603050405020304" pitchFamily="18" charset="0"/>
                <a:ea typeface="黑体" panose="02010609060101010101" pitchFamily="49" charset="-122"/>
              </a:rPr>
              <a:t>(T-&gt;</a:t>
            </a:r>
            <a:r>
              <a:rPr lang="en-US" altLang="zh-CN" sz="2000" b="1" dirty="0" err="1">
                <a:latin typeface="Times New Roman" panose="02020603050405020304" pitchFamily="18" charset="0"/>
                <a:ea typeface="黑体" panose="02010609060101010101" pitchFamily="49" charset="-122"/>
              </a:rPr>
              <a:t>lchild</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构造左子树</a:t>
            </a:r>
          </a:p>
          <a:p>
            <a:pPr algn="just" eaLnBrk="1" hangingPunct="1">
              <a:spcBef>
                <a:spcPct val="30000"/>
              </a:spcBef>
              <a:buClrTx/>
              <a:buSzTx/>
              <a:buFontTx/>
              <a:buNone/>
            </a:pPr>
            <a:r>
              <a:rPr lang="zh-CN" altLang="en-US" sz="2000" b="1" dirty="0">
                <a:latin typeface="Times New Roman" panose="02020603050405020304" pitchFamily="18" charset="0"/>
                <a:ea typeface="黑体" panose="02010609060101010101" pitchFamily="49" charset="-122"/>
              </a:rPr>
              <a:t>      </a:t>
            </a:r>
            <a:r>
              <a:rPr lang="en-US" altLang="zh-CN" sz="2000" b="1" dirty="0" err="1">
                <a:latin typeface="Times New Roman" panose="02020603050405020304" pitchFamily="18" charset="0"/>
                <a:ea typeface="黑体" panose="02010609060101010101" pitchFamily="49" charset="-122"/>
              </a:rPr>
              <a:t>CreateBiTree</a:t>
            </a:r>
            <a:r>
              <a:rPr lang="en-US" altLang="zh-CN" sz="2000" b="1" dirty="0">
                <a:latin typeface="Times New Roman" panose="02020603050405020304" pitchFamily="18" charset="0"/>
                <a:ea typeface="黑体" panose="02010609060101010101" pitchFamily="49" charset="-122"/>
              </a:rPr>
              <a:t>(T-&gt;</a:t>
            </a:r>
            <a:r>
              <a:rPr lang="en-US" altLang="zh-CN" sz="2000" b="1" dirty="0" err="1">
                <a:latin typeface="Times New Roman" panose="02020603050405020304" pitchFamily="18" charset="0"/>
                <a:ea typeface="黑体" panose="02010609060101010101" pitchFamily="49" charset="-122"/>
              </a:rPr>
              <a:t>rchild</a:t>
            </a:r>
            <a:r>
              <a:rPr lang="en-US" altLang="zh-CN" sz="2000" b="1" dirty="0">
                <a:latin typeface="Times New Roman" panose="02020603050405020304" pitchFamily="18" charset="0"/>
                <a:ea typeface="黑体" panose="02010609060101010101" pitchFamily="49" charset="-122"/>
              </a:rPr>
              <a:t>);     //</a:t>
            </a:r>
            <a:r>
              <a:rPr lang="zh-CN" altLang="en-US" sz="2000" b="1" dirty="0">
                <a:latin typeface="Times New Roman" panose="02020603050405020304" pitchFamily="18" charset="0"/>
                <a:ea typeface="黑体" panose="02010609060101010101" pitchFamily="49" charset="-122"/>
              </a:rPr>
              <a:t>构造右子树</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 </a:t>
            </a:r>
          </a:p>
          <a:p>
            <a:pPr algn="just" eaLnBrk="1" hangingPunct="1">
              <a:spcBef>
                <a:spcPct val="30000"/>
              </a:spcBef>
              <a:buClrTx/>
              <a:buSzTx/>
              <a:buFontTx/>
              <a:buNone/>
            </a:pPr>
            <a:r>
              <a:rPr lang="en-US" altLang="zh-CN" sz="2000" b="1" dirty="0">
                <a:latin typeface="Times New Roman" panose="02020603050405020304" pitchFamily="18" charset="0"/>
                <a:ea typeface="黑体" panose="02010609060101010101" pitchFamily="49" charset="-122"/>
              </a:rPr>
              <a:t>} //</a:t>
            </a:r>
            <a:r>
              <a:rPr lang="en-US" altLang="zh-CN" sz="2000" b="1" dirty="0" err="1">
                <a:latin typeface="Times New Roman" panose="02020603050405020304" pitchFamily="18" charset="0"/>
                <a:ea typeface="黑体" panose="02010609060101010101" pitchFamily="49" charset="-122"/>
              </a:rPr>
              <a:t>CreateBiTree</a:t>
            </a:r>
            <a:endParaRPr lang="en-US" altLang="zh-CN" sz="2000" b="1" dirty="0">
              <a:latin typeface="Times New Roman" panose="02020603050405020304" pitchFamily="18" charset="0"/>
              <a:ea typeface="黑体" panose="02010609060101010101" pitchFamily="49" charset="-122"/>
            </a:endParaRPr>
          </a:p>
        </p:txBody>
      </p:sp>
      <p:sp>
        <p:nvSpPr>
          <p:cNvPr id="526339" name="Rectangle 3">
            <a:extLst>
              <a:ext uri="{FF2B5EF4-FFF2-40B4-BE49-F238E27FC236}">
                <a16:creationId xmlns:a16="http://schemas.microsoft.com/office/drawing/2014/main" id="{9DF0A9C7-02CE-4E76-95FC-80B7EF56F1A9}"/>
              </a:ext>
            </a:extLst>
          </p:cNvPr>
          <p:cNvSpPr>
            <a:spLocks noChangeArrowheads="1"/>
          </p:cNvSpPr>
          <p:nvPr/>
        </p:nvSpPr>
        <p:spPr bwMode="auto">
          <a:xfrm>
            <a:off x="428625" y="1143000"/>
            <a:ext cx="835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输入序列：</a:t>
            </a:r>
            <a:r>
              <a:rPr lang="zh-CN" altLang="en-US" sz="2800" b="1" dirty="0">
                <a:latin typeface="黑体" panose="02010609060101010101" pitchFamily="49" charset="-122"/>
                <a:ea typeface="黑体" panose="02010609060101010101" pitchFamily="49" charset="-122"/>
              </a:rPr>
              <a:t> </a:t>
            </a:r>
            <a:r>
              <a:rPr lang="en-US" altLang="zh-CN" sz="2800" b="1" dirty="0">
                <a:latin typeface="Times New Roman" panose="02020603050405020304" pitchFamily="18" charset="0"/>
              </a:rPr>
              <a:t>A B C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D E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G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F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0</a:t>
            </a:r>
            <a:r>
              <a:rPr lang="en-US" altLang="zh-CN" sz="2800" b="1" dirty="0">
                <a:latin typeface="黑体" panose="02010609060101010101" pitchFamily="49" charset="-122"/>
                <a:ea typeface="黑体" panose="02010609060101010101" pitchFamily="49" charset="-122"/>
                <a:sym typeface="Symbol" panose="05050102010706020507" pitchFamily="18" charset="2"/>
              </a:rPr>
              <a:t>(/n)</a:t>
            </a:r>
            <a:endPar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26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26338">
                                            <p:txEl>
                                              <p:pRg st="0" end="0"/>
                                            </p:txEl>
                                          </p:spTgt>
                                        </p:tgtEl>
                                        <p:attrNameLst>
                                          <p:attrName>style.visibility</p:attrName>
                                        </p:attrNameLst>
                                      </p:cBhvr>
                                      <p:to>
                                        <p:strVal val="visible"/>
                                      </p:to>
                                    </p:set>
                                    <p:animEffect transition="in" filter="wipe(left)">
                                      <p:cBhvr>
                                        <p:cTn id="11" dur="500"/>
                                        <p:tgtEl>
                                          <p:spTgt spid="52633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6338">
                                            <p:txEl>
                                              <p:pRg st="1" end="1"/>
                                            </p:txEl>
                                          </p:spTgt>
                                        </p:tgtEl>
                                        <p:attrNameLst>
                                          <p:attrName>style.visibility</p:attrName>
                                        </p:attrNameLst>
                                      </p:cBhvr>
                                      <p:to>
                                        <p:strVal val="visible"/>
                                      </p:to>
                                    </p:set>
                                    <p:animEffect transition="in" filter="wipe(left)">
                                      <p:cBhvr>
                                        <p:cTn id="16" dur="500"/>
                                        <p:tgtEl>
                                          <p:spTgt spid="52633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6338">
                                            <p:txEl>
                                              <p:pRg st="2" end="2"/>
                                            </p:txEl>
                                          </p:spTgt>
                                        </p:tgtEl>
                                        <p:attrNameLst>
                                          <p:attrName>style.visibility</p:attrName>
                                        </p:attrNameLst>
                                      </p:cBhvr>
                                      <p:to>
                                        <p:strVal val="visible"/>
                                      </p:to>
                                    </p:set>
                                    <p:animEffect transition="in" filter="wipe(left)">
                                      <p:cBhvr>
                                        <p:cTn id="21" dur="500"/>
                                        <p:tgtEl>
                                          <p:spTgt spid="52633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26338">
                                            <p:txEl>
                                              <p:pRg st="3" end="3"/>
                                            </p:txEl>
                                          </p:spTgt>
                                        </p:tgtEl>
                                        <p:attrNameLst>
                                          <p:attrName>style.visibility</p:attrName>
                                        </p:attrNameLst>
                                      </p:cBhvr>
                                      <p:to>
                                        <p:strVal val="visible"/>
                                      </p:to>
                                    </p:set>
                                    <p:animEffect transition="in" filter="wipe(left)">
                                      <p:cBhvr>
                                        <p:cTn id="26" dur="500"/>
                                        <p:tgtEl>
                                          <p:spTgt spid="526338">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26338">
                                            <p:txEl>
                                              <p:pRg st="4" end="4"/>
                                            </p:txEl>
                                          </p:spTgt>
                                        </p:tgtEl>
                                        <p:attrNameLst>
                                          <p:attrName>style.visibility</p:attrName>
                                        </p:attrNameLst>
                                      </p:cBhvr>
                                      <p:to>
                                        <p:strVal val="visible"/>
                                      </p:to>
                                    </p:set>
                                    <p:animEffect transition="in" filter="wipe(left)">
                                      <p:cBhvr>
                                        <p:cTn id="31" dur="500"/>
                                        <p:tgtEl>
                                          <p:spTgt spid="52633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26338">
                                            <p:txEl>
                                              <p:pRg st="5" end="5"/>
                                            </p:txEl>
                                          </p:spTgt>
                                        </p:tgtEl>
                                        <p:attrNameLst>
                                          <p:attrName>style.visibility</p:attrName>
                                        </p:attrNameLst>
                                      </p:cBhvr>
                                      <p:to>
                                        <p:strVal val="visible"/>
                                      </p:to>
                                    </p:set>
                                    <p:animEffect transition="in" filter="wipe(left)">
                                      <p:cBhvr>
                                        <p:cTn id="36" dur="500"/>
                                        <p:tgtEl>
                                          <p:spTgt spid="526338">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26338">
                                            <p:txEl>
                                              <p:pRg st="6" end="6"/>
                                            </p:txEl>
                                          </p:spTgt>
                                        </p:tgtEl>
                                        <p:attrNameLst>
                                          <p:attrName>style.visibility</p:attrName>
                                        </p:attrNameLst>
                                      </p:cBhvr>
                                      <p:to>
                                        <p:strVal val="visible"/>
                                      </p:to>
                                    </p:set>
                                    <p:animEffect transition="in" filter="wipe(left)">
                                      <p:cBhvr>
                                        <p:cTn id="41" dur="500"/>
                                        <p:tgtEl>
                                          <p:spTgt spid="526338">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26338">
                                            <p:txEl>
                                              <p:pRg st="7" end="7"/>
                                            </p:txEl>
                                          </p:spTgt>
                                        </p:tgtEl>
                                        <p:attrNameLst>
                                          <p:attrName>style.visibility</p:attrName>
                                        </p:attrNameLst>
                                      </p:cBhvr>
                                      <p:to>
                                        <p:strVal val="visible"/>
                                      </p:to>
                                    </p:set>
                                    <p:animEffect transition="in" filter="wipe(left)">
                                      <p:cBhvr>
                                        <p:cTn id="46" dur="500"/>
                                        <p:tgtEl>
                                          <p:spTgt spid="526338">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26338">
                                            <p:txEl>
                                              <p:pRg st="8" end="8"/>
                                            </p:txEl>
                                          </p:spTgt>
                                        </p:tgtEl>
                                        <p:attrNameLst>
                                          <p:attrName>style.visibility</p:attrName>
                                        </p:attrNameLst>
                                      </p:cBhvr>
                                      <p:to>
                                        <p:strVal val="visible"/>
                                      </p:to>
                                    </p:set>
                                    <p:animEffect transition="in" filter="wipe(left)">
                                      <p:cBhvr>
                                        <p:cTn id="51" dur="500"/>
                                        <p:tgtEl>
                                          <p:spTgt spid="526338">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26338">
                                            <p:txEl>
                                              <p:pRg st="9" end="9"/>
                                            </p:txEl>
                                          </p:spTgt>
                                        </p:tgtEl>
                                        <p:attrNameLst>
                                          <p:attrName>style.visibility</p:attrName>
                                        </p:attrNameLst>
                                      </p:cBhvr>
                                      <p:to>
                                        <p:strVal val="visible"/>
                                      </p:to>
                                    </p:set>
                                    <p:animEffect transition="in" filter="wipe(left)">
                                      <p:cBhvr>
                                        <p:cTn id="56" dur="500"/>
                                        <p:tgtEl>
                                          <p:spTgt spid="526338">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26338">
                                            <p:txEl>
                                              <p:pRg st="10" end="10"/>
                                            </p:txEl>
                                          </p:spTgt>
                                        </p:tgtEl>
                                        <p:attrNameLst>
                                          <p:attrName>style.visibility</p:attrName>
                                        </p:attrNameLst>
                                      </p:cBhvr>
                                      <p:to>
                                        <p:strVal val="visible"/>
                                      </p:to>
                                    </p:set>
                                    <p:animEffect transition="in" filter="wipe(left)">
                                      <p:cBhvr>
                                        <p:cTn id="61" dur="500"/>
                                        <p:tgtEl>
                                          <p:spTgt spid="526338">
                                            <p:txEl>
                                              <p:pRg st="10" end="1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26338">
                                            <p:txEl>
                                              <p:pRg st="11" end="11"/>
                                            </p:txEl>
                                          </p:spTgt>
                                        </p:tgtEl>
                                        <p:attrNameLst>
                                          <p:attrName>style.visibility</p:attrName>
                                        </p:attrNameLst>
                                      </p:cBhvr>
                                      <p:to>
                                        <p:strVal val="visible"/>
                                      </p:to>
                                    </p:set>
                                    <p:animEffect transition="in" filter="wipe(left)">
                                      <p:cBhvr>
                                        <p:cTn id="66" dur="500"/>
                                        <p:tgtEl>
                                          <p:spTgt spid="526338">
                                            <p:txEl>
                                              <p:pRg st="11" end="11"/>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26338">
                                            <p:txEl>
                                              <p:pRg st="12" end="12"/>
                                            </p:txEl>
                                          </p:spTgt>
                                        </p:tgtEl>
                                        <p:attrNameLst>
                                          <p:attrName>style.visibility</p:attrName>
                                        </p:attrNameLst>
                                      </p:cBhvr>
                                      <p:to>
                                        <p:strVal val="visible"/>
                                      </p:to>
                                    </p:set>
                                    <p:animEffect transition="in" filter="wipe(left)">
                                      <p:cBhvr>
                                        <p:cTn id="71" dur="500"/>
                                        <p:tgtEl>
                                          <p:spTgt spid="52633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build="p" autoUpdateAnimBg="0"/>
      <p:bldP spid="52633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8A80CA5-8980-4BDF-8362-9EE37C1A0CBF}"/>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二、树的基本术语</a:t>
            </a:r>
            <a:endParaRPr lang="en-US" altLang="zh-CN" sz="32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26B67EF6-E9B9-450C-9E48-0C523CDEE2F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D301648-AF51-4417-9594-B2C29571AFCA}" type="slidenum">
              <a:rPr lang="zh-CN" altLang="en-US" sz="2400"/>
              <a:pPr algn="r" eaLnBrk="1" hangingPunct="1">
                <a:spcBef>
                  <a:spcPct val="50000"/>
                </a:spcBef>
                <a:buClrTx/>
                <a:buSzTx/>
                <a:buFontTx/>
                <a:buNone/>
              </a:pPr>
              <a:t>6</a:t>
            </a:fld>
            <a:endParaRPr lang="en-US" altLang="zh-CN" sz="2400"/>
          </a:p>
        </p:txBody>
      </p:sp>
      <p:sp>
        <p:nvSpPr>
          <p:cNvPr id="11268" name="Text Box 4">
            <a:extLst>
              <a:ext uri="{FF2B5EF4-FFF2-40B4-BE49-F238E27FC236}">
                <a16:creationId xmlns:a16="http://schemas.microsoft.com/office/drawing/2014/main" id="{ACE42979-F84C-4195-8509-B3568702D3D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树的概念与基本术语</a:t>
            </a:r>
          </a:p>
        </p:txBody>
      </p:sp>
      <p:sp>
        <p:nvSpPr>
          <p:cNvPr id="11269" name="Rectangle 5">
            <a:extLst>
              <a:ext uri="{FF2B5EF4-FFF2-40B4-BE49-F238E27FC236}">
                <a16:creationId xmlns:a16="http://schemas.microsoft.com/office/drawing/2014/main" id="{D8C4988A-04C0-47EA-9538-9E472172091E}"/>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孩子</a:t>
            </a:r>
            <a:r>
              <a:rPr lang="zh-CN" altLang="en-US" sz="2800" b="1">
                <a:latin typeface="黑体" panose="02010609060101010101" pitchFamily="49" charset="-122"/>
                <a:ea typeface="黑体" panose="02010609060101010101" pitchFamily="49" charset="-122"/>
              </a:rPr>
              <a:t>：结点的子树的根[直接后继，可能有多个]</a:t>
            </a:r>
          </a:p>
          <a:p>
            <a:pPr eaLnBrk="1" hangingPunct="1">
              <a:spcBef>
                <a:spcPct val="30000"/>
              </a:spcBef>
            </a:pPr>
            <a:r>
              <a:rPr lang="zh-CN" altLang="en-US" b="1">
                <a:latin typeface="黑体" panose="02010609060101010101" pitchFamily="49" charset="-122"/>
                <a:ea typeface="黑体" panose="02010609060101010101" pitchFamily="49" charset="-122"/>
              </a:rPr>
              <a:t>双亲</a:t>
            </a:r>
            <a:r>
              <a:rPr lang="zh-CN" altLang="en-US" sz="2800" b="1">
                <a:latin typeface="黑体" panose="02010609060101010101" pitchFamily="49" charset="-122"/>
                <a:ea typeface="黑体" panose="02010609060101010101" pitchFamily="49" charset="-122"/>
              </a:rPr>
              <a:t>：孩子的直接前驱[最多只能有一个]</a:t>
            </a:r>
          </a:p>
          <a:p>
            <a:pPr eaLnBrk="1" hangingPunct="1">
              <a:spcBef>
                <a:spcPct val="30000"/>
              </a:spcBef>
            </a:pPr>
            <a:r>
              <a:rPr lang="zh-CN" altLang="en-US" b="1">
                <a:latin typeface="黑体" panose="02010609060101010101" pitchFamily="49" charset="-122"/>
                <a:ea typeface="黑体" panose="02010609060101010101" pitchFamily="49" charset="-122"/>
              </a:rPr>
              <a:t>兄弟</a:t>
            </a:r>
            <a:r>
              <a:rPr lang="zh-CN" altLang="en-US" sz="2800" b="1">
                <a:latin typeface="黑体" panose="02010609060101010101" pitchFamily="49" charset="-122"/>
                <a:ea typeface="黑体" panose="02010609060101010101" pitchFamily="49" charset="-122"/>
              </a:rPr>
              <a:t>：同一双亲的孩子</a:t>
            </a:r>
            <a:endParaRPr lang="en-US" altLang="zh-CN" sz="2800"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子孙</a:t>
            </a:r>
            <a:r>
              <a:rPr lang="zh-CN" altLang="en-US" sz="2800" b="1">
                <a:latin typeface="黑体" panose="02010609060101010101" pitchFamily="49" charset="-122"/>
                <a:ea typeface="黑体" panose="02010609060101010101" pitchFamily="49" charset="-122"/>
              </a:rPr>
              <a:t>：以某结点为根的</a:t>
            </a:r>
          </a:p>
          <a:p>
            <a:pPr eaLnBrk="1" hangingPunct="1">
              <a:spcBef>
                <a:spcPct val="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树中的所有结点</a:t>
            </a:r>
          </a:p>
          <a:p>
            <a:pPr eaLnBrk="1" hangingPunct="1">
              <a:spcBef>
                <a:spcPct val="30000"/>
              </a:spcBef>
            </a:pPr>
            <a:r>
              <a:rPr lang="zh-CN" altLang="en-US" b="1">
                <a:latin typeface="黑体" panose="02010609060101010101" pitchFamily="49" charset="-122"/>
                <a:ea typeface="黑体" panose="02010609060101010101" pitchFamily="49" charset="-122"/>
              </a:rPr>
              <a:t>祖先</a:t>
            </a:r>
            <a:r>
              <a:rPr lang="zh-CN" altLang="en-US" sz="2800" b="1">
                <a:latin typeface="黑体" panose="02010609060101010101" pitchFamily="49" charset="-122"/>
                <a:ea typeface="黑体" panose="02010609060101010101" pitchFamily="49" charset="-122"/>
              </a:rPr>
              <a:t>：从根到该结点</a:t>
            </a:r>
          </a:p>
          <a:p>
            <a:pPr eaLnBrk="1" hangingPunct="1">
              <a:spcBef>
                <a:spcPct val="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所经分支上的所有结点</a:t>
            </a:r>
            <a:endParaRPr lang="en-US" altLang="zh-CN" sz="2800" b="1">
              <a:latin typeface="黑体" panose="02010609060101010101" pitchFamily="49" charset="-122"/>
              <a:ea typeface="黑体" panose="02010609060101010101" pitchFamily="49" charset="-122"/>
            </a:endParaRPr>
          </a:p>
        </p:txBody>
      </p:sp>
      <p:sp>
        <p:nvSpPr>
          <p:cNvPr id="11270" name="Rectangle 6">
            <a:extLst>
              <a:ext uri="{FF2B5EF4-FFF2-40B4-BE49-F238E27FC236}">
                <a16:creationId xmlns:a16="http://schemas.microsoft.com/office/drawing/2014/main" id="{A56DD7AD-F1D6-4E85-BEE3-631433C19F8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11271" name="Group 7">
            <a:extLst>
              <a:ext uri="{FF2B5EF4-FFF2-40B4-BE49-F238E27FC236}">
                <a16:creationId xmlns:a16="http://schemas.microsoft.com/office/drawing/2014/main" id="{E090D465-AA2A-4DB3-AF15-88E4FCFA30D7}"/>
              </a:ext>
            </a:extLst>
          </p:cNvPr>
          <p:cNvGrpSpPr>
            <a:grpSpLocks/>
          </p:cNvGrpSpPr>
          <p:nvPr/>
        </p:nvGrpSpPr>
        <p:grpSpPr bwMode="auto">
          <a:xfrm>
            <a:off x="4191000" y="4267200"/>
            <a:ext cx="4953000" cy="2439988"/>
            <a:chOff x="1872" y="2484"/>
            <a:chExt cx="3389" cy="1682"/>
          </a:xfrm>
        </p:grpSpPr>
        <p:sp>
          <p:nvSpPr>
            <p:cNvPr id="11272" name="Line 8">
              <a:extLst>
                <a:ext uri="{FF2B5EF4-FFF2-40B4-BE49-F238E27FC236}">
                  <a16:creationId xmlns:a16="http://schemas.microsoft.com/office/drawing/2014/main" id="{63FA52EC-72C8-4286-A997-DAA8D4AB0046}"/>
                </a:ext>
              </a:extLst>
            </p:cNvPr>
            <p:cNvSpPr>
              <a:spLocks noChangeShapeType="1"/>
            </p:cNvSpPr>
            <p:nvPr/>
          </p:nvSpPr>
          <p:spPr bwMode="auto">
            <a:xfrm>
              <a:off x="3877" y="3206"/>
              <a:ext cx="246" cy="29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3" name="Line 9">
              <a:extLst>
                <a:ext uri="{FF2B5EF4-FFF2-40B4-BE49-F238E27FC236}">
                  <a16:creationId xmlns:a16="http://schemas.microsoft.com/office/drawing/2014/main" id="{8F98DF99-8E12-4B97-8CA4-F9AA83A633DC}"/>
                </a:ext>
              </a:extLst>
            </p:cNvPr>
            <p:cNvSpPr>
              <a:spLocks noChangeShapeType="1"/>
            </p:cNvSpPr>
            <p:nvPr/>
          </p:nvSpPr>
          <p:spPr bwMode="auto">
            <a:xfrm flipH="1">
              <a:off x="3427" y="3206"/>
              <a:ext cx="246" cy="2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4" name="Line 10">
              <a:extLst>
                <a:ext uri="{FF2B5EF4-FFF2-40B4-BE49-F238E27FC236}">
                  <a16:creationId xmlns:a16="http://schemas.microsoft.com/office/drawing/2014/main" id="{1BC17DDE-A823-4A81-B4EE-D5CEA2DB6383}"/>
                </a:ext>
              </a:extLst>
            </p:cNvPr>
            <p:cNvSpPr>
              <a:spLocks noChangeShapeType="1"/>
            </p:cNvSpPr>
            <p:nvPr/>
          </p:nvSpPr>
          <p:spPr bwMode="auto">
            <a:xfrm>
              <a:off x="3755" y="3248"/>
              <a:ext cx="0" cy="2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11">
              <a:extLst>
                <a:ext uri="{FF2B5EF4-FFF2-40B4-BE49-F238E27FC236}">
                  <a16:creationId xmlns:a16="http://schemas.microsoft.com/office/drawing/2014/main" id="{E53AF582-FAFE-42B9-8E38-941DF7AA735B}"/>
                </a:ext>
              </a:extLst>
            </p:cNvPr>
            <p:cNvSpPr>
              <a:spLocks noChangeShapeType="1"/>
            </p:cNvSpPr>
            <p:nvPr/>
          </p:nvSpPr>
          <p:spPr bwMode="auto">
            <a:xfrm>
              <a:off x="3427" y="3707"/>
              <a:ext cx="0" cy="2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12">
              <a:extLst>
                <a:ext uri="{FF2B5EF4-FFF2-40B4-BE49-F238E27FC236}">
                  <a16:creationId xmlns:a16="http://schemas.microsoft.com/office/drawing/2014/main" id="{EC04ED75-2125-455C-9C5C-10698BDA9FBE}"/>
                </a:ext>
              </a:extLst>
            </p:cNvPr>
            <p:cNvSpPr>
              <a:spLocks noChangeShapeType="1"/>
            </p:cNvSpPr>
            <p:nvPr/>
          </p:nvSpPr>
          <p:spPr bwMode="auto">
            <a:xfrm>
              <a:off x="3141" y="2705"/>
              <a:ext cx="573" cy="33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3">
              <a:extLst>
                <a:ext uri="{FF2B5EF4-FFF2-40B4-BE49-F238E27FC236}">
                  <a16:creationId xmlns:a16="http://schemas.microsoft.com/office/drawing/2014/main" id="{A2A1F05F-5C15-4124-9482-311430B67998}"/>
                </a:ext>
              </a:extLst>
            </p:cNvPr>
            <p:cNvSpPr>
              <a:spLocks noChangeShapeType="1"/>
            </p:cNvSpPr>
            <p:nvPr/>
          </p:nvSpPr>
          <p:spPr bwMode="auto">
            <a:xfrm flipH="1">
              <a:off x="2445" y="2705"/>
              <a:ext cx="491" cy="33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14">
              <a:extLst>
                <a:ext uri="{FF2B5EF4-FFF2-40B4-BE49-F238E27FC236}">
                  <a16:creationId xmlns:a16="http://schemas.microsoft.com/office/drawing/2014/main" id="{6F71D714-2E80-4ED3-AE59-D67E390A0FC6}"/>
                </a:ext>
              </a:extLst>
            </p:cNvPr>
            <p:cNvSpPr>
              <a:spLocks noChangeShapeType="1"/>
            </p:cNvSpPr>
            <p:nvPr/>
          </p:nvSpPr>
          <p:spPr bwMode="auto">
            <a:xfrm>
              <a:off x="3059" y="2747"/>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5">
              <a:extLst>
                <a:ext uri="{FF2B5EF4-FFF2-40B4-BE49-F238E27FC236}">
                  <a16:creationId xmlns:a16="http://schemas.microsoft.com/office/drawing/2014/main" id="{20CE5787-1F72-4190-97C4-D9DB45A820C4}"/>
                </a:ext>
              </a:extLst>
            </p:cNvPr>
            <p:cNvSpPr>
              <a:spLocks noChangeShapeType="1"/>
            </p:cNvSpPr>
            <p:nvPr/>
          </p:nvSpPr>
          <p:spPr bwMode="auto">
            <a:xfrm>
              <a:off x="2486" y="3206"/>
              <a:ext cx="123" cy="29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6">
              <a:extLst>
                <a:ext uri="{FF2B5EF4-FFF2-40B4-BE49-F238E27FC236}">
                  <a16:creationId xmlns:a16="http://schemas.microsoft.com/office/drawing/2014/main" id="{A5D1F76B-2A9A-49C2-94B0-C6DF21D38A79}"/>
                </a:ext>
              </a:extLst>
            </p:cNvPr>
            <p:cNvSpPr>
              <a:spLocks noChangeShapeType="1"/>
            </p:cNvSpPr>
            <p:nvPr/>
          </p:nvSpPr>
          <p:spPr bwMode="auto">
            <a:xfrm>
              <a:off x="2281" y="3665"/>
              <a:ext cx="123" cy="25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7">
              <a:extLst>
                <a:ext uri="{FF2B5EF4-FFF2-40B4-BE49-F238E27FC236}">
                  <a16:creationId xmlns:a16="http://schemas.microsoft.com/office/drawing/2014/main" id="{0E3E2239-90FC-480B-BAC7-4027CB8CD372}"/>
                </a:ext>
              </a:extLst>
            </p:cNvPr>
            <p:cNvSpPr>
              <a:spLocks noChangeShapeType="1"/>
            </p:cNvSpPr>
            <p:nvPr/>
          </p:nvSpPr>
          <p:spPr bwMode="auto">
            <a:xfrm flipH="1">
              <a:off x="1995" y="3206"/>
              <a:ext cx="368" cy="83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Oval 18">
              <a:extLst>
                <a:ext uri="{FF2B5EF4-FFF2-40B4-BE49-F238E27FC236}">
                  <a16:creationId xmlns:a16="http://schemas.microsoft.com/office/drawing/2014/main" id="{CFCA486F-472B-4BDB-961A-87C8996DCD17}"/>
                </a:ext>
              </a:extLst>
            </p:cNvPr>
            <p:cNvSpPr>
              <a:spLocks noChangeArrowheads="1"/>
            </p:cNvSpPr>
            <p:nvPr/>
          </p:nvSpPr>
          <p:spPr bwMode="auto">
            <a:xfrm>
              <a:off x="2895" y="2496"/>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83" name="Line 19">
              <a:extLst>
                <a:ext uri="{FF2B5EF4-FFF2-40B4-BE49-F238E27FC236}">
                  <a16:creationId xmlns:a16="http://schemas.microsoft.com/office/drawing/2014/main" id="{50D0E314-8AF2-467D-9B9C-539B607F1716}"/>
                </a:ext>
              </a:extLst>
            </p:cNvPr>
            <p:cNvSpPr>
              <a:spLocks noChangeShapeType="1"/>
            </p:cNvSpPr>
            <p:nvPr/>
          </p:nvSpPr>
          <p:spPr bwMode="auto">
            <a:xfrm>
              <a:off x="3509" y="2621"/>
              <a:ext cx="1146"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Oval 20">
              <a:extLst>
                <a:ext uri="{FF2B5EF4-FFF2-40B4-BE49-F238E27FC236}">
                  <a16:creationId xmlns:a16="http://schemas.microsoft.com/office/drawing/2014/main" id="{E02F3A1C-F8B0-46D8-99BF-602BC8CACEAD}"/>
                </a:ext>
              </a:extLst>
            </p:cNvPr>
            <p:cNvSpPr>
              <a:spLocks noChangeArrowheads="1"/>
            </p:cNvSpPr>
            <p:nvPr/>
          </p:nvSpPr>
          <p:spPr bwMode="auto">
            <a:xfrm>
              <a:off x="2281" y="2955"/>
              <a:ext cx="287" cy="293"/>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85" name="Oval 21">
              <a:extLst>
                <a:ext uri="{FF2B5EF4-FFF2-40B4-BE49-F238E27FC236}">
                  <a16:creationId xmlns:a16="http://schemas.microsoft.com/office/drawing/2014/main" id="{58C140F5-1076-4E19-87CE-6323D56BFA31}"/>
                </a:ext>
              </a:extLst>
            </p:cNvPr>
            <p:cNvSpPr>
              <a:spLocks noChangeArrowheads="1"/>
            </p:cNvSpPr>
            <p:nvPr/>
          </p:nvSpPr>
          <p:spPr bwMode="auto">
            <a:xfrm>
              <a:off x="2895" y="2955"/>
              <a:ext cx="287" cy="293"/>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86" name="Oval 22">
              <a:extLst>
                <a:ext uri="{FF2B5EF4-FFF2-40B4-BE49-F238E27FC236}">
                  <a16:creationId xmlns:a16="http://schemas.microsoft.com/office/drawing/2014/main" id="{BAE0F8AF-52D7-47CC-AD01-76556C68D120}"/>
                </a:ext>
              </a:extLst>
            </p:cNvPr>
            <p:cNvSpPr>
              <a:spLocks noChangeArrowheads="1"/>
            </p:cNvSpPr>
            <p:nvPr/>
          </p:nvSpPr>
          <p:spPr bwMode="auto">
            <a:xfrm>
              <a:off x="3632" y="2955"/>
              <a:ext cx="286" cy="293"/>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87" name="Oval 23">
              <a:extLst>
                <a:ext uri="{FF2B5EF4-FFF2-40B4-BE49-F238E27FC236}">
                  <a16:creationId xmlns:a16="http://schemas.microsoft.com/office/drawing/2014/main" id="{6B6815AF-0EC8-45EB-960E-FE815ED524C9}"/>
                </a:ext>
              </a:extLst>
            </p:cNvPr>
            <p:cNvSpPr>
              <a:spLocks noChangeArrowheads="1"/>
            </p:cNvSpPr>
            <p:nvPr/>
          </p:nvSpPr>
          <p:spPr bwMode="auto">
            <a:xfrm>
              <a:off x="2077" y="3415"/>
              <a:ext cx="286"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88" name="Oval 24">
              <a:extLst>
                <a:ext uri="{FF2B5EF4-FFF2-40B4-BE49-F238E27FC236}">
                  <a16:creationId xmlns:a16="http://schemas.microsoft.com/office/drawing/2014/main" id="{9FAC2F34-D516-4F16-9DFB-A49A1D05EB38}"/>
                </a:ext>
              </a:extLst>
            </p:cNvPr>
            <p:cNvSpPr>
              <a:spLocks noChangeArrowheads="1"/>
            </p:cNvSpPr>
            <p:nvPr/>
          </p:nvSpPr>
          <p:spPr bwMode="auto">
            <a:xfrm>
              <a:off x="2445" y="3415"/>
              <a:ext cx="286"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89" name="Oval 25">
              <a:extLst>
                <a:ext uri="{FF2B5EF4-FFF2-40B4-BE49-F238E27FC236}">
                  <a16:creationId xmlns:a16="http://schemas.microsoft.com/office/drawing/2014/main" id="{5F8F8B83-279F-435E-8D74-6CBC90EAC4D6}"/>
                </a:ext>
              </a:extLst>
            </p:cNvPr>
            <p:cNvSpPr>
              <a:spLocks noChangeArrowheads="1"/>
            </p:cNvSpPr>
            <p:nvPr/>
          </p:nvSpPr>
          <p:spPr bwMode="auto">
            <a:xfrm>
              <a:off x="2895" y="3415"/>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90" name="Oval 26">
              <a:extLst>
                <a:ext uri="{FF2B5EF4-FFF2-40B4-BE49-F238E27FC236}">
                  <a16:creationId xmlns:a16="http://schemas.microsoft.com/office/drawing/2014/main" id="{952A70D5-403E-479C-82D1-429F80EC45DC}"/>
                </a:ext>
              </a:extLst>
            </p:cNvPr>
            <p:cNvSpPr>
              <a:spLocks noChangeArrowheads="1"/>
            </p:cNvSpPr>
            <p:nvPr/>
          </p:nvSpPr>
          <p:spPr bwMode="auto">
            <a:xfrm>
              <a:off x="3263" y="3415"/>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91" name="Oval 27">
              <a:extLst>
                <a:ext uri="{FF2B5EF4-FFF2-40B4-BE49-F238E27FC236}">
                  <a16:creationId xmlns:a16="http://schemas.microsoft.com/office/drawing/2014/main" id="{80AD1EA8-1B7B-4C2C-9CFD-26C67856D884}"/>
                </a:ext>
              </a:extLst>
            </p:cNvPr>
            <p:cNvSpPr>
              <a:spLocks noChangeArrowheads="1"/>
            </p:cNvSpPr>
            <p:nvPr/>
          </p:nvSpPr>
          <p:spPr bwMode="auto">
            <a:xfrm>
              <a:off x="3632" y="3415"/>
              <a:ext cx="286"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92" name="Oval 28">
              <a:extLst>
                <a:ext uri="{FF2B5EF4-FFF2-40B4-BE49-F238E27FC236}">
                  <a16:creationId xmlns:a16="http://schemas.microsoft.com/office/drawing/2014/main" id="{7B3267CA-0C4C-4643-A324-5B37F142008D}"/>
                </a:ext>
              </a:extLst>
            </p:cNvPr>
            <p:cNvSpPr>
              <a:spLocks noChangeArrowheads="1"/>
            </p:cNvSpPr>
            <p:nvPr/>
          </p:nvSpPr>
          <p:spPr bwMode="auto">
            <a:xfrm>
              <a:off x="4000" y="3415"/>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93" name="Oval 29">
              <a:extLst>
                <a:ext uri="{FF2B5EF4-FFF2-40B4-BE49-F238E27FC236}">
                  <a16:creationId xmlns:a16="http://schemas.microsoft.com/office/drawing/2014/main" id="{D4CA2F9F-D3DB-41A4-9BB7-D74960400E29}"/>
                </a:ext>
              </a:extLst>
            </p:cNvPr>
            <p:cNvSpPr>
              <a:spLocks noChangeArrowheads="1"/>
            </p:cNvSpPr>
            <p:nvPr/>
          </p:nvSpPr>
          <p:spPr bwMode="auto">
            <a:xfrm>
              <a:off x="1872" y="3874"/>
              <a:ext cx="286"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94" name="Oval 30">
              <a:extLst>
                <a:ext uri="{FF2B5EF4-FFF2-40B4-BE49-F238E27FC236}">
                  <a16:creationId xmlns:a16="http://schemas.microsoft.com/office/drawing/2014/main" id="{E5E8C425-D313-4518-B1A2-98DF6263DB26}"/>
                </a:ext>
              </a:extLst>
            </p:cNvPr>
            <p:cNvSpPr>
              <a:spLocks noChangeArrowheads="1"/>
            </p:cNvSpPr>
            <p:nvPr/>
          </p:nvSpPr>
          <p:spPr bwMode="auto">
            <a:xfrm>
              <a:off x="2281" y="3874"/>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95" name="Oval 31">
              <a:extLst>
                <a:ext uri="{FF2B5EF4-FFF2-40B4-BE49-F238E27FC236}">
                  <a16:creationId xmlns:a16="http://schemas.microsoft.com/office/drawing/2014/main" id="{C6219377-6FDE-4FF8-B2AB-C555D12E5936}"/>
                </a:ext>
              </a:extLst>
            </p:cNvPr>
            <p:cNvSpPr>
              <a:spLocks noChangeArrowheads="1"/>
            </p:cNvSpPr>
            <p:nvPr/>
          </p:nvSpPr>
          <p:spPr bwMode="auto">
            <a:xfrm>
              <a:off x="3263" y="3874"/>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296" name="Line 32">
              <a:extLst>
                <a:ext uri="{FF2B5EF4-FFF2-40B4-BE49-F238E27FC236}">
                  <a16:creationId xmlns:a16="http://schemas.microsoft.com/office/drawing/2014/main" id="{E7315441-CA3C-4821-B2EF-42BF0305C3C3}"/>
                </a:ext>
              </a:extLst>
            </p:cNvPr>
            <p:cNvSpPr>
              <a:spLocks noChangeShapeType="1"/>
            </p:cNvSpPr>
            <p:nvPr/>
          </p:nvSpPr>
          <p:spPr bwMode="auto">
            <a:xfrm>
              <a:off x="4041" y="3081"/>
              <a:ext cx="61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Line 33">
              <a:extLst>
                <a:ext uri="{FF2B5EF4-FFF2-40B4-BE49-F238E27FC236}">
                  <a16:creationId xmlns:a16="http://schemas.microsoft.com/office/drawing/2014/main" id="{CDDD0E0B-901B-40B6-AF86-3DA9FDB77944}"/>
                </a:ext>
              </a:extLst>
            </p:cNvPr>
            <p:cNvSpPr>
              <a:spLocks noChangeShapeType="1"/>
            </p:cNvSpPr>
            <p:nvPr/>
          </p:nvSpPr>
          <p:spPr bwMode="auto">
            <a:xfrm>
              <a:off x="4280" y="3559"/>
              <a:ext cx="368"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8" name="Line 34">
              <a:extLst>
                <a:ext uri="{FF2B5EF4-FFF2-40B4-BE49-F238E27FC236}">
                  <a16:creationId xmlns:a16="http://schemas.microsoft.com/office/drawing/2014/main" id="{18B1FA98-1BA7-4B2A-8ED4-EA4A0CA83D8E}"/>
                </a:ext>
              </a:extLst>
            </p:cNvPr>
            <p:cNvSpPr>
              <a:spLocks noChangeShapeType="1"/>
            </p:cNvSpPr>
            <p:nvPr/>
          </p:nvSpPr>
          <p:spPr bwMode="auto">
            <a:xfrm>
              <a:off x="3673" y="3999"/>
              <a:ext cx="982"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9" name="Text Box 35">
              <a:extLst>
                <a:ext uri="{FF2B5EF4-FFF2-40B4-BE49-F238E27FC236}">
                  <a16:creationId xmlns:a16="http://schemas.microsoft.com/office/drawing/2014/main" id="{4585D615-219F-411F-BCD8-AEEBA9CA1447}"/>
                </a:ext>
              </a:extLst>
            </p:cNvPr>
            <p:cNvSpPr txBox="1">
              <a:spLocks noChangeArrowheads="1"/>
            </p:cNvSpPr>
            <p:nvPr/>
          </p:nvSpPr>
          <p:spPr bwMode="auto">
            <a:xfrm>
              <a:off x="4402" y="2484"/>
              <a:ext cx="386" cy="274"/>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rPr>
                <a:t>1</a:t>
              </a:r>
              <a:r>
                <a:rPr lang="zh-CN" altLang="en-US" sz="2000">
                  <a:solidFill>
                    <a:schemeClr val="tx2"/>
                  </a:solidFill>
                  <a:latin typeface="Times New Roman" panose="02020603050405020304" pitchFamily="18" charset="0"/>
                  <a:ea typeface="隶书" pitchFamily="49" charset="-122"/>
                </a:rPr>
                <a:t>层</a:t>
              </a:r>
              <a:endParaRPr lang="zh-CN" altLang="en-US" sz="2000">
                <a:latin typeface="Times New Roman" panose="02020603050405020304" pitchFamily="18" charset="0"/>
              </a:endParaRPr>
            </a:p>
          </p:txBody>
        </p:sp>
        <p:sp>
          <p:nvSpPr>
            <p:cNvPr id="11300" name="Text Box 36">
              <a:extLst>
                <a:ext uri="{FF2B5EF4-FFF2-40B4-BE49-F238E27FC236}">
                  <a16:creationId xmlns:a16="http://schemas.microsoft.com/office/drawing/2014/main" id="{0E65C4F2-8CD1-4066-A16B-B9E2D40E258F}"/>
                </a:ext>
              </a:extLst>
            </p:cNvPr>
            <p:cNvSpPr txBox="1">
              <a:spLocks noChangeArrowheads="1"/>
            </p:cNvSpPr>
            <p:nvPr/>
          </p:nvSpPr>
          <p:spPr bwMode="auto">
            <a:xfrm>
              <a:off x="4402" y="2936"/>
              <a:ext cx="386" cy="274"/>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rPr>
                <a:t>2</a:t>
              </a:r>
              <a:r>
                <a:rPr lang="zh-CN" altLang="en-US" sz="2000">
                  <a:solidFill>
                    <a:schemeClr val="tx2"/>
                  </a:solidFill>
                  <a:latin typeface="Times New Roman" panose="02020603050405020304" pitchFamily="18" charset="0"/>
                  <a:ea typeface="隶书" pitchFamily="49" charset="-122"/>
                </a:rPr>
                <a:t>层</a:t>
              </a:r>
              <a:endParaRPr lang="zh-CN" altLang="en-US" sz="2000">
                <a:latin typeface="Times New Roman" panose="02020603050405020304" pitchFamily="18" charset="0"/>
              </a:endParaRPr>
            </a:p>
          </p:txBody>
        </p:sp>
        <p:sp>
          <p:nvSpPr>
            <p:cNvPr id="11301" name="Text Box 37">
              <a:extLst>
                <a:ext uri="{FF2B5EF4-FFF2-40B4-BE49-F238E27FC236}">
                  <a16:creationId xmlns:a16="http://schemas.microsoft.com/office/drawing/2014/main" id="{1B1DE5FD-7C4E-4FEF-B2C9-C6487B9C31E3}"/>
                </a:ext>
              </a:extLst>
            </p:cNvPr>
            <p:cNvSpPr txBox="1">
              <a:spLocks noChangeArrowheads="1"/>
            </p:cNvSpPr>
            <p:nvPr/>
          </p:nvSpPr>
          <p:spPr bwMode="auto">
            <a:xfrm>
              <a:off x="4384" y="3854"/>
              <a:ext cx="387" cy="274"/>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ea typeface="隶书" pitchFamily="49" charset="-122"/>
                </a:rPr>
                <a:t>4层</a:t>
              </a:r>
              <a:endParaRPr lang="zh-CN" altLang="en-US" sz="2000">
                <a:latin typeface="Times New Roman" panose="02020603050405020304" pitchFamily="18" charset="0"/>
              </a:endParaRPr>
            </a:p>
          </p:txBody>
        </p:sp>
        <p:sp>
          <p:nvSpPr>
            <p:cNvPr id="11302" name="Text Box 38">
              <a:extLst>
                <a:ext uri="{FF2B5EF4-FFF2-40B4-BE49-F238E27FC236}">
                  <a16:creationId xmlns:a16="http://schemas.microsoft.com/office/drawing/2014/main" id="{60DA077E-803A-4DB9-B1C1-A8C695E70A0F}"/>
                </a:ext>
              </a:extLst>
            </p:cNvPr>
            <p:cNvSpPr txBox="1">
              <a:spLocks noChangeArrowheads="1"/>
            </p:cNvSpPr>
            <p:nvPr/>
          </p:nvSpPr>
          <p:spPr bwMode="auto">
            <a:xfrm>
              <a:off x="4402" y="3394"/>
              <a:ext cx="386" cy="274"/>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ea typeface="隶书" pitchFamily="49" charset="-122"/>
                </a:rPr>
                <a:t>3层</a:t>
              </a:r>
              <a:endParaRPr lang="zh-CN" altLang="en-US" sz="2000">
                <a:latin typeface="Times New Roman" panose="02020603050405020304" pitchFamily="18" charset="0"/>
              </a:endParaRPr>
            </a:p>
          </p:txBody>
        </p:sp>
        <p:sp>
          <p:nvSpPr>
            <p:cNvPr id="11303" name="Text Box 39">
              <a:extLst>
                <a:ext uri="{FF2B5EF4-FFF2-40B4-BE49-F238E27FC236}">
                  <a16:creationId xmlns:a16="http://schemas.microsoft.com/office/drawing/2014/main" id="{077AC8E5-7B1A-4977-B479-511B9F31F539}"/>
                </a:ext>
              </a:extLst>
            </p:cNvPr>
            <p:cNvSpPr txBox="1">
              <a:spLocks noChangeArrowheads="1"/>
            </p:cNvSpPr>
            <p:nvPr/>
          </p:nvSpPr>
          <p:spPr bwMode="auto">
            <a:xfrm>
              <a:off x="4608" y="3231"/>
              <a:ext cx="65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400" b="1">
                  <a:solidFill>
                    <a:srgbClr val="CC0066"/>
                  </a:solidFill>
                  <a:latin typeface="Times New Roman" panose="02020603050405020304" pitchFamily="18" charset="0"/>
                </a:rPr>
                <a:t>Height= 4</a:t>
              </a:r>
              <a:endParaRPr lang="en-US" altLang="zh-CN" sz="1400">
                <a:solidFill>
                  <a:srgbClr val="CC0066"/>
                </a:solidFill>
                <a:latin typeface="Times New Roman" panose="02020603050405020304" pitchFamily="18" charset="0"/>
              </a:endParaRPr>
            </a:p>
          </p:txBody>
        </p:sp>
        <p:sp>
          <p:nvSpPr>
            <p:cNvPr id="11304" name="Line 40">
              <a:extLst>
                <a:ext uri="{FF2B5EF4-FFF2-40B4-BE49-F238E27FC236}">
                  <a16:creationId xmlns:a16="http://schemas.microsoft.com/office/drawing/2014/main" id="{20BDD779-67A3-4AE9-A940-E1C7070E3EBD}"/>
                </a:ext>
              </a:extLst>
            </p:cNvPr>
            <p:cNvSpPr>
              <a:spLocks noChangeShapeType="1"/>
            </p:cNvSpPr>
            <p:nvPr/>
          </p:nvSpPr>
          <p:spPr bwMode="auto">
            <a:xfrm>
              <a:off x="4862" y="2563"/>
              <a:ext cx="164"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41">
              <a:extLst>
                <a:ext uri="{FF2B5EF4-FFF2-40B4-BE49-F238E27FC236}">
                  <a16:creationId xmlns:a16="http://schemas.microsoft.com/office/drawing/2014/main" id="{398AAC0B-46D1-4498-8512-606FA81FB6D5}"/>
                </a:ext>
              </a:extLst>
            </p:cNvPr>
            <p:cNvSpPr>
              <a:spLocks noChangeShapeType="1"/>
            </p:cNvSpPr>
            <p:nvPr/>
          </p:nvSpPr>
          <p:spPr bwMode="auto">
            <a:xfrm flipV="1">
              <a:off x="4944" y="2563"/>
              <a:ext cx="0" cy="584"/>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Line 42">
              <a:extLst>
                <a:ext uri="{FF2B5EF4-FFF2-40B4-BE49-F238E27FC236}">
                  <a16:creationId xmlns:a16="http://schemas.microsoft.com/office/drawing/2014/main" id="{C7D1E395-4EA7-4197-96E3-25ABB7286C22}"/>
                </a:ext>
              </a:extLst>
            </p:cNvPr>
            <p:cNvSpPr>
              <a:spLocks noChangeShapeType="1"/>
            </p:cNvSpPr>
            <p:nvPr/>
          </p:nvSpPr>
          <p:spPr bwMode="auto">
            <a:xfrm>
              <a:off x="4862" y="4149"/>
              <a:ext cx="164"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7" name="Line 43">
              <a:extLst>
                <a:ext uri="{FF2B5EF4-FFF2-40B4-BE49-F238E27FC236}">
                  <a16:creationId xmlns:a16="http://schemas.microsoft.com/office/drawing/2014/main" id="{664B57E4-CE1A-49F0-9DB9-7663402CE4E1}"/>
                </a:ext>
              </a:extLst>
            </p:cNvPr>
            <p:cNvSpPr>
              <a:spLocks noChangeShapeType="1"/>
            </p:cNvSpPr>
            <p:nvPr/>
          </p:nvSpPr>
          <p:spPr bwMode="auto">
            <a:xfrm flipV="1">
              <a:off x="4944" y="3565"/>
              <a:ext cx="0" cy="584"/>
            </a:xfrm>
            <a:prstGeom prst="line">
              <a:avLst/>
            </a:prstGeom>
            <a:noFill/>
            <a:ln w="38100">
              <a:solidFill>
                <a:srgbClr val="0099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8" name="Text Box 44">
              <a:extLst>
                <a:ext uri="{FF2B5EF4-FFF2-40B4-BE49-F238E27FC236}">
                  <a16:creationId xmlns:a16="http://schemas.microsoft.com/office/drawing/2014/main" id="{790D97CD-ED36-40ED-80BF-A4086B4EB721}"/>
                </a:ext>
              </a:extLst>
            </p:cNvPr>
            <p:cNvSpPr txBox="1">
              <a:spLocks noChangeArrowheads="1"/>
            </p:cNvSpPr>
            <p:nvPr/>
          </p:nvSpPr>
          <p:spPr bwMode="auto">
            <a:xfrm>
              <a:off x="2929" y="2502"/>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A</a:t>
              </a:r>
              <a:endParaRPr lang="en-US" altLang="zh-CN" sz="2000">
                <a:latin typeface="Times New Roman" panose="02020603050405020304" pitchFamily="18" charset="0"/>
              </a:endParaRPr>
            </a:p>
          </p:txBody>
        </p:sp>
        <p:sp>
          <p:nvSpPr>
            <p:cNvPr id="11309" name="Text Box 45">
              <a:extLst>
                <a:ext uri="{FF2B5EF4-FFF2-40B4-BE49-F238E27FC236}">
                  <a16:creationId xmlns:a16="http://schemas.microsoft.com/office/drawing/2014/main" id="{87EE551C-FB74-4516-9E7B-EEAD94F69218}"/>
                </a:ext>
              </a:extLst>
            </p:cNvPr>
            <p:cNvSpPr txBox="1">
              <a:spLocks noChangeArrowheads="1"/>
            </p:cNvSpPr>
            <p:nvPr/>
          </p:nvSpPr>
          <p:spPr bwMode="auto">
            <a:xfrm>
              <a:off x="2929" y="2960"/>
              <a:ext cx="2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C</a:t>
              </a:r>
              <a:endParaRPr lang="en-US" altLang="zh-CN" sz="2000">
                <a:latin typeface="Times New Roman" panose="02020603050405020304" pitchFamily="18" charset="0"/>
              </a:endParaRPr>
            </a:p>
          </p:txBody>
        </p:sp>
        <p:sp>
          <p:nvSpPr>
            <p:cNvPr id="11310" name="Text Box 46">
              <a:extLst>
                <a:ext uri="{FF2B5EF4-FFF2-40B4-BE49-F238E27FC236}">
                  <a16:creationId xmlns:a16="http://schemas.microsoft.com/office/drawing/2014/main" id="{15177746-BF9A-4368-AD4C-E33DCBCB952E}"/>
                </a:ext>
              </a:extLst>
            </p:cNvPr>
            <p:cNvSpPr txBox="1">
              <a:spLocks noChangeArrowheads="1"/>
            </p:cNvSpPr>
            <p:nvPr/>
          </p:nvSpPr>
          <p:spPr bwMode="auto">
            <a:xfrm>
              <a:off x="2926" y="3427"/>
              <a:ext cx="2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G</a:t>
              </a:r>
              <a:endParaRPr lang="en-US" altLang="zh-CN" sz="2000">
                <a:latin typeface="Times New Roman" panose="02020603050405020304" pitchFamily="18" charset="0"/>
              </a:endParaRPr>
            </a:p>
          </p:txBody>
        </p:sp>
        <p:sp>
          <p:nvSpPr>
            <p:cNvPr id="11311" name="Text Box 47">
              <a:extLst>
                <a:ext uri="{FF2B5EF4-FFF2-40B4-BE49-F238E27FC236}">
                  <a16:creationId xmlns:a16="http://schemas.microsoft.com/office/drawing/2014/main" id="{8D9879A9-0893-423F-98AD-DFF554F09400}"/>
                </a:ext>
              </a:extLst>
            </p:cNvPr>
            <p:cNvSpPr txBox="1">
              <a:spLocks noChangeArrowheads="1"/>
            </p:cNvSpPr>
            <p:nvPr/>
          </p:nvSpPr>
          <p:spPr bwMode="auto">
            <a:xfrm>
              <a:off x="2315" y="2960"/>
              <a:ext cx="2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B</a:t>
              </a:r>
              <a:endParaRPr lang="en-US" altLang="zh-CN" sz="2000">
                <a:latin typeface="Times New Roman" panose="02020603050405020304" pitchFamily="18" charset="0"/>
              </a:endParaRPr>
            </a:p>
          </p:txBody>
        </p:sp>
        <p:sp>
          <p:nvSpPr>
            <p:cNvPr id="11312" name="Text Box 48">
              <a:extLst>
                <a:ext uri="{FF2B5EF4-FFF2-40B4-BE49-F238E27FC236}">
                  <a16:creationId xmlns:a16="http://schemas.microsoft.com/office/drawing/2014/main" id="{D329BA86-F553-47EF-BE2B-8743E19D5AB5}"/>
                </a:ext>
              </a:extLst>
            </p:cNvPr>
            <p:cNvSpPr txBox="1">
              <a:spLocks noChangeArrowheads="1"/>
            </p:cNvSpPr>
            <p:nvPr/>
          </p:nvSpPr>
          <p:spPr bwMode="auto">
            <a:xfrm>
              <a:off x="3665" y="2969"/>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D</a:t>
              </a:r>
              <a:endParaRPr lang="en-US" altLang="zh-CN" sz="2000">
                <a:latin typeface="Times New Roman" panose="02020603050405020304" pitchFamily="18" charset="0"/>
              </a:endParaRPr>
            </a:p>
          </p:txBody>
        </p:sp>
        <p:sp>
          <p:nvSpPr>
            <p:cNvPr id="11313" name="Text Box 49">
              <a:extLst>
                <a:ext uri="{FF2B5EF4-FFF2-40B4-BE49-F238E27FC236}">
                  <a16:creationId xmlns:a16="http://schemas.microsoft.com/office/drawing/2014/main" id="{81AE6487-2258-461E-8C0D-DCCF5D726D12}"/>
                </a:ext>
              </a:extLst>
            </p:cNvPr>
            <p:cNvSpPr txBox="1">
              <a:spLocks noChangeArrowheads="1"/>
            </p:cNvSpPr>
            <p:nvPr/>
          </p:nvSpPr>
          <p:spPr bwMode="auto">
            <a:xfrm>
              <a:off x="2118" y="3427"/>
              <a:ext cx="23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E</a:t>
              </a:r>
              <a:endParaRPr lang="en-US" altLang="zh-CN" sz="2000">
                <a:latin typeface="Times New Roman" panose="02020603050405020304" pitchFamily="18" charset="0"/>
              </a:endParaRPr>
            </a:p>
          </p:txBody>
        </p:sp>
        <p:sp>
          <p:nvSpPr>
            <p:cNvPr id="11314" name="Text Box 50">
              <a:extLst>
                <a:ext uri="{FF2B5EF4-FFF2-40B4-BE49-F238E27FC236}">
                  <a16:creationId xmlns:a16="http://schemas.microsoft.com/office/drawing/2014/main" id="{F327096C-1880-40EB-ACDA-4E06114533C8}"/>
                </a:ext>
              </a:extLst>
            </p:cNvPr>
            <p:cNvSpPr txBox="1">
              <a:spLocks noChangeArrowheads="1"/>
            </p:cNvSpPr>
            <p:nvPr/>
          </p:nvSpPr>
          <p:spPr bwMode="auto">
            <a:xfrm>
              <a:off x="2484" y="3427"/>
              <a:ext cx="2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F</a:t>
              </a:r>
              <a:endParaRPr lang="en-US" altLang="zh-CN" sz="2000">
                <a:latin typeface="Times New Roman" panose="02020603050405020304" pitchFamily="18" charset="0"/>
              </a:endParaRPr>
            </a:p>
          </p:txBody>
        </p:sp>
        <p:sp>
          <p:nvSpPr>
            <p:cNvPr id="11315" name="Text Box 51">
              <a:extLst>
                <a:ext uri="{FF2B5EF4-FFF2-40B4-BE49-F238E27FC236}">
                  <a16:creationId xmlns:a16="http://schemas.microsoft.com/office/drawing/2014/main" id="{A9C9A182-5D59-4148-8738-B05C683D4B93}"/>
                </a:ext>
              </a:extLst>
            </p:cNvPr>
            <p:cNvSpPr txBox="1">
              <a:spLocks noChangeArrowheads="1"/>
            </p:cNvSpPr>
            <p:nvPr/>
          </p:nvSpPr>
          <p:spPr bwMode="auto">
            <a:xfrm>
              <a:off x="1914" y="3887"/>
              <a:ext cx="2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K</a:t>
              </a:r>
              <a:endParaRPr lang="en-US" altLang="zh-CN" sz="2000">
                <a:latin typeface="Times New Roman" panose="02020603050405020304" pitchFamily="18" charset="0"/>
              </a:endParaRPr>
            </a:p>
          </p:txBody>
        </p:sp>
        <p:sp>
          <p:nvSpPr>
            <p:cNvPr id="11316" name="Text Box 52">
              <a:extLst>
                <a:ext uri="{FF2B5EF4-FFF2-40B4-BE49-F238E27FC236}">
                  <a16:creationId xmlns:a16="http://schemas.microsoft.com/office/drawing/2014/main" id="{56A59AD0-B074-4867-9529-78B8FBD34E62}"/>
                </a:ext>
              </a:extLst>
            </p:cNvPr>
            <p:cNvSpPr txBox="1">
              <a:spLocks noChangeArrowheads="1"/>
            </p:cNvSpPr>
            <p:nvPr/>
          </p:nvSpPr>
          <p:spPr bwMode="auto">
            <a:xfrm>
              <a:off x="2315" y="3887"/>
              <a:ext cx="23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L</a:t>
              </a:r>
              <a:endParaRPr lang="en-US" altLang="zh-CN" sz="2000">
                <a:latin typeface="Times New Roman" panose="02020603050405020304" pitchFamily="18" charset="0"/>
              </a:endParaRPr>
            </a:p>
          </p:txBody>
        </p:sp>
        <p:sp>
          <p:nvSpPr>
            <p:cNvPr id="11317" name="Text Box 53">
              <a:extLst>
                <a:ext uri="{FF2B5EF4-FFF2-40B4-BE49-F238E27FC236}">
                  <a16:creationId xmlns:a16="http://schemas.microsoft.com/office/drawing/2014/main" id="{5DF5CFAF-F422-4957-BF9E-7A120673C455}"/>
                </a:ext>
              </a:extLst>
            </p:cNvPr>
            <p:cNvSpPr txBox="1">
              <a:spLocks noChangeArrowheads="1"/>
            </p:cNvSpPr>
            <p:nvPr/>
          </p:nvSpPr>
          <p:spPr bwMode="auto">
            <a:xfrm>
              <a:off x="3293" y="3427"/>
              <a:ext cx="2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H</a:t>
              </a:r>
              <a:endParaRPr lang="en-US" altLang="zh-CN" sz="2000">
                <a:latin typeface="Times New Roman" panose="02020603050405020304" pitchFamily="18" charset="0"/>
              </a:endParaRPr>
            </a:p>
          </p:txBody>
        </p:sp>
        <p:sp>
          <p:nvSpPr>
            <p:cNvPr id="11318" name="Text Box 54">
              <a:extLst>
                <a:ext uri="{FF2B5EF4-FFF2-40B4-BE49-F238E27FC236}">
                  <a16:creationId xmlns:a16="http://schemas.microsoft.com/office/drawing/2014/main" id="{5C903009-B9E4-43E6-815D-2D0B1280F8FC}"/>
                </a:ext>
              </a:extLst>
            </p:cNvPr>
            <p:cNvSpPr txBox="1">
              <a:spLocks noChangeArrowheads="1"/>
            </p:cNvSpPr>
            <p:nvPr/>
          </p:nvSpPr>
          <p:spPr bwMode="auto">
            <a:xfrm>
              <a:off x="3262" y="3887"/>
              <a:ext cx="27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M</a:t>
              </a:r>
              <a:endParaRPr lang="en-US" altLang="zh-CN" sz="2000">
                <a:latin typeface="Times New Roman" panose="02020603050405020304" pitchFamily="18" charset="0"/>
              </a:endParaRPr>
            </a:p>
          </p:txBody>
        </p:sp>
        <p:sp>
          <p:nvSpPr>
            <p:cNvPr id="11319" name="Text Box 55">
              <a:extLst>
                <a:ext uri="{FF2B5EF4-FFF2-40B4-BE49-F238E27FC236}">
                  <a16:creationId xmlns:a16="http://schemas.microsoft.com/office/drawing/2014/main" id="{2F20DC05-4FB3-4753-895B-D0BFCCD3F10C}"/>
                </a:ext>
              </a:extLst>
            </p:cNvPr>
            <p:cNvSpPr txBox="1">
              <a:spLocks noChangeArrowheads="1"/>
            </p:cNvSpPr>
            <p:nvPr/>
          </p:nvSpPr>
          <p:spPr bwMode="auto">
            <a:xfrm>
              <a:off x="3678" y="3427"/>
              <a:ext cx="17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I</a:t>
              </a:r>
              <a:endParaRPr lang="en-US" altLang="zh-CN" sz="2000">
                <a:latin typeface="Times New Roman" panose="02020603050405020304" pitchFamily="18" charset="0"/>
              </a:endParaRPr>
            </a:p>
          </p:txBody>
        </p:sp>
        <p:sp>
          <p:nvSpPr>
            <p:cNvPr id="11320" name="Text Box 56">
              <a:extLst>
                <a:ext uri="{FF2B5EF4-FFF2-40B4-BE49-F238E27FC236}">
                  <a16:creationId xmlns:a16="http://schemas.microsoft.com/office/drawing/2014/main" id="{92FF6969-B40F-4672-A60B-407CF8DC958A}"/>
                </a:ext>
              </a:extLst>
            </p:cNvPr>
            <p:cNvSpPr txBox="1">
              <a:spLocks noChangeArrowheads="1"/>
            </p:cNvSpPr>
            <p:nvPr/>
          </p:nvSpPr>
          <p:spPr bwMode="auto">
            <a:xfrm>
              <a:off x="4043" y="3427"/>
              <a:ext cx="22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J</a:t>
              </a:r>
              <a:endParaRPr lang="en-US" altLang="zh-CN" sz="2000">
                <a:latin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8F32B5A-00F7-4D59-8634-D76E3D4D0C00}"/>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二、树的基本术语</a:t>
            </a:r>
            <a:endParaRPr lang="en-US" altLang="zh-CN" sz="3200">
              <a:latin typeface="黑体" panose="02010609060101010101" pitchFamily="49" charset="-122"/>
              <a:ea typeface="黑体" panose="02010609060101010101" pitchFamily="49" charset="-122"/>
            </a:endParaRPr>
          </a:p>
        </p:txBody>
      </p:sp>
      <p:sp>
        <p:nvSpPr>
          <p:cNvPr id="13315" name="Text Box 3">
            <a:extLst>
              <a:ext uri="{FF2B5EF4-FFF2-40B4-BE49-F238E27FC236}">
                <a16:creationId xmlns:a16="http://schemas.microsoft.com/office/drawing/2014/main" id="{C3F94D16-47B2-438C-90B2-472C7631B5B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6CFE6D1-B541-4FB0-974E-5999AFE5147D}" type="slidenum">
              <a:rPr lang="zh-CN" altLang="en-US" sz="2400"/>
              <a:pPr algn="r" eaLnBrk="1" hangingPunct="1">
                <a:spcBef>
                  <a:spcPct val="50000"/>
                </a:spcBef>
                <a:buClrTx/>
                <a:buSzTx/>
                <a:buFontTx/>
                <a:buNone/>
              </a:pPr>
              <a:t>7</a:t>
            </a:fld>
            <a:endParaRPr lang="en-US" altLang="zh-CN" sz="2400"/>
          </a:p>
        </p:txBody>
      </p:sp>
      <p:sp>
        <p:nvSpPr>
          <p:cNvPr id="13316" name="Text Box 4">
            <a:extLst>
              <a:ext uri="{FF2B5EF4-FFF2-40B4-BE49-F238E27FC236}">
                <a16:creationId xmlns:a16="http://schemas.microsoft.com/office/drawing/2014/main" id="{CC97BB3F-55E1-4EFD-B0BC-D5DF8607E3C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树的概念与基本术语</a:t>
            </a:r>
          </a:p>
        </p:txBody>
      </p:sp>
      <p:sp>
        <p:nvSpPr>
          <p:cNvPr id="13317" name="Rectangle 5">
            <a:extLst>
              <a:ext uri="{FF2B5EF4-FFF2-40B4-BE49-F238E27FC236}">
                <a16:creationId xmlns:a16="http://schemas.microsoft.com/office/drawing/2014/main" id="{D8AAC97C-099D-4E2A-96A5-BAE04DDE692D}"/>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层次</a:t>
            </a:r>
            <a:r>
              <a:rPr lang="zh-CN" altLang="en-US" sz="2800" b="1" dirty="0">
                <a:latin typeface="黑体" panose="02010609060101010101" pitchFamily="49" charset="-122"/>
                <a:ea typeface="黑体" panose="02010609060101010101" pitchFamily="49" charset="-122"/>
              </a:rPr>
              <a:t>：</a:t>
            </a:r>
            <a:r>
              <a:rPr lang="zh-CN" altLang="en-US" sz="2700" b="1" dirty="0">
                <a:latin typeface="黑体" panose="02010609060101010101" pitchFamily="49" charset="-122"/>
                <a:ea typeface="黑体" panose="02010609060101010101" pitchFamily="49" charset="-122"/>
              </a:rPr>
              <a:t>根结点为第</a:t>
            </a:r>
            <a:r>
              <a:rPr lang="en-US" altLang="zh-CN" sz="2700" b="1" dirty="0">
                <a:latin typeface="黑体" panose="02010609060101010101" pitchFamily="49" charset="-122"/>
                <a:ea typeface="黑体" panose="02010609060101010101" pitchFamily="49" charset="-122"/>
              </a:rPr>
              <a:t>1</a:t>
            </a:r>
            <a:r>
              <a:rPr lang="zh-CN" altLang="en-US" sz="2700" b="1" dirty="0">
                <a:latin typeface="黑体" panose="02010609060101010101" pitchFamily="49" charset="-122"/>
                <a:ea typeface="黑体" panose="02010609060101010101" pitchFamily="49" charset="-122"/>
              </a:rPr>
              <a:t>层，其孩子为第</a:t>
            </a:r>
            <a:r>
              <a:rPr lang="en-US" altLang="zh-CN" sz="2700" b="1" dirty="0">
                <a:latin typeface="黑体" panose="02010609060101010101" pitchFamily="49" charset="-122"/>
                <a:ea typeface="黑体" panose="02010609060101010101" pitchFamily="49" charset="-122"/>
              </a:rPr>
              <a:t>2</a:t>
            </a:r>
            <a:r>
              <a:rPr lang="zh-CN" altLang="en-US" sz="2700" b="1" dirty="0">
                <a:latin typeface="黑体" panose="02010609060101010101" pitchFamily="49" charset="-122"/>
                <a:ea typeface="黑体" panose="02010609060101010101" pitchFamily="49" charset="-122"/>
              </a:rPr>
              <a:t>层，依此类推</a:t>
            </a:r>
          </a:p>
          <a:p>
            <a:pPr eaLnBrk="1" hangingPunct="1">
              <a:spcBef>
                <a:spcPct val="30000"/>
              </a:spcBef>
            </a:pPr>
            <a:r>
              <a:rPr lang="zh-CN" altLang="en-US" b="1" dirty="0">
                <a:latin typeface="黑体" panose="02010609060101010101" pitchFamily="49" charset="-122"/>
                <a:ea typeface="黑体" panose="02010609060101010101" pitchFamily="49" charset="-122"/>
              </a:rPr>
              <a:t>深度</a:t>
            </a:r>
            <a:r>
              <a:rPr lang="zh-CN" altLang="en-US" sz="2800" b="1" dirty="0">
                <a:latin typeface="黑体" panose="02010609060101010101" pitchFamily="49" charset="-122"/>
                <a:ea typeface="黑体" panose="02010609060101010101" pitchFamily="49" charset="-122"/>
              </a:rPr>
              <a:t>：树中结点的最大层次</a:t>
            </a:r>
          </a:p>
          <a:p>
            <a:pPr eaLnBrk="1" hangingPunct="1">
              <a:spcBef>
                <a:spcPct val="30000"/>
              </a:spcBef>
            </a:pPr>
            <a:r>
              <a:rPr lang="zh-CN" altLang="en-US" b="1" dirty="0">
                <a:latin typeface="黑体" panose="02010609060101010101" pitchFamily="49" charset="-122"/>
                <a:ea typeface="黑体" panose="02010609060101010101" pitchFamily="49" charset="-122"/>
              </a:rPr>
              <a:t>森林</a:t>
            </a:r>
            <a:r>
              <a:rPr lang="zh-CN" altLang="en-US" sz="2800" b="1" dirty="0">
                <a:latin typeface="黑体" panose="02010609060101010101" pitchFamily="49" charset="-122"/>
                <a:ea typeface="黑体" panose="02010609060101010101" pitchFamily="49" charset="-122"/>
              </a:rPr>
              <a:t>：互不相交的树的集合。</a:t>
            </a:r>
          </a:p>
          <a:p>
            <a:pPr eaLnBrk="1" hangingPunct="1">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对树中每个结点而言，</a:t>
            </a:r>
          </a:p>
          <a:p>
            <a:pPr eaLnBrk="1" hangingPunct="1">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其子树的集合即为森林</a:t>
            </a:r>
            <a:endParaRPr lang="en-US" altLang="zh-CN" sz="2800" b="1" dirty="0">
              <a:latin typeface="黑体" panose="02010609060101010101" pitchFamily="49" charset="-122"/>
              <a:ea typeface="黑体" panose="02010609060101010101" pitchFamily="49" charset="-122"/>
            </a:endParaRPr>
          </a:p>
        </p:txBody>
      </p:sp>
      <p:sp>
        <p:nvSpPr>
          <p:cNvPr id="13318" name="Rectangle 6">
            <a:extLst>
              <a:ext uri="{FF2B5EF4-FFF2-40B4-BE49-F238E27FC236}">
                <a16:creationId xmlns:a16="http://schemas.microsoft.com/office/drawing/2014/main" id="{B6D6FCAA-C41E-4029-8BEB-0FAAE9D3290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第６章　树与二叉树</a:t>
            </a:r>
          </a:p>
        </p:txBody>
      </p:sp>
      <p:grpSp>
        <p:nvGrpSpPr>
          <p:cNvPr id="13319" name="Group 7">
            <a:extLst>
              <a:ext uri="{FF2B5EF4-FFF2-40B4-BE49-F238E27FC236}">
                <a16:creationId xmlns:a16="http://schemas.microsoft.com/office/drawing/2014/main" id="{1379D7F3-26FC-4BCA-B1A6-CC2F0F72D565}"/>
              </a:ext>
            </a:extLst>
          </p:cNvPr>
          <p:cNvGrpSpPr>
            <a:grpSpLocks/>
          </p:cNvGrpSpPr>
          <p:nvPr/>
        </p:nvGrpSpPr>
        <p:grpSpPr bwMode="auto">
          <a:xfrm>
            <a:off x="4191000" y="4267200"/>
            <a:ext cx="4953000" cy="2439988"/>
            <a:chOff x="1872" y="2484"/>
            <a:chExt cx="3389" cy="1682"/>
          </a:xfrm>
        </p:grpSpPr>
        <p:sp>
          <p:nvSpPr>
            <p:cNvPr id="13320" name="Line 8">
              <a:extLst>
                <a:ext uri="{FF2B5EF4-FFF2-40B4-BE49-F238E27FC236}">
                  <a16:creationId xmlns:a16="http://schemas.microsoft.com/office/drawing/2014/main" id="{99492160-8132-4A40-8DD2-D8FE16DD3597}"/>
                </a:ext>
              </a:extLst>
            </p:cNvPr>
            <p:cNvSpPr>
              <a:spLocks noChangeShapeType="1"/>
            </p:cNvSpPr>
            <p:nvPr/>
          </p:nvSpPr>
          <p:spPr bwMode="auto">
            <a:xfrm>
              <a:off x="3877" y="3206"/>
              <a:ext cx="246" cy="29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1" name="Line 9">
              <a:extLst>
                <a:ext uri="{FF2B5EF4-FFF2-40B4-BE49-F238E27FC236}">
                  <a16:creationId xmlns:a16="http://schemas.microsoft.com/office/drawing/2014/main" id="{73E0D8D4-B776-4232-BC29-48C6106BD17E}"/>
                </a:ext>
              </a:extLst>
            </p:cNvPr>
            <p:cNvSpPr>
              <a:spLocks noChangeShapeType="1"/>
            </p:cNvSpPr>
            <p:nvPr/>
          </p:nvSpPr>
          <p:spPr bwMode="auto">
            <a:xfrm flipH="1">
              <a:off x="3427" y="3206"/>
              <a:ext cx="246" cy="2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2" name="Line 10">
              <a:extLst>
                <a:ext uri="{FF2B5EF4-FFF2-40B4-BE49-F238E27FC236}">
                  <a16:creationId xmlns:a16="http://schemas.microsoft.com/office/drawing/2014/main" id="{4FEF01EE-7809-4BF1-A159-68995D6AB860}"/>
                </a:ext>
              </a:extLst>
            </p:cNvPr>
            <p:cNvSpPr>
              <a:spLocks noChangeShapeType="1"/>
            </p:cNvSpPr>
            <p:nvPr/>
          </p:nvSpPr>
          <p:spPr bwMode="auto">
            <a:xfrm>
              <a:off x="3755" y="3248"/>
              <a:ext cx="0" cy="2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Line 11">
              <a:extLst>
                <a:ext uri="{FF2B5EF4-FFF2-40B4-BE49-F238E27FC236}">
                  <a16:creationId xmlns:a16="http://schemas.microsoft.com/office/drawing/2014/main" id="{03DB9422-2BB1-4306-9AC8-AEDD0CBB9DDB}"/>
                </a:ext>
              </a:extLst>
            </p:cNvPr>
            <p:cNvSpPr>
              <a:spLocks noChangeShapeType="1"/>
            </p:cNvSpPr>
            <p:nvPr/>
          </p:nvSpPr>
          <p:spPr bwMode="auto">
            <a:xfrm>
              <a:off x="3427" y="3707"/>
              <a:ext cx="0" cy="2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12">
              <a:extLst>
                <a:ext uri="{FF2B5EF4-FFF2-40B4-BE49-F238E27FC236}">
                  <a16:creationId xmlns:a16="http://schemas.microsoft.com/office/drawing/2014/main" id="{A83F5B58-9A3E-455C-ADBA-9FAFB9494FFA}"/>
                </a:ext>
              </a:extLst>
            </p:cNvPr>
            <p:cNvSpPr>
              <a:spLocks noChangeShapeType="1"/>
            </p:cNvSpPr>
            <p:nvPr/>
          </p:nvSpPr>
          <p:spPr bwMode="auto">
            <a:xfrm>
              <a:off x="3141" y="2705"/>
              <a:ext cx="573" cy="33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13">
              <a:extLst>
                <a:ext uri="{FF2B5EF4-FFF2-40B4-BE49-F238E27FC236}">
                  <a16:creationId xmlns:a16="http://schemas.microsoft.com/office/drawing/2014/main" id="{4B4AD752-81A7-4A58-927D-6EA4B10D7831}"/>
                </a:ext>
              </a:extLst>
            </p:cNvPr>
            <p:cNvSpPr>
              <a:spLocks noChangeShapeType="1"/>
            </p:cNvSpPr>
            <p:nvPr/>
          </p:nvSpPr>
          <p:spPr bwMode="auto">
            <a:xfrm flipH="1">
              <a:off x="2445" y="2705"/>
              <a:ext cx="491" cy="33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Line 14">
              <a:extLst>
                <a:ext uri="{FF2B5EF4-FFF2-40B4-BE49-F238E27FC236}">
                  <a16:creationId xmlns:a16="http://schemas.microsoft.com/office/drawing/2014/main" id="{0CD784EA-68E8-4E1E-800A-34F727C0C9DB}"/>
                </a:ext>
              </a:extLst>
            </p:cNvPr>
            <p:cNvSpPr>
              <a:spLocks noChangeShapeType="1"/>
            </p:cNvSpPr>
            <p:nvPr/>
          </p:nvSpPr>
          <p:spPr bwMode="auto">
            <a:xfrm>
              <a:off x="3059" y="2747"/>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15">
              <a:extLst>
                <a:ext uri="{FF2B5EF4-FFF2-40B4-BE49-F238E27FC236}">
                  <a16:creationId xmlns:a16="http://schemas.microsoft.com/office/drawing/2014/main" id="{E3D8F165-F4E9-4B8E-9FCF-C4EA06709AB3}"/>
                </a:ext>
              </a:extLst>
            </p:cNvPr>
            <p:cNvSpPr>
              <a:spLocks noChangeShapeType="1"/>
            </p:cNvSpPr>
            <p:nvPr/>
          </p:nvSpPr>
          <p:spPr bwMode="auto">
            <a:xfrm>
              <a:off x="2486" y="3206"/>
              <a:ext cx="123" cy="29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Line 16">
              <a:extLst>
                <a:ext uri="{FF2B5EF4-FFF2-40B4-BE49-F238E27FC236}">
                  <a16:creationId xmlns:a16="http://schemas.microsoft.com/office/drawing/2014/main" id="{90660A77-B3AC-4D07-B6B3-FF1FEA22E6F1}"/>
                </a:ext>
              </a:extLst>
            </p:cNvPr>
            <p:cNvSpPr>
              <a:spLocks noChangeShapeType="1"/>
            </p:cNvSpPr>
            <p:nvPr/>
          </p:nvSpPr>
          <p:spPr bwMode="auto">
            <a:xfrm>
              <a:off x="2281" y="3665"/>
              <a:ext cx="123" cy="25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Line 17">
              <a:extLst>
                <a:ext uri="{FF2B5EF4-FFF2-40B4-BE49-F238E27FC236}">
                  <a16:creationId xmlns:a16="http://schemas.microsoft.com/office/drawing/2014/main" id="{0002A39C-A100-4AA4-8C93-081A00538693}"/>
                </a:ext>
              </a:extLst>
            </p:cNvPr>
            <p:cNvSpPr>
              <a:spLocks noChangeShapeType="1"/>
            </p:cNvSpPr>
            <p:nvPr/>
          </p:nvSpPr>
          <p:spPr bwMode="auto">
            <a:xfrm flipH="1">
              <a:off x="1995" y="3206"/>
              <a:ext cx="368" cy="83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Oval 18">
              <a:extLst>
                <a:ext uri="{FF2B5EF4-FFF2-40B4-BE49-F238E27FC236}">
                  <a16:creationId xmlns:a16="http://schemas.microsoft.com/office/drawing/2014/main" id="{294B3A41-49D1-4C61-B2E7-DFAF312466D6}"/>
                </a:ext>
              </a:extLst>
            </p:cNvPr>
            <p:cNvSpPr>
              <a:spLocks noChangeArrowheads="1"/>
            </p:cNvSpPr>
            <p:nvPr/>
          </p:nvSpPr>
          <p:spPr bwMode="auto">
            <a:xfrm>
              <a:off x="2895" y="2496"/>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31" name="Line 19">
              <a:extLst>
                <a:ext uri="{FF2B5EF4-FFF2-40B4-BE49-F238E27FC236}">
                  <a16:creationId xmlns:a16="http://schemas.microsoft.com/office/drawing/2014/main" id="{545AC4F1-75D8-4024-8B60-1262F655CC97}"/>
                </a:ext>
              </a:extLst>
            </p:cNvPr>
            <p:cNvSpPr>
              <a:spLocks noChangeShapeType="1"/>
            </p:cNvSpPr>
            <p:nvPr/>
          </p:nvSpPr>
          <p:spPr bwMode="auto">
            <a:xfrm>
              <a:off x="3509" y="2621"/>
              <a:ext cx="1146"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Oval 20">
              <a:extLst>
                <a:ext uri="{FF2B5EF4-FFF2-40B4-BE49-F238E27FC236}">
                  <a16:creationId xmlns:a16="http://schemas.microsoft.com/office/drawing/2014/main" id="{AC31AC23-B9E1-4D03-8AA1-EC6B84CA7BCF}"/>
                </a:ext>
              </a:extLst>
            </p:cNvPr>
            <p:cNvSpPr>
              <a:spLocks noChangeArrowheads="1"/>
            </p:cNvSpPr>
            <p:nvPr/>
          </p:nvSpPr>
          <p:spPr bwMode="auto">
            <a:xfrm>
              <a:off x="2281" y="2955"/>
              <a:ext cx="287" cy="293"/>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33" name="Oval 21">
              <a:extLst>
                <a:ext uri="{FF2B5EF4-FFF2-40B4-BE49-F238E27FC236}">
                  <a16:creationId xmlns:a16="http://schemas.microsoft.com/office/drawing/2014/main" id="{B1F2BE1E-A0F8-45DA-913B-A1C77AEF1C12}"/>
                </a:ext>
              </a:extLst>
            </p:cNvPr>
            <p:cNvSpPr>
              <a:spLocks noChangeArrowheads="1"/>
            </p:cNvSpPr>
            <p:nvPr/>
          </p:nvSpPr>
          <p:spPr bwMode="auto">
            <a:xfrm>
              <a:off x="2895" y="2955"/>
              <a:ext cx="287" cy="293"/>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34" name="Oval 22">
              <a:extLst>
                <a:ext uri="{FF2B5EF4-FFF2-40B4-BE49-F238E27FC236}">
                  <a16:creationId xmlns:a16="http://schemas.microsoft.com/office/drawing/2014/main" id="{DBC4619E-7AD3-45D5-A126-D3ECBBB4A4C2}"/>
                </a:ext>
              </a:extLst>
            </p:cNvPr>
            <p:cNvSpPr>
              <a:spLocks noChangeArrowheads="1"/>
            </p:cNvSpPr>
            <p:nvPr/>
          </p:nvSpPr>
          <p:spPr bwMode="auto">
            <a:xfrm>
              <a:off x="3632" y="2955"/>
              <a:ext cx="286" cy="293"/>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35" name="Oval 23">
              <a:extLst>
                <a:ext uri="{FF2B5EF4-FFF2-40B4-BE49-F238E27FC236}">
                  <a16:creationId xmlns:a16="http://schemas.microsoft.com/office/drawing/2014/main" id="{BDCF2B4E-7CCE-4205-ADFF-368B38B08E63}"/>
                </a:ext>
              </a:extLst>
            </p:cNvPr>
            <p:cNvSpPr>
              <a:spLocks noChangeArrowheads="1"/>
            </p:cNvSpPr>
            <p:nvPr/>
          </p:nvSpPr>
          <p:spPr bwMode="auto">
            <a:xfrm>
              <a:off x="2077" y="3415"/>
              <a:ext cx="286"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36" name="Oval 24">
              <a:extLst>
                <a:ext uri="{FF2B5EF4-FFF2-40B4-BE49-F238E27FC236}">
                  <a16:creationId xmlns:a16="http://schemas.microsoft.com/office/drawing/2014/main" id="{1391BE5A-952C-4FE9-B6AD-9486F3F48E3A}"/>
                </a:ext>
              </a:extLst>
            </p:cNvPr>
            <p:cNvSpPr>
              <a:spLocks noChangeArrowheads="1"/>
            </p:cNvSpPr>
            <p:nvPr/>
          </p:nvSpPr>
          <p:spPr bwMode="auto">
            <a:xfrm>
              <a:off x="2445" y="3415"/>
              <a:ext cx="286"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37" name="Oval 25">
              <a:extLst>
                <a:ext uri="{FF2B5EF4-FFF2-40B4-BE49-F238E27FC236}">
                  <a16:creationId xmlns:a16="http://schemas.microsoft.com/office/drawing/2014/main" id="{E9EBA347-F31B-430C-859B-35A1A4010792}"/>
                </a:ext>
              </a:extLst>
            </p:cNvPr>
            <p:cNvSpPr>
              <a:spLocks noChangeArrowheads="1"/>
            </p:cNvSpPr>
            <p:nvPr/>
          </p:nvSpPr>
          <p:spPr bwMode="auto">
            <a:xfrm>
              <a:off x="2895" y="3415"/>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38" name="Oval 26">
              <a:extLst>
                <a:ext uri="{FF2B5EF4-FFF2-40B4-BE49-F238E27FC236}">
                  <a16:creationId xmlns:a16="http://schemas.microsoft.com/office/drawing/2014/main" id="{B5AF8581-D405-45C4-81C2-FD9230B25D40}"/>
                </a:ext>
              </a:extLst>
            </p:cNvPr>
            <p:cNvSpPr>
              <a:spLocks noChangeArrowheads="1"/>
            </p:cNvSpPr>
            <p:nvPr/>
          </p:nvSpPr>
          <p:spPr bwMode="auto">
            <a:xfrm>
              <a:off x="3263" y="3415"/>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39" name="Oval 27">
              <a:extLst>
                <a:ext uri="{FF2B5EF4-FFF2-40B4-BE49-F238E27FC236}">
                  <a16:creationId xmlns:a16="http://schemas.microsoft.com/office/drawing/2014/main" id="{1B4F8EBB-6420-40EA-A5A3-84912BD0B3DC}"/>
                </a:ext>
              </a:extLst>
            </p:cNvPr>
            <p:cNvSpPr>
              <a:spLocks noChangeArrowheads="1"/>
            </p:cNvSpPr>
            <p:nvPr/>
          </p:nvSpPr>
          <p:spPr bwMode="auto">
            <a:xfrm>
              <a:off x="3632" y="3415"/>
              <a:ext cx="286"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40" name="Oval 28">
              <a:extLst>
                <a:ext uri="{FF2B5EF4-FFF2-40B4-BE49-F238E27FC236}">
                  <a16:creationId xmlns:a16="http://schemas.microsoft.com/office/drawing/2014/main" id="{80D2FA2D-3757-4E06-959A-F5A439903621}"/>
                </a:ext>
              </a:extLst>
            </p:cNvPr>
            <p:cNvSpPr>
              <a:spLocks noChangeArrowheads="1"/>
            </p:cNvSpPr>
            <p:nvPr/>
          </p:nvSpPr>
          <p:spPr bwMode="auto">
            <a:xfrm>
              <a:off x="4000" y="3415"/>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41" name="Oval 29">
              <a:extLst>
                <a:ext uri="{FF2B5EF4-FFF2-40B4-BE49-F238E27FC236}">
                  <a16:creationId xmlns:a16="http://schemas.microsoft.com/office/drawing/2014/main" id="{B1F7668C-7AC2-4CD7-B7C6-40FD69CD90A4}"/>
                </a:ext>
              </a:extLst>
            </p:cNvPr>
            <p:cNvSpPr>
              <a:spLocks noChangeArrowheads="1"/>
            </p:cNvSpPr>
            <p:nvPr/>
          </p:nvSpPr>
          <p:spPr bwMode="auto">
            <a:xfrm>
              <a:off x="1872" y="3874"/>
              <a:ext cx="286"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42" name="Oval 30">
              <a:extLst>
                <a:ext uri="{FF2B5EF4-FFF2-40B4-BE49-F238E27FC236}">
                  <a16:creationId xmlns:a16="http://schemas.microsoft.com/office/drawing/2014/main" id="{CF50AA5C-7FEE-4625-96FC-FAB13C54F018}"/>
                </a:ext>
              </a:extLst>
            </p:cNvPr>
            <p:cNvSpPr>
              <a:spLocks noChangeArrowheads="1"/>
            </p:cNvSpPr>
            <p:nvPr/>
          </p:nvSpPr>
          <p:spPr bwMode="auto">
            <a:xfrm>
              <a:off x="2281" y="3874"/>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43" name="Oval 31">
              <a:extLst>
                <a:ext uri="{FF2B5EF4-FFF2-40B4-BE49-F238E27FC236}">
                  <a16:creationId xmlns:a16="http://schemas.microsoft.com/office/drawing/2014/main" id="{CBEB273E-45EA-48C2-9C5C-7206CD889516}"/>
                </a:ext>
              </a:extLst>
            </p:cNvPr>
            <p:cNvSpPr>
              <a:spLocks noChangeArrowheads="1"/>
            </p:cNvSpPr>
            <p:nvPr/>
          </p:nvSpPr>
          <p:spPr bwMode="auto">
            <a:xfrm>
              <a:off x="3263" y="3874"/>
              <a:ext cx="287" cy="292"/>
            </a:xfrm>
            <a:prstGeom prst="ellipse">
              <a:avLst/>
            </a:prstGeom>
            <a:gradFill rotWithShape="0">
              <a:gsLst>
                <a:gs pos="0">
                  <a:srgbClr val="FF7C80"/>
                </a:gs>
                <a:gs pos="100000">
                  <a:srgbClr val="76393B"/>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344" name="Line 32">
              <a:extLst>
                <a:ext uri="{FF2B5EF4-FFF2-40B4-BE49-F238E27FC236}">
                  <a16:creationId xmlns:a16="http://schemas.microsoft.com/office/drawing/2014/main" id="{28707685-C5A4-4D0A-9EF8-3AE0AE80D597}"/>
                </a:ext>
              </a:extLst>
            </p:cNvPr>
            <p:cNvSpPr>
              <a:spLocks noChangeShapeType="1"/>
            </p:cNvSpPr>
            <p:nvPr/>
          </p:nvSpPr>
          <p:spPr bwMode="auto">
            <a:xfrm>
              <a:off x="4041" y="3081"/>
              <a:ext cx="61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5" name="Line 33">
              <a:extLst>
                <a:ext uri="{FF2B5EF4-FFF2-40B4-BE49-F238E27FC236}">
                  <a16:creationId xmlns:a16="http://schemas.microsoft.com/office/drawing/2014/main" id="{19C7BA8F-3811-4EB7-A795-5DD1CA0533E9}"/>
                </a:ext>
              </a:extLst>
            </p:cNvPr>
            <p:cNvSpPr>
              <a:spLocks noChangeShapeType="1"/>
            </p:cNvSpPr>
            <p:nvPr/>
          </p:nvSpPr>
          <p:spPr bwMode="auto">
            <a:xfrm>
              <a:off x="4280" y="3559"/>
              <a:ext cx="368"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34">
              <a:extLst>
                <a:ext uri="{FF2B5EF4-FFF2-40B4-BE49-F238E27FC236}">
                  <a16:creationId xmlns:a16="http://schemas.microsoft.com/office/drawing/2014/main" id="{A8974689-593C-435A-B30A-E542E7B45153}"/>
                </a:ext>
              </a:extLst>
            </p:cNvPr>
            <p:cNvSpPr>
              <a:spLocks noChangeShapeType="1"/>
            </p:cNvSpPr>
            <p:nvPr/>
          </p:nvSpPr>
          <p:spPr bwMode="auto">
            <a:xfrm>
              <a:off x="3673" y="3999"/>
              <a:ext cx="982"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7" name="Text Box 35">
              <a:extLst>
                <a:ext uri="{FF2B5EF4-FFF2-40B4-BE49-F238E27FC236}">
                  <a16:creationId xmlns:a16="http://schemas.microsoft.com/office/drawing/2014/main" id="{67804C1F-522F-4F6D-8B57-D66D2CA64FAD}"/>
                </a:ext>
              </a:extLst>
            </p:cNvPr>
            <p:cNvSpPr txBox="1">
              <a:spLocks noChangeArrowheads="1"/>
            </p:cNvSpPr>
            <p:nvPr/>
          </p:nvSpPr>
          <p:spPr bwMode="auto">
            <a:xfrm>
              <a:off x="4402" y="2484"/>
              <a:ext cx="386" cy="274"/>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rPr>
                <a:t>1</a:t>
              </a:r>
              <a:r>
                <a:rPr lang="zh-CN" altLang="en-US" sz="2000">
                  <a:solidFill>
                    <a:schemeClr val="tx2"/>
                  </a:solidFill>
                  <a:latin typeface="Times New Roman" panose="02020603050405020304" pitchFamily="18" charset="0"/>
                  <a:ea typeface="隶书" pitchFamily="49" charset="-122"/>
                </a:rPr>
                <a:t>层</a:t>
              </a:r>
              <a:endParaRPr lang="zh-CN" altLang="en-US" sz="2000">
                <a:latin typeface="Times New Roman" panose="02020603050405020304" pitchFamily="18" charset="0"/>
              </a:endParaRPr>
            </a:p>
          </p:txBody>
        </p:sp>
        <p:sp>
          <p:nvSpPr>
            <p:cNvPr id="13348" name="Text Box 36">
              <a:extLst>
                <a:ext uri="{FF2B5EF4-FFF2-40B4-BE49-F238E27FC236}">
                  <a16:creationId xmlns:a16="http://schemas.microsoft.com/office/drawing/2014/main" id="{F750EB59-36DF-4202-B689-397F37FB17F0}"/>
                </a:ext>
              </a:extLst>
            </p:cNvPr>
            <p:cNvSpPr txBox="1">
              <a:spLocks noChangeArrowheads="1"/>
            </p:cNvSpPr>
            <p:nvPr/>
          </p:nvSpPr>
          <p:spPr bwMode="auto">
            <a:xfrm>
              <a:off x="4402" y="2936"/>
              <a:ext cx="386" cy="274"/>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rPr>
                <a:t>2</a:t>
              </a:r>
              <a:r>
                <a:rPr lang="zh-CN" altLang="en-US" sz="2000">
                  <a:solidFill>
                    <a:schemeClr val="tx2"/>
                  </a:solidFill>
                  <a:latin typeface="Times New Roman" panose="02020603050405020304" pitchFamily="18" charset="0"/>
                  <a:ea typeface="隶书" pitchFamily="49" charset="-122"/>
                </a:rPr>
                <a:t>层</a:t>
              </a:r>
              <a:endParaRPr lang="zh-CN" altLang="en-US" sz="2000">
                <a:latin typeface="Times New Roman" panose="02020603050405020304" pitchFamily="18" charset="0"/>
              </a:endParaRPr>
            </a:p>
          </p:txBody>
        </p:sp>
        <p:sp>
          <p:nvSpPr>
            <p:cNvPr id="13349" name="Text Box 37">
              <a:extLst>
                <a:ext uri="{FF2B5EF4-FFF2-40B4-BE49-F238E27FC236}">
                  <a16:creationId xmlns:a16="http://schemas.microsoft.com/office/drawing/2014/main" id="{DF5BDD1B-F343-415C-B979-10DEECA0F325}"/>
                </a:ext>
              </a:extLst>
            </p:cNvPr>
            <p:cNvSpPr txBox="1">
              <a:spLocks noChangeArrowheads="1"/>
            </p:cNvSpPr>
            <p:nvPr/>
          </p:nvSpPr>
          <p:spPr bwMode="auto">
            <a:xfrm>
              <a:off x="4384" y="3854"/>
              <a:ext cx="387" cy="274"/>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ea typeface="隶书" pitchFamily="49" charset="-122"/>
                </a:rPr>
                <a:t>4层</a:t>
              </a:r>
              <a:endParaRPr lang="zh-CN" altLang="en-US" sz="2000">
                <a:latin typeface="Times New Roman" panose="02020603050405020304" pitchFamily="18" charset="0"/>
              </a:endParaRPr>
            </a:p>
          </p:txBody>
        </p:sp>
        <p:sp>
          <p:nvSpPr>
            <p:cNvPr id="13350" name="Text Box 38">
              <a:extLst>
                <a:ext uri="{FF2B5EF4-FFF2-40B4-BE49-F238E27FC236}">
                  <a16:creationId xmlns:a16="http://schemas.microsoft.com/office/drawing/2014/main" id="{0B402B80-3DB7-41DC-A06A-95A390833BE9}"/>
                </a:ext>
              </a:extLst>
            </p:cNvPr>
            <p:cNvSpPr txBox="1">
              <a:spLocks noChangeArrowheads="1"/>
            </p:cNvSpPr>
            <p:nvPr/>
          </p:nvSpPr>
          <p:spPr bwMode="auto">
            <a:xfrm>
              <a:off x="4402" y="3394"/>
              <a:ext cx="386" cy="274"/>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chemeClr val="tx2"/>
                  </a:solidFill>
                  <a:latin typeface="Times New Roman" panose="02020603050405020304" pitchFamily="18" charset="0"/>
                  <a:ea typeface="隶书" pitchFamily="49" charset="-122"/>
                </a:rPr>
                <a:t>3层</a:t>
              </a:r>
              <a:endParaRPr lang="zh-CN" altLang="en-US" sz="2000">
                <a:latin typeface="Times New Roman" panose="02020603050405020304" pitchFamily="18" charset="0"/>
              </a:endParaRPr>
            </a:p>
          </p:txBody>
        </p:sp>
        <p:sp>
          <p:nvSpPr>
            <p:cNvPr id="13351" name="Text Box 39">
              <a:extLst>
                <a:ext uri="{FF2B5EF4-FFF2-40B4-BE49-F238E27FC236}">
                  <a16:creationId xmlns:a16="http://schemas.microsoft.com/office/drawing/2014/main" id="{C6170BD3-0084-4F9A-9E7B-1452A5636E91}"/>
                </a:ext>
              </a:extLst>
            </p:cNvPr>
            <p:cNvSpPr txBox="1">
              <a:spLocks noChangeArrowheads="1"/>
            </p:cNvSpPr>
            <p:nvPr/>
          </p:nvSpPr>
          <p:spPr bwMode="auto">
            <a:xfrm>
              <a:off x="4608" y="3122"/>
              <a:ext cx="653"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000" b="1">
                  <a:solidFill>
                    <a:srgbClr val="CC0066"/>
                  </a:solidFill>
                  <a:latin typeface="Times New Roman" panose="02020603050405020304" pitchFamily="18" charset="0"/>
                </a:rPr>
                <a:t>Height</a:t>
              </a:r>
            </a:p>
            <a:p>
              <a:pPr algn="ctr" eaLnBrk="1" hangingPunct="1">
                <a:lnSpc>
                  <a:spcPct val="80000"/>
                </a:lnSpc>
                <a:spcBef>
                  <a:spcPct val="0"/>
                </a:spcBef>
                <a:buClrTx/>
                <a:buSzTx/>
                <a:buFontTx/>
                <a:buNone/>
              </a:pPr>
              <a:r>
                <a:rPr lang="en-US" altLang="zh-CN" sz="2000" b="1">
                  <a:solidFill>
                    <a:srgbClr val="CC0066"/>
                  </a:solidFill>
                  <a:latin typeface="Times New Roman" panose="02020603050405020304" pitchFamily="18" charset="0"/>
                </a:rPr>
                <a:t>= 4</a:t>
              </a:r>
              <a:endParaRPr lang="en-US" altLang="zh-CN" sz="2000">
                <a:solidFill>
                  <a:srgbClr val="CC0066"/>
                </a:solidFill>
                <a:latin typeface="Times New Roman" panose="02020603050405020304" pitchFamily="18" charset="0"/>
              </a:endParaRPr>
            </a:p>
          </p:txBody>
        </p:sp>
        <p:sp>
          <p:nvSpPr>
            <p:cNvPr id="13352" name="Line 40">
              <a:extLst>
                <a:ext uri="{FF2B5EF4-FFF2-40B4-BE49-F238E27FC236}">
                  <a16:creationId xmlns:a16="http://schemas.microsoft.com/office/drawing/2014/main" id="{C222B525-C2AA-4799-8C6D-135D524A961B}"/>
                </a:ext>
              </a:extLst>
            </p:cNvPr>
            <p:cNvSpPr>
              <a:spLocks noChangeShapeType="1"/>
            </p:cNvSpPr>
            <p:nvPr/>
          </p:nvSpPr>
          <p:spPr bwMode="auto">
            <a:xfrm>
              <a:off x="4862" y="2563"/>
              <a:ext cx="164"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3" name="Line 41">
              <a:extLst>
                <a:ext uri="{FF2B5EF4-FFF2-40B4-BE49-F238E27FC236}">
                  <a16:creationId xmlns:a16="http://schemas.microsoft.com/office/drawing/2014/main" id="{AF16DF42-B2EE-40D5-8BDB-87FB60CB25CC}"/>
                </a:ext>
              </a:extLst>
            </p:cNvPr>
            <p:cNvSpPr>
              <a:spLocks noChangeShapeType="1"/>
            </p:cNvSpPr>
            <p:nvPr/>
          </p:nvSpPr>
          <p:spPr bwMode="auto">
            <a:xfrm flipV="1">
              <a:off x="4944" y="2563"/>
              <a:ext cx="0" cy="584"/>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Line 42">
              <a:extLst>
                <a:ext uri="{FF2B5EF4-FFF2-40B4-BE49-F238E27FC236}">
                  <a16:creationId xmlns:a16="http://schemas.microsoft.com/office/drawing/2014/main" id="{CF9CC23F-2684-452C-8A05-39B3B29CF887}"/>
                </a:ext>
              </a:extLst>
            </p:cNvPr>
            <p:cNvSpPr>
              <a:spLocks noChangeShapeType="1"/>
            </p:cNvSpPr>
            <p:nvPr/>
          </p:nvSpPr>
          <p:spPr bwMode="auto">
            <a:xfrm>
              <a:off x="4862" y="4149"/>
              <a:ext cx="164"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5" name="Line 43">
              <a:extLst>
                <a:ext uri="{FF2B5EF4-FFF2-40B4-BE49-F238E27FC236}">
                  <a16:creationId xmlns:a16="http://schemas.microsoft.com/office/drawing/2014/main" id="{02381525-E023-4D32-B975-6981A1A754A0}"/>
                </a:ext>
              </a:extLst>
            </p:cNvPr>
            <p:cNvSpPr>
              <a:spLocks noChangeShapeType="1"/>
            </p:cNvSpPr>
            <p:nvPr/>
          </p:nvSpPr>
          <p:spPr bwMode="auto">
            <a:xfrm flipV="1">
              <a:off x="4944" y="3565"/>
              <a:ext cx="0" cy="584"/>
            </a:xfrm>
            <a:prstGeom prst="line">
              <a:avLst/>
            </a:prstGeom>
            <a:noFill/>
            <a:ln w="38100">
              <a:solidFill>
                <a:srgbClr val="009900"/>
              </a:solidFill>
              <a:round/>
              <a:headEnd type="triangl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6" name="Text Box 44">
              <a:extLst>
                <a:ext uri="{FF2B5EF4-FFF2-40B4-BE49-F238E27FC236}">
                  <a16:creationId xmlns:a16="http://schemas.microsoft.com/office/drawing/2014/main" id="{9069234F-CE38-4E21-9680-F65BE7E4B793}"/>
                </a:ext>
              </a:extLst>
            </p:cNvPr>
            <p:cNvSpPr txBox="1">
              <a:spLocks noChangeArrowheads="1"/>
            </p:cNvSpPr>
            <p:nvPr/>
          </p:nvSpPr>
          <p:spPr bwMode="auto">
            <a:xfrm>
              <a:off x="2929" y="2502"/>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A</a:t>
              </a:r>
              <a:endParaRPr lang="en-US" altLang="zh-CN" sz="2000">
                <a:latin typeface="Times New Roman" panose="02020603050405020304" pitchFamily="18" charset="0"/>
              </a:endParaRPr>
            </a:p>
          </p:txBody>
        </p:sp>
        <p:sp>
          <p:nvSpPr>
            <p:cNvPr id="13357" name="Text Box 45">
              <a:extLst>
                <a:ext uri="{FF2B5EF4-FFF2-40B4-BE49-F238E27FC236}">
                  <a16:creationId xmlns:a16="http://schemas.microsoft.com/office/drawing/2014/main" id="{A8F8FD59-62FC-45E4-BAED-772494C41398}"/>
                </a:ext>
              </a:extLst>
            </p:cNvPr>
            <p:cNvSpPr txBox="1">
              <a:spLocks noChangeArrowheads="1"/>
            </p:cNvSpPr>
            <p:nvPr/>
          </p:nvSpPr>
          <p:spPr bwMode="auto">
            <a:xfrm>
              <a:off x="2929" y="2960"/>
              <a:ext cx="2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C</a:t>
              </a:r>
              <a:endParaRPr lang="en-US" altLang="zh-CN" sz="2000">
                <a:latin typeface="Times New Roman" panose="02020603050405020304" pitchFamily="18" charset="0"/>
              </a:endParaRPr>
            </a:p>
          </p:txBody>
        </p:sp>
        <p:sp>
          <p:nvSpPr>
            <p:cNvPr id="13358" name="Text Box 46">
              <a:extLst>
                <a:ext uri="{FF2B5EF4-FFF2-40B4-BE49-F238E27FC236}">
                  <a16:creationId xmlns:a16="http://schemas.microsoft.com/office/drawing/2014/main" id="{66C903BF-34C5-48B4-9AA8-EA28A8C52BBF}"/>
                </a:ext>
              </a:extLst>
            </p:cNvPr>
            <p:cNvSpPr txBox="1">
              <a:spLocks noChangeArrowheads="1"/>
            </p:cNvSpPr>
            <p:nvPr/>
          </p:nvSpPr>
          <p:spPr bwMode="auto">
            <a:xfrm>
              <a:off x="2926" y="3427"/>
              <a:ext cx="2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G</a:t>
              </a:r>
              <a:endParaRPr lang="en-US" altLang="zh-CN" sz="2000">
                <a:latin typeface="Times New Roman" panose="02020603050405020304" pitchFamily="18" charset="0"/>
              </a:endParaRPr>
            </a:p>
          </p:txBody>
        </p:sp>
        <p:sp>
          <p:nvSpPr>
            <p:cNvPr id="13359" name="Text Box 47">
              <a:extLst>
                <a:ext uri="{FF2B5EF4-FFF2-40B4-BE49-F238E27FC236}">
                  <a16:creationId xmlns:a16="http://schemas.microsoft.com/office/drawing/2014/main" id="{08B78840-E355-4F9A-9FD1-DF29A796B708}"/>
                </a:ext>
              </a:extLst>
            </p:cNvPr>
            <p:cNvSpPr txBox="1">
              <a:spLocks noChangeArrowheads="1"/>
            </p:cNvSpPr>
            <p:nvPr/>
          </p:nvSpPr>
          <p:spPr bwMode="auto">
            <a:xfrm>
              <a:off x="2315" y="2960"/>
              <a:ext cx="2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B</a:t>
              </a:r>
              <a:endParaRPr lang="en-US" altLang="zh-CN" sz="2000">
                <a:latin typeface="Times New Roman" panose="02020603050405020304" pitchFamily="18" charset="0"/>
              </a:endParaRPr>
            </a:p>
          </p:txBody>
        </p:sp>
        <p:sp>
          <p:nvSpPr>
            <p:cNvPr id="13360" name="Text Box 48">
              <a:extLst>
                <a:ext uri="{FF2B5EF4-FFF2-40B4-BE49-F238E27FC236}">
                  <a16:creationId xmlns:a16="http://schemas.microsoft.com/office/drawing/2014/main" id="{4B42E208-3FEF-44D0-AA3B-E04792162C57}"/>
                </a:ext>
              </a:extLst>
            </p:cNvPr>
            <p:cNvSpPr txBox="1">
              <a:spLocks noChangeArrowheads="1"/>
            </p:cNvSpPr>
            <p:nvPr/>
          </p:nvSpPr>
          <p:spPr bwMode="auto">
            <a:xfrm>
              <a:off x="3665" y="2969"/>
              <a:ext cx="25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D</a:t>
              </a:r>
              <a:endParaRPr lang="en-US" altLang="zh-CN" sz="2000">
                <a:latin typeface="Times New Roman" panose="02020603050405020304" pitchFamily="18" charset="0"/>
              </a:endParaRPr>
            </a:p>
          </p:txBody>
        </p:sp>
        <p:sp>
          <p:nvSpPr>
            <p:cNvPr id="13361" name="Text Box 49">
              <a:extLst>
                <a:ext uri="{FF2B5EF4-FFF2-40B4-BE49-F238E27FC236}">
                  <a16:creationId xmlns:a16="http://schemas.microsoft.com/office/drawing/2014/main" id="{65E09E39-DEF9-4A5C-96FD-DA238C370B45}"/>
                </a:ext>
              </a:extLst>
            </p:cNvPr>
            <p:cNvSpPr txBox="1">
              <a:spLocks noChangeArrowheads="1"/>
            </p:cNvSpPr>
            <p:nvPr/>
          </p:nvSpPr>
          <p:spPr bwMode="auto">
            <a:xfrm>
              <a:off x="2118" y="3427"/>
              <a:ext cx="23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E</a:t>
              </a:r>
              <a:endParaRPr lang="en-US" altLang="zh-CN" sz="2000">
                <a:latin typeface="Times New Roman" panose="02020603050405020304" pitchFamily="18" charset="0"/>
              </a:endParaRPr>
            </a:p>
          </p:txBody>
        </p:sp>
        <p:sp>
          <p:nvSpPr>
            <p:cNvPr id="13362" name="Text Box 50">
              <a:extLst>
                <a:ext uri="{FF2B5EF4-FFF2-40B4-BE49-F238E27FC236}">
                  <a16:creationId xmlns:a16="http://schemas.microsoft.com/office/drawing/2014/main" id="{25760785-E51A-4003-859C-87829F68BD92}"/>
                </a:ext>
              </a:extLst>
            </p:cNvPr>
            <p:cNvSpPr txBox="1">
              <a:spLocks noChangeArrowheads="1"/>
            </p:cNvSpPr>
            <p:nvPr/>
          </p:nvSpPr>
          <p:spPr bwMode="auto">
            <a:xfrm>
              <a:off x="2484" y="3427"/>
              <a:ext cx="2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F</a:t>
              </a:r>
              <a:endParaRPr lang="en-US" altLang="zh-CN" sz="2000">
                <a:latin typeface="Times New Roman" panose="02020603050405020304" pitchFamily="18" charset="0"/>
              </a:endParaRPr>
            </a:p>
          </p:txBody>
        </p:sp>
        <p:sp>
          <p:nvSpPr>
            <p:cNvPr id="13363" name="Text Box 51">
              <a:extLst>
                <a:ext uri="{FF2B5EF4-FFF2-40B4-BE49-F238E27FC236}">
                  <a16:creationId xmlns:a16="http://schemas.microsoft.com/office/drawing/2014/main" id="{20BA438A-ECED-4674-884E-183BE981C1A8}"/>
                </a:ext>
              </a:extLst>
            </p:cNvPr>
            <p:cNvSpPr txBox="1">
              <a:spLocks noChangeArrowheads="1"/>
            </p:cNvSpPr>
            <p:nvPr/>
          </p:nvSpPr>
          <p:spPr bwMode="auto">
            <a:xfrm>
              <a:off x="1914" y="3887"/>
              <a:ext cx="2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K</a:t>
              </a:r>
              <a:endParaRPr lang="en-US" altLang="zh-CN" sz="2000">
                <a:latin typeface="Times New Roman" panose="02020603050405020304" pitchFamily="18" charset="0"/>
              </a:endParaRPr>
            </a:p>
          </p:txBody>
        </p:sp>
        <p:sp>
          <p:nvSpPr>
            <p:cNvPr id="13364" name="Text Box 52">
              <a:extLst>
                <a:ext uri="{FF2B5EF4-FFF2-40B4-BE49-F238E27FC236}">
                  <a16:creationId xmlns:a16="http://schemas.microsoft.com/office/drawing/2014/main" id="{FCA44C47-E33D-43E7-8331-93AF79BBE3CB}"/>
                </a:ext>
              </a:extLst>
            </p:cNvPr>
            <p:cNvSpPr txBox="1">
              <a:spLocks noChangeArrowheads="1"/>
            </p:cNvSpPr>
            <p:nvPr/>
          </p:nvSpPr>
          <p:spPr bwMode="auto">
            <a:xfrm>
              <a:off x="2315" y="3887"/>
              <a:ext cx="23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L</a:t>
              </a:r>
              <a:endParaRPr lang="en-US" altLang="zh-CN" sz="2000">
                <a:latin typeface="Times New Roman" panose="02020603050405020304" pitchFamily="18" charset="0"/>
              </a:endParaRPr>
            </a:p>
          </p:txBody>
        </p:sp>
        <p:sp>
          <p:nvSpPr>
            <p:cNvPr id="13365" name="Text Box 53">
              <a:extLst>
                <a:ext uri="{FF2B5EF4-FFF2-40B4-BE49-F238E27FC236}">
                  <a16:creationId xmlns:a16="http://schemas.microsoft.com/office/drawing/2014/main" id="{99E1824F-9CBF-485D-B5A1-57245325ABED}"/>
                </a:ext>
              </a:extLst>
            </p:cNvPr>
            <p:cNvSpPr txBox="1">
              <a:spLocks noChangeArrowheads="1"/>
            </p:cNvSpPr>
            <p:nvPr/>
          </p:nvSpPr>
          <p:spPr bwMode="auto">
            <a:xfrm>
              <a:off x="3293" y="3427"/>
              <a:ext cx="25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H</a:t>
              </a:r>
              <a:endParaRPr lang="en-US" altLang="zh-CN" sz="2000">
                <a:latin typeface="Times New Roman" panose="02020603050405020304" pitchFamily="18" charset="0"/>
              </a:endParaRPr>
            </a:p>
          </p:txBody>
        </p:sp>
        <p:sp>
          <p:nvSpPr>
            <p:cNvPr id="13366" name="Text Box 54">
              <a:extLst>
                <a:ext uri="{FF2B5EF4-FFF2-40B4-BE49-F238E27FC236}">
                  <a16:creationId xmlns:a16="http://schemas.microsoft.com/office/drawing/2014/main" id="{3501BB89-0809-4753-A702-725654FDC83D}"/>
                </a:ext>
              </a:extLst>
            </p:cNvPr>
            <p:cNvSpPr txBox="1">
              <a:spLocks noChangeArrowheads="1"/>
            </p:cNvSpPr>
            <p:nvPr/>
          </p:nvSpPr>
          <p:spPr bwMode="auto">
            <a:xfrm>
              <a:off x="3262" y="3887"/>
              <a:ext cx="27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M</a:t>
              </a:r>
              <a:endParaRPr lang="en-US" altLang="zh-CN" sz="2000">
                <a:latin typeface="Times New Roman" panose="02020603050405020304" pitchFamily="18" charset="0"/>
              </a:endParaRPr>
            </a:p>
          </p:txBody>
        </p:sp>
        <p:sp>
          <p:nvSpPr>
            <p:cNvPr id="13367" name="Text Box 55">
              <a:extLst>
                <a:ext uri="{FF2B5EF4-FFF2-40B4-BE49-F238E27FC236}">
                  <a16:creationId xmlns:a16="http://schemas.microsoft.com/office/drawing/2014/main" id="{F622994D-A85A-4872-919E-D73B23DFE7CF}"/>
                </a:ext>
              </a:extLst>
            </p:cNvPr>
            <p:cNvSpPr txBox="1">
              <a:spLocks noChangeArrowheads="1"/>
            </p:cNvSpPr>
            <p:nvPr/>
          </p:nvSpPr>
          <p:spPr bwMode="auto">
            <a:xfrm>
              <a:off x="3678" y="3427"/>
              <a:ext cx="17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I</a:t>
              </a:r>
              <a:endParaRPr lang="en-US" altLang="zh-CN" sz="2000">
                <a:latin typeface="Times New Roman" panose="02020603050405020304" pitchFamily="18" charset="0"/>
              </a:endParaRPr>
            </a:p>
          </p:txBody>
        </p:sp>
        <p:sp>
          <p:nvSpPr>
            <p:cNvPr id="13368" name="Text Box 56">
              <a:extLst>
                <a:ext uri="{FF2B5EF4-FFF2-40B4-BE49-F238E27FC236}">
                  <a16:creationId xmlns:a16="http://schemas.microsoft.com/office/drawing/2014/main" id="{410A503E-536B-4B5F-AA0F-8342A05BE955}"/>
                </a:ext>
              </a:extLst>
            </p:cNvPr>
            <p:cNvSpPr txBox="1">
              <a:spLocks noChangeArrowheads="1"/>
            </p:cNvSpPr>
            <p:nvPr/>
          </p:nvSpPr>
          <p:spPr bwMode="auto">
            <a:xfrm>
              <a:off x="4043" y="3427"/>
              <a:ext cx="22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FFCC"/>
                  </a:solidFill>
                  <a:latin typeface="Arial" panose="020B0604020202020204" pitchFamily="34" charset="0"/>
                </a:rPr>
                <a:t>J</a:t>
              </a:r>
              <a:endParaRPr lang="en-US" altLang="zh-CN" sz="2000">
                <a:latin typeface="Times New Roman" panose="02020603050405020304" pitchFamily="18"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D6B74C93-7CF2-4836-9DF0-D02C47570DFA}"/>
              </a:ext>
            </a:extLst>
          </p:cNvPr>
          <p:cNvSpPr>
            <a:spLocks noGrp="1"/>
          </p:cNvSpPr>
          <p:nvPr>
            <p:ph type="sldNum" sz="quarter" idx="4294967295"/>
          </p:nvPr>
        </p:nvSpPr>
        <p:spPr bwMode="auto">
          <a:xfrm>
            <a:off x="8553450" y="6010275"/>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6AC13343-EE2E-4CEF-A25E-DBA20C4C6F6A}"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8</a:t>
            </a:fld>
            <a:endParaRPr lang="en-US" altLang="zh-CN" sz="2400">
              <a:latin typeface="黑体" panose="02010609060101010101" pitchFamily="49" charset="-122"/>
              <a:ea typeface="黑体" panose="02010609060101010101" pitchFamily="49" charset="-122"/>
            </a:endParaRPr>
          </a:p>
        </p:txBody>
      </p:sp>
      <p:sp>
        <p:nvSpPr>
          <p:cNvPr id="487428" name="Rectangle 4">
            <a:extLst>
              <a:ext uri="{FF2B5EF4-FFF2-40B4-BE49-F238E27FC236}">
                <a16:creationId xmlns:a16="http://schemas.microsoft.com/office/drawing/2014/main" id="{E511C9D9-C7E4-45FF-A60A-ABA492D9047D}"/>
              </a:ext>
            </a:extLst>
          </p:cNvPr>
          <p:cNvSpPr>
            <a:spLocks noChangeArrowheads="1"/>
          </p:cNvSpPr>
          <p:nvPr/>
        </p:nvSpPr>
        <p:spPr bwMode="auto">
          <a:xfrm>
            <a:off x="500062" y="1211263"/>
            <a:ext cx="5008042" cy="608012"/>
          </a:xfrm>
          <a:prstGeom prst="rect">
            <a:avLst/>
          </a:prstGeom>
          <a:noFill/>
          <a:ln w="9525">
            <a:noFill/>
            <a:miter lim="800000"/>
            <a:headEnd/>
            <a:tailEnd/>
          </a:ln>
          <a:effectLst/>
        </p:spPr>
        <p:txBody>
          <a:bodyPr anchor="ctr"/>
          <a:lstStyle/>
          <a:p>
            <a:pPr eaLnBrk="1" hangingPunct="1">
              <a:defRPr/>
            </a:pPr>
            <a:r>
              <a:rPr lang="zh-CN" altLang="en-US" sz="3200" b="1" dirty="0">
                <a:solidFill>
                  <a:srgbClr val="CC66FF"/>
                </a:solidFill>
                <a:effectLst>
                  <a:outerShdw blurRad="38100" dist="38100" dir="2700000" algn="tl">
                    <a:srgbClr val="C0C0C0"/>
                  </a:outerShdw>
                </a:effectLst>
                <a:latin typeface="黑体" pitchFamily="2" charset="-122"/>
                <a:ea typeface="黑体" pitchFamily="2" charset="-122"/>
              </a:rPr>
              <a:t>问题：树的存储结构如何？</a:t>
            </a:r>
            <a:r>
              <a:rPr lang="zh-CN" altLang="en-US" sz="3200" dirty="0">
                <a:solidFill>
                  <a:srgbClr val="CC66FF"/>
                </a:solidFill>
                <a:effectLst>
                  <a:outerShdw blurRad="38100" dist="38100" dir="2700000" algn="tl">
                    <a:srgbClr val="C0C0C0"/>
                  </a:outerShdw>
                </a:effectLst>
                <a:latin typeface="黑体" pitchFamily="2" charset="-122"/>
                <a:ea typeface="黑体" pitchFamily="2" charset="-122"/>
              </a:rPr>
              <a:t> </a:t>
            </a:r>
          </a:p>
        </p:txBody>
      </p:sp>
      <p:sp>
        <p:nvSpPr>
          <p:cNvPr id="487429" name="Text Box 5">
            <a:extLst>
              <a:ext uri="{FF2B5EF4-FFF2-40B4-BE49-F238E27FC236}">
                <a16:creationId xmlns:a16="http://schemas.microsoft.com/office/drawing/2014/main" id="{1FB8A53B-2200-4239-9C45-2E28F9A51DA5}"/>
              </a:ext>
            </a:extLst>
          </p:cNvPr>
          <p:cNvSpPr txBox="1">
            <a:spLocks noChangeArrowheads="1"/>
          </p:cNvSpPr>
          <p:nvPr/>
        </p:nvSpPr>
        <p:spPr bwMode="auto">
          <a:xfrm>
            <a:off x="539552" y="1916832"/>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chemeClr val="accent1">
                    <a:lumMod val="50000"/>
                  </a:schemeClr>
                </a:solidFill>
                <a:latin typeface="黑体" panose="02010609060101010101" pitchFamily="49" charset="-122"/>
                <a:ea typeface="黑体" panose="02010609060101010101" pitchFamily="49" charset="-122"/>
              </a:rPr>
              <a:t>讨论</a:t>
            </a:r>
            <a:r>
              <a:rPr lang="en-US" altLang="zh-CN" sz="2800" b="1" dirty="0">
                <a:solidFill>
                  <a:schemeClr val="accent1">
                    <a:lumMod val="50000"/>
                  </a:schemeClr>
                </a:solidFill>
                <a:latin typeface="黑体" panose="02010609060101010101" pitchFamily="49" charset="-122"/>
                <a:ea typeface="黑体" panose="02010609060101010101" pitchFamily="49" charset="-122"/>
              </a:rPr>
              <a:t>1</a:t>
            </a:r>
            <a:r>
              <a:rPr lang="zh-CN" altLang="en-US" sz="2800" b="1" dirty="0">
                <a:solidFill>
                  <a:schemeClr val="accent1">
                    <a:lumMod val="50000"/>
                  </a:schemeClr>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树是非线性结构，该怎样存储？</a:t>
            </a:r>
          </a:p>
        </p:txBody>
      </p:sp>
      <p:sp>
        <p:nvSpPr>
          <p:cNvPr id="487432" name="Rectangle 8">
            <a:extLst>
              <a:ext uri="{FF2B5EF4-FFF2-40B4-BE49-F238E27FC236}">
                <a16:creationId xmlns:a16="http://schemas.microsoft.com/office/drawing/2014/main" id="{ABACD74C-2417-4FF1-B240-F62BD0197FD4}"/>
              </a:ext>
            </a:extLst>
          </p:cNvPr>
          <p:cNvSpPr>
            <a:spLocks noChangeArrowheads="1"/>
          </p:cNvSpPr>
          <p:nvPr/>
        </p:nvSpPr>
        <p:spPr bwMode="auto">
          <a:xfrm>
            <a:off x="1714500" y="2571750"/>
            <a:ext cx="590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仍然有顺序存储、链式存储等方式。</a:t>
            </a:r>
            <a:r>
              <a:rPr lang="zh-CN" altLang="en-US" sz="2400" b="1" dirty="0">
                <a:solidFill>
                  <a:schemeClr val="accent1"/>
                </a:solidFill>
                <a:latin typeface="黑体" panose="02010609060101010101" pitchFamily="49" charset="-122"/>
                <a:ea typeface="黑体" panose="02010609060101010101" pitchFamily="49" charset="-122"/>
              </a:rPr>
              <a:t> </a:t>
            </a:r>
          </a:p>
        </p:txBody>
      </p:sp>
      <p:sp>
        <p:nvSpPr>
          <p:cNvPr id="15366" name="Rectangle 12">
            <a:extLst>
              <a:ext uri="{FF2B5EF4-FFF2-40B4-BE49-F238E27FC236}">
                <a16:creationId xmlns:a16="http://schemas.microsoft.com/office/drawing/2014/main" id="{1735EDC8-44B1-4745-A7FE-CA588D6D4A7C}"/>
              </a:ext>
            </a:extLst>
          </p:cNvPr>
          <p:cNvSpPr>
            <a:spLocks noChangeArrowheads="1"/>
          </p:cNvSpPr>
          <p:nvPr/>
        </p:nvSpPr>
        <p:spPr bwMode="auto">
          <a:xfrm>
            <a:off x="467544" y="3861048"/>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chemeClr val="accent1">
                    <a:lumMod val="50000"/>
                  </a:schemeClr>
                </a:solidFill>
                <a:latin typeface="黑体" panose="02010609060101010101" pitchFamily="49" charset="-122"/>
                <a:ea typeface="黑体" panose="02010609060101010101" pitchFamily="49" charset="-122"/>
              </a:rPr>
              <a:t>讨论</a:t>
            </a:r>
            <a:r>
              <a:rPr lang="en-US" altLang="zh-CN" sz="2800" b="1" dirty="0">
                <a:solidFill>
                  <a:schemeClr val="accent1">
                    <a:lumMod val="50000"/>
                  </a:schemeClr>
                </a:solidFill>
                <a:latin typeface="黑体" panose="02010609060101010101" pitchFamily="49" charset="-122"/>
                <a:ea typeface="黑体" panose="02010609060101010101" pitchFamily="49" charset="-122"/>
              </a:rPr>
              <a:t>2</a:t>
            </a:r>
            <a:r>
              <a:rPr lang="zh-CN" altLang="en-US" sz="2800" b="1" dirty="0">
                <a:solidFill>
                  <a:schemeClr val="accent1">
                    <a:lumMod val="50000"/>
                  </a:schemeClr>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树的</a:t>
            </a:r>
            <a:r>
              <a:rPr lang="zh-CN" altLang="en-US" sz="2800" b="1" dirty="0">
                <a:solidFill>
                  <a:schemeClr val="tx2"/>
                </a:solidFill>
                <a:latin typeface="黑体" panose="02010609060101010101" pitchFamily="49" charset="-122"/>
                <a:ea typeface="黑体" panose="02010609060101010101" pitchFamily="49" charset="-122"/>
              </a:rPr>
              <a:t>顺序存储</a:t>
            </a:r>
            <a:r>
              <a:rPr lang="zh-CN" altLang="en-US" sz="2800" b="1" dirty="0">
                <a:latin typeface="黑体" panose="02010609060101010101" pitchFamily="49" charset="-122"/>
                <a:ea typeface="黑体" panose="02010609060101010101" pitchFamily="49" charset="-122"/>
              </a:rPr>
              <a:t>方案应该怎样制定？</a:t>
            </a:r>
          </a:p>
        </p:txBody>
      </p:sp>
      <p:sp>
        <p:nvSpPr>
          <p:cNvPr id="15" name="Rectangle 7">
            <a:extLst>
              <a:ext uri="{FF2B5EF4-FFF2-40B4-BE49-F238E27FC236}">
                <a16:creationId xmlns:a16="http://schemas.microsoft.com/office/drawing/2014/main" id="{D1FA72C7-412D-4006-87BE-6E8A6A70B0E3}"/>
              </a:ext>
            </a:extLst>
          </p:cNvPr>
          <p:cNvSpPr>
            <a:spLocks noChangeArrowheads="1"/>
          </p:cNvSpPr>
          <p:nvPr/>
        </p:nvSpPr>
        <p:spPr bwMode="auto">
          <a:xfrm>
            <a:off x="500063" y="4467225"/>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可规定为：</a:t>
            </a:r>
          </a:p>
        </p:txBody>
      </p:sp>
      <p:sp>
        <p:nvSpPr>
          <p:cNvPr id="16" name="Rectangle 8">
            <a:extLst>
              <a:ext uri="{FF2B5EF4-FFF2-40B4-BE49-F238E27FC236}">
                <a16:creationId xmlns:a16="http://schemas.microsoft.com/office/drawing/2014/main" id="{53FBDBD5-5E5D-42F0-8DC8-06DAB16A15FA}"/>
              </a:ext>
            </a:extLst>
          </p:cNvPr>
          <p:cNvSpPr>
            <a:spLocks noChangeArrowheads="1"/>
          </p:cNvSpPr>
          <p:nvPr/>
        </p:nvSpPr>
        <p:spPr bwMode="auto">
          <a:xfrm>
            <a:off x="2000250" y="4467225"/>
            <a:ext cx="6681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从上至下、从左至右将树的结点依次存入内存。</a:t>
            </a:r>
          </a:p>
        </p:txBody>
      </p:sp>
      <p:sp>
        <p:nvSpPr>
          <p:cNvPr id="17" name="Rectangle 9">
            <a:extLst>
              <a:ext uri="{FF2B5EF4-FFF2-40B4-BE49-F238E27FC236}">
                <a16:creationId xmlns:a16="http://schemas.microsoft.com/office/drawing/2014/main" id="{6806A10E-2DD6-4A03-B284-C0F844B53B85}"/>
              </a:ext>
            </a:extLst>
          </p:cNvPr>
          <p:cNvSpPr>
            <a:spLocks noChangeArrowheads="1"/>
          </p:cNvSpPr>
          <p:nvPr/>
        </p:nvSpPr>
        <p:spPr bwMode="auto">
          <a:xfrm>
            <a:off x="500063" y="5038725"/>
            <a:ext cx="1731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重大缺陷：</a:t>
            </a:r>
          </a:p>
        </p:txBody>
      </p:sp>
      <p:sp>
        <p:nvSpPr>
          <p:cNvPr id="18" name="Rectangle 4">
            <a:extLst>
              <a:ext uri="{FF2B5EF4-FFF2-40B4-BE49-F238E27FC236}">
                <a16:creationId xmlns:a16="http://schemas.microsoft.com/office/drawing/2014/main" id="{1F32A222-0ABB-4FAD-90B7-F20ED7FB3462}"/>
              </a:ext>
            </a:extLst>
          </p:cNvPr>
          <p:cNvSpPr txBox="1">
            <a:spLocks noChangeArrowheads="1"/>
          </p:cNvSpPr>
          <p:nvPr/>
        </p:nvSpPr>
        <p:spPr bwMode="auto">
          <a:xfrm>
            <a:off x="2071688" y="5038725"/>
            <a:ext cx="1600200" cy="457200"/>
          </a:xfrm>
          <a:prstGeom prst="rect">
            <a:avLst/>
          </a:prstGeom>
          <a:noFill/>
          <a:ln w="9525">
            <a:noFill/>
            <a:miter lim="800000"/>
            <a:headEnd/>
            <a:tailEnd/>
          </a:ln>
        </p:spPr>
        <p:txBody>
          <a:bodyPr/>
          <a:lstStyle/>
          <a:p>
            <a:pPr marL="342900" indent="-342900" algn="just" eaLnBrk="1" hangingPunct="1">
              <a:spcBef>
                <a:spcPct val="20000"/>
              </a:spcBef>
              <a:buClr>
                <a:schemeClr val="folHlink"/>
              </a:buClr>
              <a:buSzPct val="60000"/>
              <a:buFont typeface="Wingdings" pitchFamily="2" charset="2"/>
              <a:buNone/>
              <a:defRPr/>
            </a:pPr>
            <a:r>
              <a:rPr lang="zh-CN" altLang="en-US" b="1" kern="0" dirty="0">
                <a:latin typeface="黑体" pitchFamily="2" charset="-122"/>
                <a:ea typeface="黑体" pitchFamily="2" charset="-122"/>
              </a:rPr>
              <a:t>复原困难</a:t>
            </a:r>
          </a:p>
        </p:txBody>
      </p:sp>
      <p:sp>
        <p:nvSpPr>
          <p:cNvPr id="19" name="AutoShape 11">
            <a:extLst>
              <a:ext uri="{FF2B5EF4-FFF2-40B4-BE49-F238E27FC236}">
                <a16:creationId xmlns:a16="http://schemas.microsoft.com/office/drawing/2014/main" id="{F7622DD8-46E6-475D-AD62-786C1D2F46B5}"/>
              </a:ext>
            </a:extLst>
          </p:cNvPr>
          <p:cNvSpPr>
            <a:spLocks noChangeArrowheads="1"/>
          </p:cNvSpPr>
          <p:nvPr/>
        </p:nvSpPr>
        <p:spPr bwMode="auto">
          <a:xfrm>
            <a:off x="2627784" y="5877272"/>
            <a:ext cx="4464496" cy="533400"/>
          </a:xfrm>
          <a:prstGeom prst="wedgeRoundRectCallout">
            <a:avLst>
              <a:gd name="adj1" fmla="val -40196"/>
              <a:gd name="adj2" fmla="val -115404"/>
              <a:gd name="adj3" fmla="val 16667"/>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0033CC"/>
                </a:solidFill>
                <a:latin typeface="黑体" panose="02010609060101010101" pitchFamily="49" charset="-122"/>
                <a:ea typeface="黑体" panose="02010609060101010101" pitchFamily="49" charset="-122"/>
              </a:rPr>
              <a:t>不能唯一复原就没有实用价值！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74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74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0-#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1+#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9" grpId="0" autoUpdateAnimBg="0"/>
      <p:bldP spid="487432" grpId="0" autoUpdateAnimBg="0"/>
      <p:bldP spid="15366" grpId="0"/>
      <p:bldP spid="15" grpId="0" autoUpdateAnimBg="0"/>
      <p:bldP spid="16" grpId="0" autoUpdateAnimBg="0"/>
      <p:bldP spid="17" grpId="0" autoUpdateAnimBg="0"/>
      <p:bldP spid="18" grpId="0" build="p" autoUpdateAnimBg="0"/>
      <p:bldP spid="1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962E80AC-146E-4CBB-8935-54BF47FCA78A}"/>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6EA2F6F-C310-4019-B6FB-3664034C60F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9</a:t>
            </a:fld>
            <a:endParaRPr lang="en-US" altLang="zh-CN" sz="2400">
              <a:latin typeface="黑体" panose="02010609060101010101" pitchFamily="49" charset="-122"/>
              <a:ea typeface="黑体" panose="02010609060101010101" pitchFamily="49" charset="-122"/>
            </a:endParaRPr>
          </a:p>
        </p:txBody>
      </p:sp>
      <p:sp>
        <p:nvSpPr>
          <p:cNvPr id="488450" name="AutoShape 2">
            <a:extLst>
              <a:ext uri="{FF2B5EF4-FFF2-40B4-BE49-F238E27FC236}">
                <a16:creationId xmlns:a16="http://schemas.microsoft.com/office/drawing/2014/main" id="{CE8A2D67-6050-4FDF-B7AC-3EC97FB43856}"/>
              </a:ext>
            </a:extLst>
          </p:cNvPr>
          <p:cNvSpPr>
            <a:spLocks noChangeArrowheads="1"/>
          </p:cNvSpPr>
          <p:nvPr/>
        </p:nvSpPr>
        <p:spPr bwMode="auto">
          <a:xfrm>
            <a:off x="1763713" y="5373688"/>
            <a:ext cx="4570412" cy="609600"/>
          </a:xfrm>
          <a:prstGeom prst="wedgeRoundRectCallout">
            <a:avLst>
              <a:gd name="adj1" fmla="val 14861"/>
              <a:gd name="adj2" fmla="val -77866"/>
              <a:gd name="adj3" fmla="val 16667"/>
            </a:avLst>
          </a:prstGeom>
          <a:solidFill>
            <a:srgbClr val="CCFFFF"/>
          </a:solidFill>
          <a:ln w="9525">
            <a:noFill/>
            <a:miter lim="800000"/>
            <a:headEnd/>
            <a:tailEnd/>
          </a:ln>
          <a:effectLst/>
        </p:spPr>
        <p:txBody>
          <a:bodyPr/>
          <a:lstStyle/>
          <a:p>
            <a:pPr algn="ctr" eaLnBrk="1" hangingPunct="1">
              <a:defRPr/>
            </a:pPr>
            <a:r>
              <a:rPr lang="zh-CN" altLang="en-US" sz="2800" b="1" dirty="0">
                <a:solidFill>
                  <a:srgbClr val="0033CC"/>
                </a:solidFill>
                <a:effectLst>
                  <a:outerShdw blurRad="38100" dist="38100" dir="2700000" algn="tl">
                    <a:srgbClr val="000000"/>
                  </a:outerShdw>
                </a:effectLst>
                <a:latin typeface="黑体" pitchFamily="2" charset="-122"/>
                <a:ea typeface="黑体" pitchFamily="2" charset="-122"/>
              </a:rPr>
              <a:t>最简单的树</a:t>
            </a:r>
            <a:r>
              <a:rPr lang="en-US" altLang="zh-CN" sz="2800" b="1" dirty="0">
                <a:solidFill>
                  <a:srgbClr val="0033CC"/>
                </a:solidFill>
                <a:effectLst>
                  <a:outerShdw blurRad="38100" dist="38100" dir="2700000" algn="tl">
                    <a:srgbClr val="000000"/>
                  </a:outerShdw>
                </a:effectLst>
                <a:latin typeface="黑体" pitchFamily="2" charset="-122"/>
                <a:ea typeface="黑体" pitchFamily="2" charset="-122"/>
              </a:rPr>
              <a:t>———</a:t>
            </a:r>
            <a:r>
              <a:rPr lang="zh-CN" altLang="en-US" sz="2800" b="1" dirty="0">
                <a:solidFill>
                  <a:srgbClr val="0033CC"/>
                </a:solidFill>
                <a:effectLst>
                  <a:outerShdw blurRad="38100" dist="38100" dir="2700000" algn="tl">
                    <a:srgbClr val="000000"/>
                  </a:outerShdw>
                </a:effectLst>
                <a:latin typeface="黑体" pitchFamily="2" charset="-122"/>
                <a:ea typeface="黑体" pitchFamily="2" charset="-122"/>
              </a:rPr>
              <a:t>二叉树</a:t>
            </a:r>
          </a:p>
        </p:txBody>
      </p:sp>
      <p:sp>
        <p:nvSpPr>
          <p:cNvPr id="488451" name="Rectangle 3">
            <a:extLst>
              <a:ext uri="{FF2B5EF4-FFF2-40B4-BE49-F238E27FC236}">
                <a16:creationId xmlns:a16="http://schemas.microsoft.com/office/drawing/2014/main" id="{8AA56E30-B04F-4539-A8C9-C2051C6A5EE5}"/>
              </a:ext>
            </a:extLst>
          </p:cNvPr>
          <p:cNvSpPr>
            <a:spLocks noGrp="1" noChangeArrowheads="1"/>
          </p:cNvSpPr>
          <p:nvPr>
            <p:ph type="title"/>
          </p:nvPr>
        </p:nvSpPr>
        <p:spPr>
          <a:xfrm>
            <a:off x="403225" y="1325563"/>
            <a:ext cx="7543800" cy="457200"/>
          </a:xfrm>
        </p:spPr>
        <p:txBody>
          <a:bodyPr/>
          <a:lstStyle/>
          <a:p>
            <a:pPr algn="l" eaLnBrk="1" hangingPunct="1"/>
            <a:r>
              <a:rPr lang="zh-CN" altLang="en-US" sz="2800" dirty="0">
                <a:solidFill>
                  <a:schemeClr val="accent1">
                    <a:lumMod val="50000"/>
                  </a:schemeClr>
                </a:solidFill>
                <a:latin typeface="黑体" panose="02010609060101010101" pitchFamily="49" charset="-122"/>
                <a:ea typeface="黑体" panose="02010609060101010101" pitchFamily="49" charset="-122"/>
              </a:rPr>
              <a:t>讨论</a:t>
            </a:r>
            <a:r>
              <a:rPr lang="en-US" altLang="zh-CN" sz="2800" dirty="0">
                <a:solidFill>
                  <a:schemeClr val="accent1">
                    <a:lumMod val="50000"/>
                  </a:schemeClr>
                </a:solidFill>
                <a:latin typeface="黑体" panose="02010609060101010101" pitchFamily="49" charset="-122"/>
                <a:ea typeface="黑体" panose="02010609060101010101" pitchFamily="49" charset="-122"/>
              </a:rPr>
              <a:t>3</a:t>
            </a:r>
            <a:r>
              <a:rPr lang="zh-CN" altLang="en-US" sz="2800" dirty="0">
                <a:solidFill>
                  <a:schemeClr val="accent1">
                    <a:lumMod val="50000"/>
                  </a:schemeClr>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树的</a:t>
            </a:r>
            <a:r>
              <a:rPr lang="zh-CN" altLang="en-US" sz="2800" dirty="0">
                <a:latin typeface="黑体" panose="02010609060101010101" pitchFamily="49" charset="-122"/>
                <a:ea typeface="黑体" panose="02010609060101010101" pitchFamily="49" charset="-122"/>
              </a:rPr>
              <a:t>链式存储</a:t>
            </a:r>
            <a:r>
              <a:rPr lang="zh-CN" altLang="en-US" sz="2800" dirty="0">
                <a:solidFill>
                  <a:schemeClr val="tx1"/>
                </a:solidFill>
                <a:latin typeface="黑体" panose="02010609060101010101" pitchFamily="49" charset="-122"/>
                <a:ea typeface="黑体" panose="02010609060101010101" pitchFamily="49" charset="-122"/>
              </a:rPr>
              <a:t>方案应该怎样制定？</a:t>
            </a:r>
          </a:p>
        </p:txBody>
      </p:sp>
      <p:sp>
        <p:nvSpPr>
          <p:cNvPr id="488453" name="Rectangle 5">
            <a:extLst>
              <a:ext uri="{FF2B5EF4-FFF2-40B4-BE49-F238E27FC236}">
                <a16:creationId xmlns:a16="http://schemas.microsoft.com/office/drawing/2014/main" id="{88B6717D-488C-4805-9286-C91ADD68ECF8}"/>
              </a:ext>
            </a:extLst>
          </p:cNvPr>
          <p:cNvSpPr>
            <a:spLocks noChangeArrowheads="1"/>
          </p:cNvSpPr>
          <p:nvPr/>
        </p:nvSpPr>
        <p:spPr bwMode="auto">
          <a:xfrm>
            <a:off x="428625" y="1857375"/>
            <a:ext cx="85137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可用多重链表：</a:t>
            </a:r>
            <a:r>
              <a:rPr lang="zh-CN" altLang="en-US" sz="2400" b="1">
                <a:latin typeface="黑体" panose="02010609060101010101" pitchFamily="49" charset="-122"/>
                <a:ea typeface="黑体" panose="02010609060101010101" pitchFamily="49" charset="-122"/>
              </a:rPr>
              <a:t>一个前趋指针，</a:t>
            </a:r>
            <a:r>
              <a:rPr lang="en-US" altLang="zh-CN" sz="2800" b="1">
                <a:solidFill>
                  <a:schemeClr val="tx2"/>
                </a:solidFill>
                <a:latin typeface="黑体" panose="02010609060101010101" pitchFamily="49" charset="-122"/>
                <a:ea typeface="黑体" panose="02010609060101010101" pitchFamily="49" charset="-122"/>
              </a:rPr>
              <a:t>n</a:t>
            </a:r>
            <a:r>
              <a:rPr lang="zh-CN" altLang="en-US" sz="2400" b="1">
                <a:latin typeface="黑体" panose="02010609060101010101" pitchFamily="49" charset="-122"/>
                <a:ea typeface="黑体" panose="02010609060101010101" pitchFamily="49" charset="-122"/>
              </a:rPr>
              <a:t>个后继指针。</a:t>
            </a:r>
          </a:p>
          <a:p>
            <a:pP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  细节问题：</a:t>
            </a:r>
            <a:r>
              <a:rPr lang="zh-CN" altLang="en-US" sz="2400" b="1">
                <a:solidFill>
                  <a:srgbClr val="99FF33"/>
                </a:solidFill>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树中结点的结构类型样式该如何设计？</a:t>
            </a:r>
            <a:endParaRPr lang="zh-CN" altLang="en-US" sz="2400" b="1">
              <a:solidFill>
                <a:srgbClr val="99FF33"/>
              </a:solidFill>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400" b="1">
                <a:solidFill>
                  <a:srgbClr val="99FF33"/>
                </a:solidFill>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即应该设计成“等长”还是“不等长”？</a:t>
            </a:r>
          </a:p>
          <a:p>
            <a:pP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  缺点：</a:t>
            </a:r>
            <a:r>
              <a:rPr lang="zh-CN" altLang="en-US" sz="2400" b="1">
                <a:solidFill>
                  <a:srgbClr val="99FF33"/>
                </a:solidFill>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等长结构太浪费（每个结点的度不一定相同）；</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         不等长结构太复杂（要定义好多种结构类型）。</a:t>
            </a:r>
          </a:p>
        </p:txBody>
      </p:sp>
      <p:sp>
        <p:nvSpPr>
          <p:cNvPr id="488454" name="Rectangle 6">
            <a:extLst>
              <a:ext uri="{FF2B5EF4-FFF2-40B4-BE49-F238E27FC236}">
                <a16:creationId xmlns:a16="http://schemas.microsoft.com/office/drawing/2014/main" id="{8D4EBFDA-5581-458B-B317-CC5EECBB15B7}"/>
              </a:ext>
            </a:extLst>
          </p:cNvPr>
          <p:cNvSpPr>
            <a:spLocks noChangeArrowheads="1"/>
          </p:cNvSpPr>
          <p:nvPr/>
        </p:nvSpPr>
        <p:spPr bwMode="auto">
          <a:xfrm>
            <a:off x="2225675" y="4241800"/>
            <a:ext cx="5715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tx2"/>
                </a:solidFill>
                <a:latin typeface="黑体" panose="02010609060101010101" pitchFamily="49" charset="-122"/>
                <a:ea typeface="黑体" panose="02010609060101010101" pitchFamily="49" charset="-122"/>
              </a:rPr>
              <a:t>先研究最简单、最有规律的树，然后设法把一般的树转化为简单树。</a:t>
            </a:r>
          </a:p>
        </p:txBody>
      </p:sp>
      <p:sp>
        <p:nvSpPr>
          <p:cNvPr id="488458" name="Rectangle 10">
            <a:extLst>
              <a:ext uri="{FF2B5EF4-FFF2-40B4-BE49-F238E27FC236}">
                <a16:creationId xmlns:a16="http://schemas.microsoft.com/office/drawing/2014/main" id="{BB4E07A3-2192-425A-85FD-CBA76FECA26A}"/>
              </a:ext>
            </a:extLst>
          </p:cNvPr>
          <p:cNvSpPr>
            <a:spLocks noChangeArrowheads="1"/>
          </p:cNvSpPr>
          <p:nvPr/>
        </p:nvSpPr>
        <p:spPr bwMode="auto">
          <a:xfrm>
            <a:off x="428625" y="4241800"/>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chemeClr val="accent1">
                    <a:lumMod val="50000"/>
                  </a:schemeClr>
                </a:solidFill>
                <a:latin typeface="黑体" panose="02010609060101010101" pitchFamily="49" charset="-122"/>
                <a:ea typeface="黑体" panose="02010609060101010101" pitchFamily="49" charset="-122"/>
              </a:rPr>
              <a:t>解决思路：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88451"/>
                                        </p:tgtEl>
                                        <p:attrNameLst>
                                          <p:attrName>style.visibility</p:attrName>
                                        </p:attrNameLst>
                                      </p:cBhvr>
                                      <p:to>
                                        <p:strVal val="visible"/>
                                      </p:to>
                                    </p:set>
                                    <p:animEffect transition="in" filter="wipe(left)">
                                      <p:cBhvr>
                                        <p:cTn id="7" dur="75"/>
                                        <p:tgtEl>
                                          <p:spTgt spid="488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8453">
                                            <p:txEl>
                                              <p:pRg st="0" end="0"/>
                                            </p:txEl>
                                          </p:spTgt>
                                        </p:tgtEl>
                                        <p:attrNameLst>
                                          <p:attrName>style.visibility</p:attrName>
                                        </p:attrNameLst>
                                      </p:cBhvr>
                                      <p:to>
                                        <p:strVal val="visible"/>
                                      </p:to>
                                    </p:set>
                                    <p:animEffect transition="in" filter="wipe(left)">
                                      <p:cBhvr>
                                        <p:cTn id="12" dur="500"/>
                                        <p:tgtEl>
                                          <p:spTgt spid="48845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8453">
                                            <p:txEl>
                                              <p:pRg st="1" end="1"/>
                                            </p:txEl>
                                          </p:spTgt>
                                        </p:tgtEl>
                                        <p:attrNameLst>
                                          <p:attrName>style.visibility</p:attrName>
                                        </p:attrNameLst>
                                      </p:cBhvr>
                                      <p:to>
                                        <p:strVal val="visible"/>
                                      </p:to>
                                    </p:set>
                                    <p:animEffect transition="in" filter="wipe(left)">
                                      <p:cBhvr>
                                        <p:cTn id="17" dur="500"/>
                                        <p:tgtEl>
                                          <p:spTgt spid="48845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8453">
                                            <p:txEl>
                                              <p:pRg st="2" end="2"/>
                                            </p:txEl>
                                          </p:spTgt>
                                        </p:tgtEl>
                                        <p:attrNameLst>
                                          <p:attrName>style.visibility</p:attrName>
                                        </p:attrNameLst>
                                      </p:cBhvr>
                                      <p:to>
                                        <p:strVal val="visible"/>
                                      </p:to>
                                    </p:set>
                                    <p:animEffect transition="in" filter="wipe(left)">
                                      <p:cBhvr>
                                        <p:cTn id="22" dur="500"/>
                                        <p:tgtEl>
                                          <p:spTgt spid="48845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8453">
                                            <p:txEl>
                                              <p:pRg st="3" end="3"/>
                                            </p:txEl>
                                          </p:spTgt>
                                        </p:tgtEl>
                                        <p:attrNameLst>
                                          <p:attrName>style.visibility</p:attrName>
                                        </p:attrNameLst>
                                      </p:cBhvr>
                                      <p:to>
                                        <p:strVal val="visible"/>
                                      </p:to>
                                    </p:set>
                                    <p:animEffect transition="in" filter="wipe(left)">
                                      <p:cBhvr>
                                        <p:cTn id="27" dur="500"/>
                                        <p:tgtEl>
                                          <p:spTgt spid="48845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8453">
                                            <p:txEl>
                                              <p:pRg st="4" end="4"/>
                                            </p:txEl>
                                          </p:spTgt>
                                        </p:tgtEl>
                                        <p:attrNameLst>
                                          <p:attrName>style.visibility</p:attrName>
                                        </p:attrNameLst>
                                      </p:cBhvr>
                                      <p:to>
                                        <p:strVal val="visible"/>
                                      </p:to>
                                    </p:set>
                                    <p:animEffect transition="in" filter="wipe(left)">
                                      <p:cBhvr>
                                        <p:cTn id="32" dur="500"/>
                                        <p:tgtEl>
                                          <p:spTgt spid="48845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8458"/>
                                        </p:tgtEl>
                                        <p:attrNameLst>
                                          <p:attrName>style.visibility</p:attrName>
                                        </p:attrNameLst>
                                      </p:cBhvr>
                                      <p:to>
                                        <p:strVal val="visible"/>
                                      </p:to>
                                    </p:set>
                                    <p:animEffect transition="in" filter="wipe(left)">
                                      <p:cBhvr>
                                        <p:cTn id="37" dur="500"/>
                                        <p:tgtEl>
                                          <p:spTgt spid="4884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488454"/>
                                        </p:tgtEl>
                                        <p:attrNameLst>
                                          <p:attrName>style.visibility</p:attrName>
                                        </p:attrNameLst>
                                      </p:cBhvr>
                                      <p:to>
                                        <p:strVal val="visible"/>
                                      </p:to>
                                    </p:set>
                                    <p:anim calcmode="lin" valueType="num">
                                      <p:cBhvr>
                                        <p:cTn id="42" dur="500" fill="hold"/>
                                        <p:tgtEl>
                                          <p:spTgt spid="488454"/>
                                        </p:tgtEl>
                                        <p:attrNameLst>
                                          <p:attrName>ppt_w</p:attrName>
                                        </p:attrNameLst>
                                      </p:cBhvr>
                                      <p:tavLst>
                                        <p:tav tm="0">
                                          <p:val>
                                            <p:fltVal val="0"/>
                                          </p:val>
                                        </p:tav>
                                        <p:tav tm="100000">
                                          <p:val>
                                            <p:strVal val="#ppt_w"/>
                                          </p:val>
                                        </p:tav>
                                      </p:tavLst>
                                    </p:anim>
                                    <p:anim calcmode="lin" valueType="num">
                                      <p:cBhvr>
                                        <p:cTn id="43" dur="500" fill="hold"/>
                                        <p:tgtEl>
                                          <p:spTgt spid="488454"/>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88450"/>
                                        </p:tgtEl>
                                        <p:attrNameLst>
                                          <p:attrName>style.visibility</p:attrName>
                                        </p:attrNameLst>
                                      </p:cBhvr>
                                      <p:to>
                                        <p:strVal val="visible"/>
                                      </p:to>
                                    </p:set>
                                    <p:anim calcmode="lin" valueType="num">
                                      <p:cBhvr additive="base">
                                        <p:cTn id="48" dur="500" fill="hold"/>
                                        <p:tgtEl>
                                          <p:spTgt spid="488450"/>
                                        </p:tgtEl>
                                        <p:attrNameLst>
                                          <p:attrName>ppt_x</p:attrName>
                                        </p:attrNameLst>
                                      </p:cBhvr>
                                      <p:tavLst>
                                        <p:tav tm="0">
                                          <p:val>
                                            <p:strVal val="#ppt_x"/>
                                          </p:val>
                                        </p:tav>
                                        <p:tav tm="100000">
                                          <p:val>
                                            <p:strVal val="#ppt_x"/>
                                          </p:val>
                                        </p:tav>
                                      </p:tavLst>
                                    </p:anim>
                                    <p:anim calcmode="lin" valueType="num">
                                      <p:cBhvr additive="base">
                                        <p:cTn id="49" dur="500" fill="hold"/>
                                        <p:tgtEl>
                                          <p:spTgt spid="488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animBg="1" autoUpdateAnimBg="0"/>
      <p:bldP spid="488451" grpId="0" autoUpdateAnimBg="0"/>
      <p:bldP spid="488453" grpId="0" build="p" autoUpdateAnimBg="0"/>
      <p:bldP spid="488454" grpId="0" autoUpdateAnimBg="0"/>
      <p:bldP spid="488458" grpId="0" autoUpdateAnimBg="0"/>
    </p:bldLst>
  </p:timing>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10772</TotalTime>
  <Words>7186</Words>
  <Application>Microsoft Office PowerPoint</Application>
  <PresentationFormat>全屏显示(4:3)</PresentationFormat>
  <Paragraphs>1175</Paragraphs>
  <Slides>54</Slides>
  <Notes>30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4" baseType="lpstr">
      <vt:lpstr>仿宋_GB2312</vt:lpstr>
      <vt:lpstr>黑体</vt:lpstr>
      <vt:lpstr>华文彩云</vt:lpstr>
      <vt:lpstr>隶书</vt:lpstr>
      <vt:lpstr>Arial</vt:lpstr>
      <vt:lpstr>Tahoma</vt:lpstr>
      <vt:lpstr>Times New Roman</vt:lpstr>
      <vt:lpstr>Wingdings</vt:lpstr>
      <vt:lpstr>数字图像处理</vt:lpstr>
      <vt:lpstr>位图图像</vt:lpstr>
      <vt:lpstr>第六章 树与二叉树</vt:lpstr>
      <vt:lpstr>一、树的定义(Tree)</vt:lpstr>
      <vt:lpstr>一、树的定义(举例)</vt:lpstr>
      <vt:lpstr>一、树的定义(举例)</vt:lpstr>
      <vt:lpstr>二、树的基本术语</vt:lpstr>
      <vt:lpstr>二、树的基本术语</vt:lpstr>
      <vt:lpstr>二、树的基本术语</vt:lpstr>
      <vt:lpstr>PowerPoint 演示文稿</vt:lpstr>
      <vt:lpstr>讨论3：树的链式存储方案应该怎样制定？</vt:lpstr>
      <vt:lpstr>PowerPoint 演示文稿</vt:lpstr>
      <vt:lpstr>一、二叉树(Binary Tree)</vt:lpstr>
      <vt:lpstr>PowerPoint 演示文稿</vt:lpstr>
      <vt:lpstr>二、二叉树性质１</vt:lpstr>
      <vt:lpstr>三、二叉树性质２</vt:lpstr>
      <vt:lpstr>四、二叉树性质３</vt:lpstr>
      <vt:lpstr>五、满二叉树</vt:lpstr>
      <vt:lpstr>六、完全二叉树</vt:lpstr>
      <vt:lpstr>PowerPoint 演示文稿</vt:lpstr>
      <vt:lpstr>六、完全二叉树(性质４)</vt:lpstr>
      <vt:lpstr>六、完全二叉树(性质５)</vt:lpstr>
      <vt:lpstr>PowerPoint 演示文稿</vt:lpstr>
      <vt:lpstr>七、二叉树的顺序存储结构</vt:lpstr>
      <vt:lpstr>PowerPoint 演示文稿</vt:lpstr>
      <vt:lpstr>八、二叉树的链式存储结构</vt:lpstr>
      <vt:lpstr>八、二叉树的链式存储结构</vt:lpstr>
      <vt:lpstr>八、二叉树的链式存储结构</vt:lpstr>
      <vt:lpstr>八、二叉树的链式存储结构</vt:lpstr>
      <vt:lpstr>八、二叉树的链式存储结构</vt:lpstr>
      <vt:lpstr>一、遍历二叉树</vt:lpstr>
      <vt:lpstr>一、遍历[周游]二叉树</vt:lpstr>
      <vt:lpstr>二、先序遍历二叉树</vt:lpstr>
      <vt:lpstr>二、先序遍历二叉树</vt:lpstr>
      <vt:lpstr>二、先序遍历二叉树</vt:lpstr>
      <vt:lpstr>二、先序遍历二叉树[特性]</vt:lpstr>
      <vt:lpstr>三、中序遍历二叉树</vt:lpstr>
      <vt:lpstr>三、中序遍历二叉树</vt:lpstr>
      <vt:lpstr>三、中序遍历二叉树</vt:lpstr>
      <vt:lpstr>中序遍历二叉树的非递归算法</vt:lpstr>
      <vt:lpstr>三、中序遍历二叉树[特性]</vt:lpstr>
      <vt:lpstr>四、后序遍历二叉树</vt:lpstr>
      <vt:lpstr>四、后序遍历二叉树</vt:lpstr>
      <vt:lpstr>四、后序遍历二叉树</vt:lpstr>
      <vt:lpstr>四、后先序遍历二叉树[特性]</vt:lpstr>
      <vt:lpstr>例题：用二叉树表示算术表达式</vt:lpstr>
      <vt:lpstr>练习：写出二叉树的先序、中序、后序遍历结果</vt:lpstr>
      <vt:lpstr>五、根据先、中序遍历求序列二叉树[参见pp154]</vt:lpstr>
      <vt:lpstr>五、根据先、中序遍历求序列二叉树</vt:lpstr>
      <vt:lpstr>五、根据先、中序遍历求序列二叉树</vt:lpstr>
      <vt:lpstr>五、根据后、中序遍历求序列二叉树</vt:lpstr>
      <vt:lpstr>五、根据后、中序遍历求序列二叉树</vt:lpstr>
      <vt:lpstr>五、根据后、中序遍历求序列二叉树</vt:lpstr>
      <vt:lpstr>练习：已知某二叉树先序遍历结果为ABCDEGF,中序遍历结果为CBEGDFA，求该二叉树的形态及后序遍历结果。</vt:lpstr>
      <vt:lpstr>问题：如何把二叉树以链表形式存入电脑内？</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1021</cp:revision>
  <cp:lastPrinted>1601-01-01T00:00:00Z</cp:lastPrinted>
  <dcterms:created xsi:type="dcterms:W3CDTF">2002-05-23T03:32:32Z</dcterms:created>
  <dcterms:modified xsi:type="dcterms:W3CDTF">2021-10-17T02:41:28Z</dcterms:modified>
</cp:coreProperties>
</file>