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8"/>
  </p:notesMasterIdLst>
  <p:handoutMasterIdLst>
    <p:handoutMasterId r:id="rId69"/>
  </p:handoutMasterIdLst>
  <p:sldIdLst>
    <p:sldId id="268" r:id="rId2"/>
    <p:sldId id="269" r:id="rId3"/>
    <p:sldId id="270" r:id="rId4"/>
    <p:sldId id="273" r:id="rId5"/>
    <p:sldId id="275" r:id="rId6"/>
    <p:sldId id="272" r:id="rId7"/>
    <p:sldId id="274" r:id="rId8"/>
    <p:sldId id="276" r:id="rId9"/>
    <p:sldId id="277" r:id="rId10"/>
    <p:sldId id="349" r:id="rId11"/>
    <p:sldId id="282" r:id="rId12"/>
    <p:sldId id="278" r:id="rId13"/>
    <p:sldId id="279" r:id="rId14"/>
    <p:sldId id="280" r:id="rId15"/>
    <p:sldId id="416" r:id="rId16"/>
    <p:sldId id="417" r:id="rId17"/>
    <p:sldId id="378" r:id="rId18"/>
    <p:sldId id="281" r:id="rId19"/>
    <p:sldId id="283" r:id="rId20"/>
    <p:sldId id="284" r:id="rId21"/>
    <p:sldId id="379" r:id="rId22"/>
    <p:sldId id="285" r:id="rId23"/>
    <p:sldId id="286" r:id="rId24"/>
    <p:sldId id="365" r:id="rId25"/>
    <p:sldId id="366" r:id="rId26"/>
    <p:sldId id="287" r:id="rId27"/>
    <p:sldId id="288" r:id="rId28"/>
    <p:sldId id="289" r:id="rId29"/>
    <p:sldId id="290" r:id="rId30"/>
    <p:sldId id="291" r:id="rId31"/>
    <p:sldId id="445" r:id="rId32"/>
    <p:sldId id="368" r:id="rId33"/>
    <p:sldId id="369" r:id="rId34"/>
    <p:sldId id="370" r:id="rId35"/>
    <p:sldId id="367" r:id="rId36"/>
    <p:sldId id="297" r:id="rId37"/>
    <p:sldId id="380" r:id="rId38"/>
    <p:sldId id="381" r:id="rId39"/>
    <p:sldId id="300" r:id="rId40"/>
    <p:sldId id="302" r:id="rId41"/>
    <p:sldId id="304" r:id="rId42"/>
    <p:sldId id="303" r:id="rId43"/>
    <p:sldId id="383" r:id="rId44"/>
    <p:sldId id="296" r:id="rId45"/>
    <p:sldId id="298" r:id="rId46"/>
    <p:sldId id="299" r:id="rId47"/>
    <p:sldId id="385" r:id="rId48"/>
    <p:sldId id="305" r:id="rId49"/>
    <p:sldId id="386" r:id="rId50"/>
    <p:sldId id="306" r:id="rId51"/>
    <p:sldId id="447" r:id="rId52"/>
    <p:sldId id="387" r:id="rId53"/>
    <p:sldId id="308" r:id="rId54"/>
    <p:sldId id="388" r:id="rId55"/>
    <p:sldId id="389" r:id="rId56"/>
    <p:sldId id="390" r:id="rId57"/>
    <p:sldId id="391" r:id="rId58"/>
    <p:sldId id="392" r:id="rId59"/>
    <p:sldId id="393" r:id="rId60"/>
    <p:sldId id="310" r:id="rId61"/>
    <p:sldId id="311" r:id="rId62"/>
    <p:sldId id="312" r:id="rId63"/>
    <p:sldId id="394" r:id="rId64"/>
    <p:sldId id="371" r:id="rId65"/>
    <p:sldId id="396" r:id="rId66"/>
    <p:sldId id="397" r:id="rId67"/>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808080"/>
    <a:srgbClr val="3333CC"/>
    <a:srgbClr val="CADBFA"/>
    <a:srgbClr val="2BDC08"/>
    <a:srgbClr val="FF7C80"/>
    <a:srgbClr val="CC3300"/>
    <a:srgbClr val="DDDDDD"/>
    <a:srgbClr val="AC549B"/>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32723" autoAdjust="0"/>
    <p:restoredTop sz="59005" autoAdjust="0"/>
  </p:normalViewPr>
  <p:slideViewPr>
    <p:cSldViewPr>
      <p:cViewPr varScale="1">
        <p:scale>
          <a:sx n="59" d="100"/>
          <a:sy n="59" d="100"/>
        </p:scale>
        <p:origin x="2464"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sorterViewPr>
    <p:cViewPr>
      <p:scale>
        <a:sx n="100" d="100"/>
        <a:sy n="100" d="100"/>
      </p:scale>
      <p:origin x="0" y="-151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22.xml"/><Relationship Id="rId26" Type="http://schemas.openxmlformats.org/officeDocument/2006/relationships/slide" Target="slides/slide33.xml"/><Relationship Id="rId39" Type="http://schemas.openxmlformats.org/officeDocument/2006/relationships/slide" Target="slides/slide60.xml"/><Relationship Id="rId3" Type="http://schemas.openxmlformats.org/officeDocument/2006/relationships/slide" Target="slides/slide4.xml"/><Relationship Id="rId21" Type="http://schemas.openxmlformats.org/officeDocument/2006/relationships/slide" Target="slides/slide25.xml"/><Relationship Id="rId34" Type="http://schemas.openxmlformats.org/officeDocument/2006/relationships/slide" Target="slides/slide45.xml"/><Relationship Id="rId42" Type="http://schemas.openxmlformats.org/officeDocument/2006/relationships/slide" Target="slides/slide64.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1.xml"/><Relationship Id="rId25" Type="http://schemas.openxmlformats.org/officeDocument/2006/relationships/slide" Target="slides/slide32.xml"/><Relationship Id="rId33" Type="http://schemas.openxmlformats.org/officeDocument/2006/relationships/slide" Target="slides/slide44.xml"/><Relationship Id="rId38" Type="http://schemas.openxmlformats.org/officeDocument/2006/relationships/slide" Target="slides/slide53.xml"/><Relationship Id="rId2" Type="http://schemas.openxmlformats.org/officeDocument/2006/relationships/slide" Target="slides/slide3.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6.xml"/><Relationship Id="rId41" Type="http://schemas.openxmlformats.org/officeDocument/2006/relationships/slide" Target="slides/slide62.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31.xml"/><Relationship Id="rId32" Type="http://schemas.openxmlformats.org/officeDocument/2006/relationships/slide" Target="slides/slide41.xml"/><Relationship Id="rId37" Type="http://schemas.openxmlformats.org/officeDocument/2006/relationships/slide" Target="slides/slide51.xml"/><Relationship Id="rId40" Type="http://schemas.openxmlformats.org/officeDocument/2006/relationships/slide" Target="slides/slide61.xml"/><Relationship Id="rId5" Type="http://schemas.openxmlformats.org/officeDocument/2006/relationships/slide" Target="slides/slide6.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5.xml"/><Relationship Id="rId36" Type="http://schemas.openxmlformats.org/officeDocument/2006/relationships/slide" Target="slides/slide50.xml"/><Relationship Id="rId10" Type="http://schemas.openxmlformats.org/officeDocument/2006/relationships/slide" Target="slides/slide11.xml"/><Relationship Id="rId19" Type="http://schemas.openxmlformats.org/officeDocument/2006/relationships/slide" Target="slides/slide23.xml"/><Relationship Id="rId31" Type="http://schemas.openxmlformats.org/officeDocument/2006/relationships/slide" Target="slides/slide4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4.xml"/><Relationship Id="rId30" Type="http://schemas.openxmlformats.org/officeDocument/2006/relationships/slide" Target="slides/slide39.xml"/><Relationship Id="rId35"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1026">
            <a:extLst>
              <a:ext uri="{FF2B5EF4-FFF2-40B4-BE49-F238E27FC236}">
                <a16:creationId xmlns:a16="http://schemas.microsoft.com/office/drawing/2014/main" id="{F3FE29D4-F57F-415B-BEA4-4673F1AFFF7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1027">
            <a:extLst>
              <a:ext uri="{FF2B5EF4-FFF2-40B4-BE49-F238E27FC236}">
                <a16:creationId xmlns:a16="http://schemas.microsoft.com/office/drawing/2014/main" id="{EADFCDFF-3C13-44D0-A06A-A6157A85C6C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1028">
            <a:extLst>
              <a:ext uri="{FF2B5EF4-FFF2-40B4-BE49-F238E27FC236}">
                <a16:creationId xmlns:a16="http://schemas.microsoft.com/office/drawing/2014/main" id="{7CE2A3BE-9901-4CCF-9825-B3016EAB0D4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1029">
            <a:extLst>
              <a:ext uri="{FF2B5EF4-FFF2-40B4-BE49-F238E27FC236}">
                <a16:creationId xmlns:a16="http://schemas.microsoft.com/office/drawing/2014/main" id="{2CD5FEA1-685C-4FE4-8CB9-A67880EBFC39}"/>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CED0755-11E5-4D68-AA7E-A8B881C7947B}"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5E47968-4FF0-4121-BB64-F3F0FB12960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EE1ABD88-633B-44E8-8FDC-637CE73CD27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93501528-5D72-4AA4-A416-5E57B4F5401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CB687060-8664-4F63-95A3-1F6D32E3B40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F7836DFF-0781-4385-8487-7E786489F92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FC18A24A-1AC3-4997-89E5-2E7A1851C12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F2735C2-49BF-4078-809D-04FD00A3D49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0A340C3D-1BFD-410C-9A68-7B23F231540D}"/>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F33A2BBF-BE94-4B5A-9B9D-814240014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148" name="灯片编号占位符 3">
            <a:extLst>
              <a:ext uri="{FF2B5EF4-FFF2-40B4-BE49-F238E27FC236}">
                <a16:creationId xmlns:a16="http://schemas.microsoft.com/office/drawing/2014/main" id="{385ED79E-8F00-4B4C-BEC1-9EABF0E8B5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B3E55498-33CB-4586-993F-6C67A65F402A}" type="slidenum">
              <a:rPr lang="zh-CN" altLang="en-US" sz="1200" smtClean="0"/>
              <a:pPr/>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15</a:t>
            </a:fld>
            <a:endParaRPr lang="en-US" altLang="zh-CN"/>
          </a:p>
        </p:txBody>
      </p:sp>
    </p:spTree>
    <p:extLst>
      <p:ext uri="{BB962C8B-B14F-4D97-AF65-F5344CB8AC3E}">
        <p14:creationId xmlns:p14="http://schemas.microsoft.com/office/powerpoint/2010/main" val="387186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AE5198D3-7567-4379-9E7E-2B792BAD2228}" type="slidenum">
              <a:rPr lang="zh-CN" altLang="en-US" smtClean="0"/>
              <a:pPr>
                <a:defRPr/>
              </a:pPr>
              <a:t>16</a:t>
            </a:fld>
            <a:endParaRPr lang="en-US" altLang="zh-CN"/>
          </a:p>
        </p:txBody>
      </p:sp>
    </p:spTree>
    <p:extLst>
      <p:ext uri="{BB962C8B-B14F-4D97-AF65-F5344CB8AC3E}">
        <p14:creationId xmlns:p14="http://schemas.microsoft.com/office/powerpoint/2010/main" val="3535060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27AA0B0E-20E8-49FD-ADCA-60A5E0FD0056}"/>
              </a:ext>
            </a:extLst>
          </p:cNvPr>
          <p:cNvSpPr>
            <a:spLocks noGrp="1" noRot="1" noChangeAspect="1" noChangeArrowheads="1" noTextEdit="1"/>
          </p:cNvSpPr>
          <p:nvPr>
            <p:ph type="sldImg"/>
          </p:nvPr>
        </p:nvSpPr>
        <p:spPr>
          <a:ln/>
        </p:spPr>
      </p:sp>
      <p:sp>
        <p:nvSpPr>
          <p:cNvPr id="24579" name="备注占位符 2">
            <a:extLst>
              <a:ext uri="{FF2B5EF4-FFF2-40B4-BE49-F238E27FC236}">
                <a16:creationId xmlns:a16="http://schemas.microsoft.com/office/drawing/2014/main" id="{B19522B0-934E-4578-AB3E-6A369B1547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4580" name="灯片编号占位符 3">
            <a:extLst>
              <a:ext uri="{FF2B5EF4-FFF2-40B4-BE49-F238E27FC236}">
                <a16:creationId xmlns:a16="http://schemas.microsoft.com/office/drawing/2014/main" id="{2D726685-92DC-48C3-A221-A886C9C8DB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8B93754-2344-4F60-84F9-1D9915587B8A}" type="slidenum">
              <a:rPr lang="zh-CN" altLang="en-US" smtClean="0">
                <a:latin typeface="Tahoma" panose="020B0604030504040204" pitchFamily="34" charset="0"/>
              </a:rPr>
              <a:pPr>
                <a:spcBef>
                  <a:spcPct val="0"/>
                </a:spcBef>
              </a:pPr>
              <a:t>17</a:t>
            </a:fld>
            <a:endParaRPr lang="en-US" altLang="zh-CN">
              <a:latin typeface="Tahoma" panose="020B060403050404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18</a:t>
            </a:fld>
            <a:endParaRPr lang="en-US" altLang="zh-CN"/>
          </a:p>
        </p:txBody>
      </p:sp>
    </p:spTree>
    <p:extLst>
      <p:ext uri="{BB962C8B-B14F-4D97-AF65-F5344CB8AC3E}">
        <p14:creationId xmlns:p14="http://schemas.microsoft.com/office/powerpoint/2010/main" val="759543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FFA03F90-BDC8-445B-8699-A0B485B2CAA7}"/>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3575C243-45E4-4055-A33B-9F335295E0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无向图的邻接矩阵是一个对称矩阵，因此，可采用只存储上三角阵或下三角阵的压缩存储方式。</a:t>
            </a:r>
            <a:endParaRPr lang="en-US" altLang="zh-CN" dirty="0"/>
          </a:p>
          <a:p>
            <a:endParaRPr lang="en-US" altLang="zh-CN" dirty="0"/>
          </a:p>
        </p:txBody>
      </p:sp>
      <p:sp>
        <p:nvSpPr>
          <p:cNvPr id="28676" name="灯片编号占位符 3">
            <a:extLst>
              <a:ext uri="{FF2B5EF4-FFF2-40B4-BE49-F238E27FC236}">
                <a16:creationId xmlns:a16="http://schemas.microsoft.com/office/drawing/2014/main" id="{B8537B4E-3DB3-4002-BDBB-453A660725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C3A4D55F-DE6A-4A51-A606-236BFEFC7DDA}" type="slidenum">
              <a:rPr lang="zh-CN" altLang="en-US" sz="1200" smtClean="0"/>
              <a:pPr/>
              <a:t>20</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其中，</a:t>
            </a:r>
            <a:r>
              <a:rPr lang="zh-CN" altLang="en-US" b="0" dirty="0">
                <a:latin typeface="黑体" panose="02010609060101010101" pitchFamily="49" charset="-122"/>
                <a:ea typeface="黑体" panose="02010609060101010101" pitchFamily="49" charset="-122"/>
              </a:rPr>
              <a:t>∞符号可以用计算机中一个足够大的数代替，以与边的权重相区别。</a:t>
            </a:r>
            <a:endParaRPr lang="zh-CN" altLang="en-US" b="0"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22</a:t>
            </a:fld>
            <a:endParaRPr lang="en-US" altLang="zh-CN"/>
          </a:p>
        </p:txBody>
      </p:sp>
    </p:spTree>
    <p:extLst>
      <p:ext uri="{BB962C8B-B14F-4D97-AF65-F5344CB8AC3E}">
        <p14:creationId xmlns:p14="http://schemas.microsoft.com/office/powerpoint/2010/main" val="3405594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4DCA1854-5EAE-4B9C-93B7-9FC089C37DA3}"/>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FA0DF7BA-EFD4-4338-AED8-D56F35BFAB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邻接矩阵的基本思想是引入两个数组：一个用于记录图中各个顶点信息的一维数组，称为顶点表；另一个用于表示图中各个顶点之间关系的二维数组，称为邻接矩阵。</a:t>
            </a:r>
          </a:p>
        </p:txBody>
      </p:sp>
      <p:sp>
        <p:nvSpPr>
          <p:cNvPr id="33796" name="灯片编号占位符 3">
            <a:extLst>
              <a:ext uri="{FF2B5EF4-FFF2-40B4-BE49-F238E27FC236}">
                <a16:creationId xmlns:a16="http://schemas.microsoft.com/office/drawing/2014/main" id="{C8289E50-5BEF-442E-9781-0F9E20D361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6AFDD25-5035-475A-B8D3-AE538F697690}" type="slidenum">
              <a:rPr lang="zh-CN" altLang="en-US" smtClean="0">
                <a:latin typeface="Tahoma" panose="020B0604030504040204" pitchFamily="34" charset="0"/>
              </a:rPr>
              <a:pPr>
                <a:spcBef>
                  <a:spcPct val="0"/>
                </a:spcBef>
              </a:pPr>
              <a:t>24</a:t>
            </a:fld>
            <a:endParaRPr lang="en-US" altLang="zh-CN">
              <a:latin typeface="Tahoma" panose="020B060403050404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B5E5A8F2-3DD7-4063-85DD-51141A656B17}"/>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96AF6684-DF34-4538-BB41-95AC70EC92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35844" name="灯片编号占位符 3">
            <a:extLst>
              <a:ext uri="{FF2B5EF4-FFF2-40B4-BE49-F238E27FC236}">
                <a16:creationId xmlns:a16="http://schemas.microsoft.com/office/drawing/2014/main" id="{C025C4CA-19CB-415A-96ED-739F5D06C0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1016681-9338-451F-B787-38EC12DE2A0B}" type="slidenum">
              <a:rPr lang="zh-CN" altLang="en-US" smtClean="0">
                <a:latin typeface="Tahoma" panose="020B0604030504040204" pitchFamily="34" charset="0"/>
              </a:rPr>
              <a:pPr>
                <a:spcBef>
                  <a:spcPct val="0"/>
                </a:spcBef>
              </a:pPr>
              <a:t>25</a:t>
            </a:fld>
            <a:endParaRPr lang="en-US" altLang="zh-CN">
              <a:latin typeface="Tahoma" panose="020B060403050404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26</a:t>
            </a:fld>
            <a:endParaRPr lang="en-US" altLang="zh-CN"/>
          </a:p>
        </p:txBody>
      </p:sp>
    </p:spTree>
    <p:extLst>
      <p:ext uri="{BB962C8B-B14F-4D97-AF65-F5344CB8AC3E}">
        <p14:creationId xmlns:p14="http://schemas.microsoft.com/office/powerpoint/2010/main" val="3887913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A2207CC5-4847-4939-A5A8-B73EE76A155F}"/>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E430A68E-2EAA-4EB2-BEF3-1DBBB9EB6B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这个表，表头是指针数组，指向的单元结构是不同的。</a:t>
            </a:r>
          </a:p>
        </p:txBody>
      </p:sp>
      <p:sp>
        <p:nvSpPr>
          <p:cNvPr id="41988" name="灯片编号占位符 3">
            <a:extLst>
              <a:ext uri="{FF2B5EF4-FFF2-40B4-BE49-F238E27FC236}">
                <a16:creationId xmlns:a16="http://schemas.microsoft.com/office/drawing/2014/main" id="{D3C44870-6AA7-4E29-9F65-F33028DBAC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E3E8AF89-E183-45D0-AD76-CB0806F8D9CC}" type="slidenum">
              <a:rPr lang="zh-CN" altLang="en-US" sz="1200" smtClean="0"/>
              <a:pPr/>
              <a:t>30</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2</a:t>
            </a:fld>
            <a:endParaRPr lang="en-US" altLang="zh-CN"/>
          </a:p>
        </p:txBody>
      </p:sp>
    </p:spTree>
    <p:extLst>
      <p:ext uri="{BB962C8B-B14F-4D97-AF65-F5344CB8AC3E}">
        <p14:creationId xmlns:p14="http://schemas.microsoft.com/office/powerpoint/2010/main" val="3704035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F7A24E2D-C198-4E70-97B8-1407AFE493B3}"/>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5D78B9E8-6938-479E-85B1-3826D228B5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这个结构定义的是一个头指针，指向顶点数组的头指针，顶点数组的每个元素对应一个单链表，记录边长信息。</a:t>
            </a:r>
            <a:endParaRPr lang="en-US" altLang="zh-CN" dirty="0"/>
          </a:p>
          <a:p>
            <a:endParaRPr lang="en-US" altLang="zh-CN" dirty="0"/>
          </a:p>
          <a:p>
            <a:r>
              <a:rPr lang="zh-CN" altLang="en-US" dirty="0"/>
              <a:t>除了这种定义方式以外，还有这两种方式：</a:t>
            </a:r>
            <a:endParaRPr lang="en-US" altLang="zh-CN" dirty="0"/>
          </a:p>
          <a:p>
            <a:r>
              <a:rPr lang="zh-CN" altLang="en-US" dirty="0"/>
              <a:t>第一种：边的结点定义相同，邻接点头指针定义方式不同，定义为二维指针，指向指针数组：</a:t>
            </a:r>
            <a:endParaRPr lang="en-US" altLang="zh-CN" dirty="0"/>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class  Graph {		    // </a:t>
            </a:r>
            <a:r>
              <a:rPr lang="zh-CN" altLang="en-US" sz="1200" b="1" dirty="0">
                <a:latin typeface="黑体" panose="02010609060101010101" pitchFamily="49" charset="-122"/>
                <a:ea typeface="黑体" panose="02010609060101010101" pitchFamily="49" charset="-122"/>
              </a:rPr>
              <a:t>定义图（采用邻接链表）</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int  </a:t>
            </a:r>
            <a:r>
              <a:rPr lang="en-US" altLang="zh-CN" sz="1200" b="1" dirty="0" err="1">
                <a:latin typeface="黑体" panose="02010609060101010101" pitchFamily="49" charset="-122"/>
                <a:ea typeface="黑体" panose="02010609060101010101" pitchFamily="49" charset="-122"/>
              </a:rPr>
              <a:t>VertexNum</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顶点数</a:t>
            </a:r>
            <a:endParaRPr lang="en-US" altLang="zh-CN" sz="12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string *Vertex;               // </a:t>
            </a:r>
            <a:r>
              <a:rPr lang="zh-CN" altLang="en-US" sz="1200" b="1" dirty="0">
                <a:latin typeface="黑体" panose="02010609060101010101" pitchFamily="49" charset="-122"/>
                <a:ea typeface="黑体" panose="02010609060101010101" pitchFamily="49" charset="-122"/>
              </a:rPr>
              <a:t>顶点数组</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Node *</a:t>
            </a:r>
            <a:r>
              <a:rPr lang="zh-CN" altLang="en-US" sz="1200" b="1" dirty="0">
                <a:latin typeface="黑体" panose="02010609060101010101" pitchFamily="49" charset="-122"/>
                <a:ea typeface="黑体" panose="02010609060101010101" pitchFamily="49" charset="-122"/>
              </a:rPr>
              <a:t>*</a:t>
            </a:r>
            <a:r>
              <a:rPr lang="en-US" altLang="zh-CN" sz="1200" b="1" dirty="0" err="1">
                <a:latin typeface="黑体" panose="02010609060101010101" pitchFamily="49" charset="-122"/>
                <a:ea typeface="黑体" panose="02010609060101010101" pitchFamily="49" charset="-122"/>
              </a:rPr>
              <a:t>AdjList</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二级指针，指向指针数组</a:t>
            </a:r>
            <a:endParaRPr lang="en-US" altLang="zh-CN" sz="12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public:</a:t>
            </a: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a:t>
            </a:r>
            <a:r>
              <a:rPr lang="zh-CN" altLang="en-US" sz="1200" b="1" dirty="0">
                <a:latin typeface="黑体" panose="02010609060101010101" pitchFamily="49" charset="-122"/>
                <a:ea typeface="黑体" panose="02010609060101010101" pitchFamily="49" charset="-122"/>
              </a:rPr>
              <a:t>各种方法</a:t>
            </a: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a:t>
            </a:r>
          </a:p>
          <a:p>
            <a:pPr eaLnBrk="1" hangingPunct="1">
              <a:spcBef>
                <a:spcPct val="70000"/>
              </a:spcBef>
              <a:buFont typeface="Wingdings" panose="05000000000000000000" pitchFamily="2" charset="2"/>
              <a:buNone/>
            </a:pPr>
            <a:endParaRPr lang="en-US" altLang="zh-CN" sz="12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第二种：顶点结构单独定义：</a:t>
            </a:r>
            <a:endParaRPr lang="en-US" altLang="zh-CN" sz="12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struct </a:t>
            </a:r>
            <a:r>
              <a:rPr lang="en-US" altLang="zh-CN" sz="1200" b="1" dirty="0" err="1">
                <a:latin typeface="黑体" panose="02010609060101010101" pitchFamily="49" charset="-122"/>
                <a:ea typeface="黑体" panose="02010609060101010101" pitchFamily="49" charset="-122"/>
              </a:rPr>
              <a:t>EdgeNode</a:t>
            </a:r>
            <a:r>
              <a:rPr lang="en-US" altLang="zh-CN" sz="1200" b="1" dirty="0">
                <a:latin typeface="黑体" panose="02010609060101010101" pitchFamily="49" charset="-122"/>
                <a:ea typeface="黑体" panose="02010609060101010101" pitchFamily="49" charset="-122"/>
              </a:rPr>
              <a:t> {		// </a:t>
            </a:r>
            <a:r>
              <a:rPr lang="zh-CN" altLang="en-US" sz="1200" b="1" dirty="0">
                <a:latin typeface="黑体" panose="02010609060101010101" pitchFamily="49" charset="-122"/>
                <a:ea typeface="黑体" panose="02010609060101010101" pitchFamily="49" charset="-122"/>
              </a:rPr>
              <a:t>定义图的边的结构</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int VertexNo;		// </a:t>
            </a:r>
            <a:r>
              <a:rPr lang="zh-CN" altLang="en-US" sz="1200" b="1" dirty="0">
                <a:latin typeface="黑体" panose="02010609060101010101" pitchFamily="49" charset="-122"/>
                <a:ea typeface="黑体" panose="02010609060101010101" pitchFamily="49" charset="-122"/>
              </a:rPr>
              <a:t>顶点下标</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EdgeNode</a:t>
            </a:r>
            <a:r>
              <a:rPr lang="en-US" altLang="zh-CN" sz="1200" b="1" dirty="0">
                <a:latin typeface="黑体" panose="02010609060101010101" pitchFamily="49" charset="-122"/>
                <a:ea typeface="黑体" panose="02010609060101010101" pitchFamily="49" charset="-122"/>
              </a:rPr>
              <a:t>* NextArc;		// </a:t>
            </a:r>
            <a:r>
              <a:rPr lang="zh-CN" altLang="en-US" sz="1200" b="1" dirty="0">
                <a:latin typeface="黑体" panose="02010609060101010101" pitchFamily="49" charset="-122"/>
                <a:ea typeface="黑体" panose="02010609060101010101" pitchFamily="49" charset="-122"/>
              </a:rPr>
              <a:t>指向下一条边</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弧</a:t>
            </a:r>
            <a:r>
              <a:rPr lang="en-US" altLang="zh-CN" sz="1200" b="1" dirty="0">
                <a:latin typeface="黑体" panose="02010609060101010101" pitchFamily="49" charset="-122"/>
                <a:ea typeface="黑体" panose="02010609060101010101" pitchFamily="49" charset="-122"/>
              </a:rPr>
              <a:t>)</a:t>
            </a:r>
            <a:r>
              <a:rPr lang="zh-CN" altLang="en-US" sz="1200" b="1" dirty="0">
                <a:latin typeface="黑体" panose="02010609060101010101" pitchFamily="49" charset="-122"/>
                <a:ea typeface="黑体" panose="02010609060101010101" pitchFamily="49" charset="-122"/>
              </a:rPr>
              <a:t>指针</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EdgeNode</a:t>
            </a:r>
            <a:r>
              <a:rPr lang="en-US" altLang="zh-CN" sz="1200" b="1" dirty="0">
                <a:latin typeface="黑体" panose="02010609060101010101" pitchFamily="49" charset="-122"/>
                <a:ea typeface="黑体" panose="02010609060101010101" pitchFamily="49" charset="-122"/>
              </a:rPr>
              <a:t>(){NextArc=NULL;}</a:t>
            </a: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a:t>
            </a:r>
          </a:p>
          <a:p>
            <a:pPr eaLnBrk="1" hangingPunct="1">
              <a:spcBef>
                <a:spcPct val="70000"/>
              </a:spcBef>
              <a:buFont typeface="Wingdings" panose="05000000000000000000" pitchFamily="2" charset="2"/>
              <a:buNone/>
            </a:pPr>
            <a:endParaRPr lang="en-US" altLang="zh-CN" sz="12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struct VexNode {		// </a:t>
            </a:r>
            <a:r>
              <a:rPr lang="zh-CN" altLang="en-US" sz="1200" b="1" dirty="0">
                <a:latin typeface="黑体" panose="02010609060101010101" pitchFamily="49" charset="-122"/>
                <a:ea typeface="黑体" panose="02010609060101010101" pitchFamily="49" charset="-122"/>
              </a:rPr>
              <a:t>定义图的顶点的结构</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string data;	// </a:t>
            </a:r>
            <a:r>
              <a:rPr lang="zh-CN" altLang="en-US" sz="1200" b="1" dirty="0">
                <a:latin typeface="黑体" panose="02010609060101010101" pitchFamily="49" charset="-122"/>
                <a:ea typeface="黑体" panose="02010609060101010101" pitchFamily="49" charset="-122"/>
              </a:rPr>
              <a:t>顶点信息</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err="1">
                <a:latin typeface="黑体" panose="02010609060101010101" pitchFamily="49" charset="-122"/>
                <a:ea typeface="黑体" panose="02010609060101010101" pitchFamily="49" charset="-122"/>
              </a:rPr>
              <a:t>EdgeNode</a:t>
            </a:r>
            <a:r>
              <a:rPr lang="en-US" altLang="zh-CN" sz="1200" b="1" dirty="0">
                <a:latin typeface="黑体" panose="02010609060101010101" pitchFamily="49" charset="-122"/>
                <a:ea typeface="黑体" panose="02010609060101010101" pitchFamily="49" charset="-122"/>
              </a:rPr>
              <a:t> * </a:t>
            </a:r>
            <a:r>
              <a:rPr lang="en-US" altLang="zh-CN" sz="1200" b="1" dirty="0" err="1">
                <a:latin typeface="黑体" panose="02010609060101010101" pitchFamily="49" charset="-122"/>
                <a:ea typeface="黑体" panose="02010609060101010101" pitchFamily="49" charset="-122"/>
              </a:rPr>
              <a:t>FirstArc</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指向该顶点对应的边的指针</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VexNode(){</a:t>
            </a:r>
            <a:r>
              <a:rPr lang="en-US" altLang="zh-CN" sz="1200" b="1" dirty="0" err="1">
                <a:latin typeface="黑体" panose="02010609060101010101" pitchFamily="49" charset="-122"/>
                <a:ea typeface="黑体" panose="02010609060101010101" pitchFamily="49" charset="-122"/>
              </a:rPr>
              <a:t>FirstArc</a:t>
            </a:r>
            <a:r>
              <a:rPr lang="en-US" altLang="zh-CN" sz="1200" b="1" dirty="0">
                <a:latin typeface="黑体" panose="02010609060101010101" pitchFamily="49" charset="-122"/>
                <a:ea typeface="黑体" panose="02010609060101010101" pitchFamily="49" charset="-122"/>
              </a:rPr>
              <a:t>=NULL;}</a:t>
            </a: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a:t>
            </a:r>
          </a:p>
          <a:p>
            <a:pPr eaLnBrk="1" hangingPunct="1">
              <a:spcBef>
                <a:spcPct val="70000"/>
              </a:spcBef>
              <a:buFont typeface="Wingdings" panose="05000000000000000000" pitchFamily="2" charset="2"/>
              <a:buNone/>
            </a:pPr>
            <a:endParaRPr lang="en-US" altLang="zh-CN" sz="12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class Graph{</a:t>
            </a: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  int  </a:t>
            </a:r>
            <a:r>
              <a:rPr lang="en-US" altLang="zh-CN" sz="1200" b="1" dirty="0" err="1">
                <a:latin typeface="黑体" panose="02010609060101010101" pitchFamily="49" charset="-122"/>
                <a:ea typeface="黑体" panose="02010609060101010101" pitchFamily="49" charset="-122"/>
              </a:rPr>
              <a:t>VertexNum</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顶点数</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int  </a:t>
            </a:r>
            <a:r>
              <a:rPr lang="en-US" altLang="zh-CN" sz="1200" b="1" dirty="0" err="1">
                <a:latin typeface="黑体" panose="02010609060101010101" pitchFamily="49" charset="-122"/>
                <a:ea typeface="黑体" panose="02010609060101010101" pitchFamily="49" charset="-122"/>
              </a:rPr>
              <a:t>EdgeNum</a:t>
            </a:r>
            <a:r>
              <a:rPr lang="en-US" altLang="zh-CN" sz="1200" b="1" dirty="0">
                <a:latin typeface="黑体" panose="02010609060101010101" pitchFamily="49" charset="-122"/>
                <a:ea typeface="黑体" panose="02010609060101010101" pitchFamily="49" charset="-122"/>
              </a:rPr>
              <a:t>;             // </a:t>
            </a:r>
            <a:r>
              <a:rPr lang="zh-CN" altLang="en-US" sz="1200" b="1" dirty="0">
                <a:latin typeface="黑体" panose="02010609060101010101" pitchFamily="49" charset="-122"/>
                <a:ea typeface="黑体" panose="02010609060101010101" pitchFamily="49" charset="-122"/>
              </a:rPr>
              <a:t>边数</a:t>
            </a:r>
          </a:p>
          <a:p>
            <a:pPr eaLnBrk="1" hangingPunct="1">
              <a:spcBef>
                <a:spcPct val="70000"/>
              </a:spcBef>
              <a:buFont typeface="Wingdings" panose="05000000000000000000" pitchFamily="2" charset="2"/>
              <a:buNone/>
            </a:pPr>
            <a:r>
              <a:rPr lang="zh-CN" altLang="en-US" sz="1200" b="1" dirty="0">
                <a:latin typeface="黑体" panose="02010609060101010101" pitchFamily="49" charset="-122"/>
                <a:ea typeface="黑体" panose="02010609060101010101" pitchFamily="49" charset="-122"/>
              </a:rPr>
              <a:t>  </a:t>
            </a:r>
            <a:r>
              <a:rPr lang="en-US" altLang="zh-CN" sz="1200" b="1" dirty="0">
                <a:latin typeface="黑体" panose="02010609060101010101" pitchFamily="49" charset="-122"/>
                <a:ea typeface="黑体" panose="02010609060101010101" pitchFamily="49" charset="-122"/>
              </a:rPr>
              <a:t>VexNode *Vertex;       // </a:t>
            </a:r>
            <a:r>
              <a:rPr lang="zh-CN" altLang="en-US" sz="1200" b="1" dirty="0">
                <a:latin typeface="黑体" panose="02010609060101010101" pitchFamily="49" charset="-122"/>
                <a:ea typeface="黑体" panose="02010609060101010101" pitchFamily="49" charset="-122"/>
              </a:rPr>
              <a:t>顶点数组</a:t>
            </a:r>
            <a:endParaRPr lang="en-US" altLang="zh-CN" sz="12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1200" b="1" dirty="0">
                <a:latin typeface="黑体" panose="02010609060101010101" pitchFamily="49" charset="-122"/>
                <a:ea typeface="黑体" panose="02010609060101010101" pitchFamily="49" charset="-122"/>
              </a:rPr>
              <a:t>}</a:t>
            </a:r>
          </a:p>
          <a:p>
            <a:endParaRPr lang="en-US" altLang="zh-CN" dirty="0"/>
          </a:p>
        </p:txBody>
      </p:sp>
      <p:sp>
        <p:nvSpPr>
          <p:cNvPr id="44036" name="灯片编号占位符 3">
            <a:extLst>
              <a:ext uri="{FF2B5EF4-FFF2-40B4-BE49-F238E27FC236}">
                <a16:creationId xmlns:a16="http://schemas.microsoft.com/office/drawing/2014/main" id="{A8D938A5-C9BB-4CD0-A2DF-39B0030D9E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A732AF5-7EE2-4C34-9E8B-87BAEC0E5A24}" type="slidenum">
              <a:rPr lang="zh-CN" altLang="en-US" smtClean="0">
                <a:latin typeface="Tahoma" panose="020B0604030504040204" pitchFamily="34" charset="0"/>
              </a:rPr>
              <a:pPr>
                <a:spcBef>
                  <a:spcPct val="0"/>
                </a:spcBef>
              </a:pPr>
              <a:t>31</a:t>
            </a:fld>
            <a:endParaRPr lang="en-US" altLang="zh-CN">
              <a:latin typeface="Tahoma" panose="020B060403050404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24098A14-9FAD-43C6-8838-6416B76E011D}"/>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7B208924-BB67-42FA-9543-F7550DBCACB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一条边由顶点对表示</a:t>
            </a:r>
          </a:p>
        </p:txBody>
      </p:sp>
      <p:sp>
        <p:nvSpPr>
          <p:cNvPr id="46084" name="灯片编号占位符 3">
            <a:extLst>
              <a:ext uri="{FF2B5EF4-FFF2-40B4-BE49-F238E27FC236}">
                <a16:creationId xmlns:a16="http://schemas.microsoft.com/office/drawing/2014/main" id="{281F23E7-50AF-4F9F-966E-C9F398C752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5D496AC-7B9C-4F9D-AEDC-32AABF38B7C7}" type="slidenum">
              <a:rPr lang="zh-CN" altLang="en-US" smtClean="0">
                <a:latin typeface="Tahoma" panose="020B0604030504040204" pitchFamily="34" charset="0"/>
              </a:rPr>
              <a:pPr>
                <a:spcBef>
                  <a:spcPct val="0"/>
                </a:spcBef>
              </a:pPr>
              <a:t>32</a:t>
            </a:fld>
            <a:endParaRPr lang="en-US" altLang="zh-CN">
              <a:latin typeface="Tahoma" panose="020B060403050404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DFC6C214-0123-4FBD-AD15-EEF3ABE683AB}"/>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6C05DF86-BF0F-4A66-8553-FBC1EC465E3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若图定义成这种结构：</a:t>
            </a:r>
            <a:endParaRPr lang="en-US" altLang="zh-CN" dirty="0"/>
          </a:p>
          <a:p>
            <a:r>
              <a:rPr lang="en-US" altLang="zh-CN" dirty="0"/>
              <a:t>class  Graph {		    // </a:t>
            </a:r>
            <a:r>
              <a:rPr lang="zh-CN" altLang="en-US" dirty="0"/>
              <a:t>定义图（采用邻接链表）</a:t>
            </a:r>
          </a:p>
          <a:p>
            <a:r>
              <a:rPr lang="zh-CN" altLang="en-US" dirty="0"/>
              <a:t>  </a:t>
            </a:r>
            <a:r>
              <a:rPr lang="en-US" altLang="zh-CN" dirty="0"/>
              <a:t>int  </a:t>
            </a:r>
            <a:r>
              <a:rPr lang="en-US" altLang="zh-CN" dirty="0" err="1"/>
              <a:t>VertexNum</a:t>
            </a:r>
            <a:r>
              <a:rPr lang="en-US" altLang="zh-CN" dirty="0"/>
              <a:t>;		    // </a:t>
            </a:r>
            <a:r>
              <a:rPr lang="zh-CN" altLang="en-US" dirty="0"/>
              <a:t>顶点数</a:t>
            </a:r>
          </a:p>
          <a:p>
            <a:r>
              <a:rPr lang="zh-CN" altLang="en-US" dirty="0"/>
              <a:t>  </a:t>
            </a:r>
            <a:r>
              <a:rPr lang="en-US" altLang="zh-CN" dirty="0"/>
              <a:t>string *Vertex;           // </a:t>
            </a:r>
            <a:r>
              <a:rPr lang="zh-CN" altLang="en-US" dirty="0"/>
              <a:t>顶点数组</a:t>
            </a:r>
          </a:p>
          <a:p>
            <a:r>
              <a:rPr lang="zh-CN" altLang="en-US" dirty="0"/>
              <a:t>  </a:t>
            </a:r>
            <a:r>
              <a:rPr lang="en-US" altLang="zh-CN" dirty="0"/>
              <a:t>Node **AdjList;	    // </a:t>
            </a:r>
            <a:r>
              <a:rPr lang="zh-CN" altLang="en-US" dirty="0"/>
              <a:t>邻接表头指针</a:t>
            </a:r>
          </a:p>
          <a:p>
            <a:r>
              <a:rPr lang="en-US" altLang="zh-CN" dirty="0"/>
              <a:t>public:</a:t>
            </a:r>
          </a:p>
          <a:p>
            <a:r>
              <a:rPr lang="en-US" altLang="zh-CN" dirty="0"/>
              <a:t>   //</a:t>
            </a:r>
            <a:r>
              <a:rPr lang="zh-CN" altLang="en-US" dirty="0"/>
              <a:t>各种方法</a:t>
            </a:r>
          </a:p>
          <a:p>
            <a:r>
              <a:rPr lang="en-US" altLang="zh-CN" dirty="0"/>
              <a:t>};</a:t>
            </a:r>
          </a:p>
          <a:p>
            <a:endParaRPr lang="en-US" altLang="zh-CN" dirty="0"/>
          </a:p>
          <a:p>
            <a:r>
              <a:rPr lang="zh-CN" altLang="en-US" dirty="0"/>
              <a:t>则插入的关键代码为：</a:t>
            </a:r>
            <a:endParaRPr lang="en-US" altLang="zh-CN" dirty="0"/>
          </a:p>
          <a:p>
            <a:r>
              <a:rPr lang="en-US" altLang="zh-CN" dirty="0"/>
              <a:t>          if(AdjList [j]){</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Node *p=AdjList [j];</a:t>
            </a:r>
          </a:p>
          <a:p>
            <a:r>
              <a:rPr lang="en-US" altLang="zh-CN" dirty="0"/>
              <a:t>            while(p-&gt;next)</a:t>
            </a:r>
          </a:p>
          <a:p>
            <a:r>
              <a:rPr lang="en-US" altLang="zh-CN" dirty="0"/>
              <a:t>                  p=p-&gt;next;</a:t>
            </a:r>
          </a:p>
          <a:p>
            <a:r>
              <a:rPr lang="en-US" altLang="zh-CN" dirty="0"/>
              <a:t>             p-&gt;next=s;</a:t>
            </a:r>
          </a:p>
          <a:p>
            <a:r>
              <a:rPr lang="en-US" altLang="zh-CN" dirty="0"/>
              <a:t>          }</a:t>
            </a:r>
          </a:p>
          <a:p>
            <a:r>
              <a:rPr lang="en-US" altLang="zh-CN" dirty="0"/>
              <a:t>          else</a:t>
            </a:r>
          </a:p>
          <a:p>
            <a:r>
              <a:rPr lang="en-US" altLang="zh-CN" dirty="0"/>
              <a:t>            AdjList [j]=s;   //</a:t>
            </a:r>
            <a:r>
              <a:rPr lang="zh-CN" altLang="en-US" dirty="0"/>
              <a:t>注意：第一次插入要单独处理</a:t>
            </a:r>
            <a:endParaRPr lang="en-US" altLang="zh-CN" dirty="0"/>
          </a:p>
        </p:txBody>
      </p:sp>
      <p:sp>
        <p:nvSpPr>
          <p:cNvPr id="48132" name="灯片编号占位符 3">
            <a:extLst>
              <a:ext uri="{FF2B5EF4-FFF2-40B4-BE49-F238E27FC236}">
                <a16:creationId xmlns:a16="http://schemas.microsoft.com/office/drawing/2014/main" id="{1CF41D9C-B8FC-4E34-83DA-64795134C9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677A066-4D2E-4795-9014-4CFE656AA1A9}" type="slidenum">
              <a:rPr lang="zh-CN" altLang="en-US" smtClean="0">
                <a:latin typeface="Tahoma" panose="020B0604030504040204" pitchFamily="34" charset="0"/>
              </a:rPr>
              <a:pPr>
                <a:spcBef>
                  <a:spcPct val="0"/>
                </a:spcBef>
              </a:pPr>
              <a:t>33</a:t>
            </a:fld>
            <a:endParaRPr lang="en-US" altLang="zh-CN">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2B1420F3-24F2-48E8-B448-DE039D0C88D1}"/>
              </a:ext>
            </a:extLst>
          </p:cNvPr>
          <p:cNvSpPr>
            <a:spLocks noGrp="1" noRot="1" noChangeAspect="1" noChangeArrowheads="1" noTextEdit="1"/>
          </p:cNvSpPr>
          <p:nvPr>
            <p:ph type="sldImg"/>
          </p:nvPr>
        </p:nvSpPr>
        <p:spPr>
          <a:ln/>
        </p:spPr>
      </p:sp>
      <p:sp>
        <p:nvSpPr>
          <p:cNvPr id="50179" name="备注占位符 2">
            <a:extLst>
              <a:ext uri="{FF2B5EF4-FFF2-40B4-BE49-F238E27FC236}">
                <a16:creationId xmlns:a16="http://schemas.microsoft.com/office/drawing/2014/main" id="{817390F1-0FCB-44A5-9F7C-BD56EF88F7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a:extLst>
              <a:ext uri="{FF2B5EF4-FFF2-40B4-BE49-F238E27FC236}">
                <a16:creationId xmlns:a16="http://schemas.microsoft.com/office/drawing/2014/main" id="{50F3716B-BC8A-4416-AC96-DDADAFBDB2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A32B8A6-1FE2-4406-8965-13662AC14F17}" type="slidenum">
              <a:rPr lang="zh-CN" altLang="en-US" smtClean="0">
                <a:latin typeface="Tahoma" panose="020B0604030504040204" pitchFamily="34" charset="0"/>
              </a:rPr>
              <a:pPr>
                <a:spcBef>
                  <a:spcPct val="0"/>
                </a:spcBef>
              </a:pPr>
              <a:t>34</a:t>
            </a:fld>
            <a:endParaRPr lang="en-US" altLang="zh-CN">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9BC6D32F-557B-45FE-981C-697EFE034334}"/>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8729D89E-D45F-43E9-B221-DACF055922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2228" name="灯片编号占位符 3">
            <a:extLst>
              <a:ext uri="{FF2B5EF4-FFF2-40B4-BE49-F238E27FC236}">
                <a16:creationId xmlns:a16="http://schemas.microsoft.com/office/drawing/2014/main" id="{6854CF1D-8A9F-4E00-95F0-2B7933A9F0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E4A7562-58EB-4DF1-AC05-A284E0A8B417}" type="slidenum">
              <a:rPr lang="zh-CN" altLang="en-US" smtClean="0">
                <a:latin typeface="Tahoma" panose="020B0604030504040204" pitchFamily="34" charset="0"/>
              </a:rPr>
              <a:pPr>
                <a:spcBef>
                  <a:spcPct val="0"/>
                </a:spcBef>
              </a:pPr>
              <a:t>35</a:t>
            </a:fld>
            <a:endParaRPr lang="en-US" altLang="zh-CN">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739B8C55-FDF2-494B-B862-673419224893}"/>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5D6401DE-7ACA-46C1-B021-DA212343AD10}"/>
              </a:ext>
            </a:extLst>
          </p:cNvPr>
          <p:cNvSpPr>
            <a:spLocks noGrp="1"/>
          </p:cNvSpPr>
          <p:nvPr>
            <p:ph type="body" idx="1"/>
          </p:nvPr>
        </p:nvSpPr>
        <p:spPr/>
        <p:txBody>
          <a:bodyPr>
            <a:normAutofit fontScale="77500" lnSpcReduction="20000"/>
          </a:bodyPr>
          <a:lstStyle/>
          <a:p>
            <a:pPr>
              <a:defRPr/>
            </a:pPr>
            <a:r>
              <a:rPr lang="zh-CN" altLang="en-US" dirty="0"/>
              <a:t>逆邻接表的算法：</a:t>
            </a:r>
            <a:endParaRPr lang="en-US" altLang="zh-CN" dirty="0"/>
          </a:p>
          <a:p>
            <a:pPr>
              <a:defRPr/>
            </a:pPr>
            <a:r>
              <a:rPr lang="zh-CN" altLang="en-US" dirty="0"/>
              <a:t>如果已知邻接表，直接按顺序依次遍历邻接表，比如最先从数组的第一个结点</a:t>
            </a:r>
            <a:r>
              <a:rPr lang="en-US" altLang="zh-CN" dirty="0"/>
              <a:t>0</a:t>
            </a:r>
            <a:r>
              <a:rPr lang="zh-CN" altLang="en-US" dirty="0"/>
              <a:t>开始，遍历它，这条单链表上的每个结点，都说明顶点</a:t>
            </a:r>
            <a:r>
              <a:rPr lang="en-US" altLang="zh-CN" dirty="0"/>
              <a:t>0</a:t>
            </a:r>
            <a:r>
              <a:rPr lang="zh-CN" altLang="en-US" dirty="0"/>
              <a:t>对它有条进来的边，然后在它们各自逆邻接表上增加一个结点</a:t>
            </a:r>
            <a:endParaRPr lang="en-US" altLang="zh-CN" dirty="0"/>
          </a:p>
          <a:p>
            <a:pPr>
              <a:defRPr/>
            </a:pPr>
            <a:endParaRPr lang="en-US" altLang="zh-CN" dirty="0"/>
          </a:p>
          <a:p>
            <a:pPr>
              <a:defRPr/>
            </a:pPr>
            <a:r>
              <a:rPr lang="zh-CN" altLang="en-US" dirty="0"/>
              <a:t>不完整程序：</a:t>
            </a:r>
            <a:endParaRPr lang="en-US" altLang="zh-CN" dirty="0"/>
          </a:p>
          <a:p>
            <a:pPr>
              <a:defRPr/>
            </a:pPr>
            <a:r>
              <a:rPr lang="en-US" altLang="zh-CN" dirty="0"/>
              <a:t>for(</a:t>
            </a:r>
            <a:r>
              <a:rPr lang="en-US" altLang="zh-CN" dirty="0" err="1"/>
              <a:t>i</a:t>
            </a:r>
            <a:r>
              <a:rPr lang="en-US" altLang="zh-CN" dirty="0"/>
              <a:t>=0;i&lt;</a:t>
            </a:r>
            <a:r>
              <a:rPr lang="en-US" altLang="zh-CN" dirty="0" err="1"/>
              <a:t>n;i</a:t>
            </a:r>
            <a:r>
              <a:rPr lang="en-US" altLang="zh-CN" dirty="0"/>
              <a:t>++)</a:t>
            </a:r>
          </a:p>
          <a:p>
            <a:pPr>
              <a:defRPr/>
            </a:pPr>
            <a:r>
              <a:rPr lang="en-US" altLang="zh-CN" dirty="0"/>
              <a:t>{</a:t>
            </a:r>
          </a:p>
          <a:p>
            <a:pPr>
              <a:defRPr/>
            </a:pPr>
            <a:r>
              <a:rPr lang="en-US" altLang="zh-CN" dirty="0"/>
              <a:t>      p = </a:t>
            </a:r>
            <a:r>
              <a:rPr lang="en-US" altLang="zh-CN" dirty="0" err="1"/>
              <a:t>AdjList</a:t>
            </a:r>
            <a:r>
              <a:rPr lang="en-US" altLang="zh-CN" dirty="0"/>
              <a:t>[</a:t>
            </a:r>
            <a:r>
              <a:rPr lang="en-US" altLang="zh-CN" dirty="0" err="1"/>
              <a:t>i</a:t>
            </a:r>
            <a:r>
              <a:rPr lang="en-US" altLang="zh-CN" dirty="0"/>
              <a:t>].</a:t>
            </a:r>
            <a:r>
              <a:rPr lang="en-US" altLang="zh-CN" dirty="0" err="1"/>
              <a:t>NextArc</a:t>
            </a:r>
            <a:r>
              <a:rPr lang="en-US" altLang="zh-CN" dirty="0"/>
              <a:t>;      //</a:t>
            </a:r>
            <a:r>
              <a:rPr lang="zh-CN" altLang="en-US" dirty="0"/>
              <a:t>这个是邻接表的</a:t>
            </a:r>
          </a:p>
          <a:p>
            <a:pPr>
              <a:defRPr/>
            </a:pPr>
            <a:r>
              <a:rPr lang="zh-CN" altLang="en-US" dirty="0"/>
              <a:t>      </a:t>
            </a:r>
            <a:r>
              <a:rPr lang="en-US" altLang="zh-CN" dirty="0"/>
              <a:t>while( p ) {</a:t>
            </a:r>
          </a:p>
          <a:p>
            <a:pPr>
              <a:defRPr/>
            </a:pPr>
            <a:r>
              <a:rPr lang="en-US" altLang="zh-CN" dirty="0"/>
              <a:t>         int k=p-&gt;</a:t>
            </a:r>
            <a:r>
              <a:rPr lang="en-US" altLang="zh-CN" dirty="0" err="1"/>
              <a:t>VertexNo</a:t>
            </a:r>
            <a:r>
              <a:rPr lang="en-US" altLang="zh-CN" dirty="0"/>
              <a:t>;</a:t>
            </a:r>
          </a:p>
          <a:p>
            <a:pPr>
              <a:defRPr/>
            </a:pPr>
            <a:r>
              <a:rPr lang="en-US" altLang="zh-CN" dirty="0"/>
              <a:t>         </a:t>
            </a:r>
          </a:p>
          <a:p>
            <a:pPr>
              <a:defRPr/>
            </a:pPr>
            <a:r>
              <a:rPr lang="en-US" altLang="zh-CN" dirty="0"/>
              <a:t>         q = new Node;			   // </a:t>
            </a:r>
            <a:r>
              <a:rPr lang="zh-CN" altLang="en-US" dirty="0"/>
              <a:t>申请一个新结点</a:t>
            </a:r>
          </a:p>
          <a:p>
            <a:pPr>
              <a:defRPr/>
            </a:pPr>
            <a:r>
              <a:rPr lang="zh-CN" altLang="en-US" dirty="0"/>
              <a:t>         </a:t>
            </a:r>
            <a:r>
              <a:rPr lang="en-US" altLang="zh-CN" dirty="0"/>
              <a:t>q-&gt;</a:t>
            </a:r>
            <a:r>
              <a:rPr lang="en-US" altLang="zh-CN" dirty="0" err="1"/>
              <a:t>VertexNo</a:t>
            </a:r>
            <a:r>
              <a:rPr lang="en-US" altLang="zh-CN" dirty="0"/>
              <a:t> = </a:t>
            </a:r>
            <a:r>
              <a:rPr lang="en-US" altLang="zh-CN" dirty="0" err="1"/>
              <a:t>i</a:t>
            </a:r>
            <a:r>
              <a:rPr lang="en-US" altLang="zh-CN" dirty="0"/>
              <a:t>;			// </a:t>
            </a:r>
            <a:r>
              <a:rPr lang="zh-CN" altLang="en-US" dirty="0"/>
              <a:t>边的另一个顶点（弧头）为</a:t>
            </a:r>
            <a:r>
              <a:rPr lang="en-US" altLang="zh-CN" dirty="0"/>
              <a:t>y</a:t>
            </a:r>
          </a:p>
          <a:p>
            <a:pPr>
              <a:defRPr/>
            </a:pPr>
            <a:r>
              <a:rPr lang="en-US" altLang="zh-CN" dirty="0"/>
              <a:t>         q-&gt;</a:t>
            </a:r>
            <a:r>
              <a:rPr lang="en-US" altLang="zh-CN" dirty="0" err="1"/>
              <a:t>NextArc</a:t>
            </a:r>
            <a:r>
              <a:rPr lang="en-US" altLang="zh-CN" dirty="0"/>
              <a:t> = NULL;</a:t>
            </a:r>
          </a:p>
          <a:p>
            <a:pPr>
              <a:defRPr/>
            </a:pPr>
            <a:r>
              <a:rPr lang="en-US" altLang="zh-CN" dirty="0"/>
              <a:t>            </a:t>
            </a:r>
          </a:p>
          <a:p>
            <a:pPr>
              <a:defRPr/>
            </a:pPr>
            <a:r>
              <a:rPr lang="en-US" altLang="zh-CN" dirty="0"/>
              <a:t>         s = AdjList1[k].</a:t>
            </a:r>
            <a:r>
              <a:rPr lang="en-US" altLang="zh-CN" dirty="0" err="1"/>
              <a:t>NextArc</a:t>
            </a:r>
            <a:r>
              <a:rPr lang="en-US" altLang="zh-CN" dirty="0"/>
              <a:t>;   //</a:t>
            </a:r>
            <a:r>
              <a:rPr lang="zh-CN" altLang="en-US" dirty="0"/>
              <a:t>这个是逆邻接表的</a:t>
            </a:r>
          </a:p>
          <a:p>
            <a:pPr>
              <a:defRPr/>
            </a:pPr>
            <a:r>
              <a:rPr lang="zh-CN" altLang="en-US" dirty="0"/>
              <a:t>         </a:t>
            </a:r>
            <a:r>
              <a:rPr lang="en-US" altLang="zh-CN" dirty="0"/>
              <a:t>while(s-&gt;</a:t>
            </a:r>
            <a:r>
              <a:rPr lang="en-US" altLang="zh-CN" dirty="0" err="1"/>
              <a:t>NextArc</a:t>
            </a:r>
            <a:r>
              <a:rPr lang="en-US" altLang="zh-CN" dirty="0"/>
              <a:t>)  </a:t>
            </a:r>
          </a:p>
          <a:p>
            <a:pPr>
              <a:defRPr/>
            </a:pPr>
            <a:r>
              <a:rPr lang="en-US" altLang="zh-CN" dirty="0"/>
              <a:t>               s=s-&gt;</a:t>
            </a:r>
            <a:r>
              <a:rPr lang="en-US" altLang="zh-CN" dirty="0" err="1"/>
              <a:t>NextArc</a:t>
            </a:r>
            <a:r>
              <a:rPr lang="en-US" altLang="zh-CN" dirty="0"/>
              <a:t>;</a:t>
            </a:r>
          </a:p>
          <a:p>
            <a:pPr>
              <a:defRPr/>
            </a:pPr>
            <a:r>
              <a:rPr lang="en-US" altLang="zh-CN" dirty="0"/>
              <a:t>        q-&gt;</a:t>
            </a:r>
            <a:r>
              <a:rPr lang="en-US" altLang="zh-CN" dirty="0" err="1"/>
              <a:t>NextArc</a:t>
            </a:r>
            <a:r>
              <a:rPr lang="en-US" altLang="zh-CN" dirty="0"/>
              <a:t> = s-&gt;</a:t>
            </a:r>
            <a:r>
              <a:rPr lang="en-US" altLang="zh-CN" dirty="0" err="1"/>
              <a:t>NextArc</a:t>
            </a:r>
            <a:r>
              <a:rPr lang="en-US" altLang="zh-CN" dirty="0"/>
              <a:t>;	// </a:t>
            </a:r>
            <a:r>
              <a:rPr lang="zh-CN" altLang="en-US" dirty="0"/>
              <a:t>插入到链尾</a:t>
            </a:r>
          </a:p>
          <a:p>
            <a:pPr>
              <a:defRPr/>
            </a:pPr>
            <a:r>
              <a:rPr lang="zh-CN" altLang="en-US" dirty="0"/>
              <a:t>        </a:t>
            </a:r>
            <a:r>
              <a:rPr lang="en-US" altLang="zh-CN" dirty="0"/>
              <a:t>s-&gt;</a:t>
            </a:r>
            <a:r>
              <a:rPr lang="en-US" altLang="zh-CN" dirty="0" err="1"/>
              <a:t>NextArc</a:t>
            </a:r>
            <a:r>
              <a:rPr lang="en-US" altLang="zh-CN" dirty="0"/>
              <a:t> = q;</a:t>
            </a:r>
          </a:p>
          <a:p>
            <a:pPr>
              <a:defRPr/>
            </a:pPr>
            <a:r>
              <a:rPr lang="en-US" altLang="zh-CN" dirty="0"/>
              <a:t>        </a:t>
            </a:r>
          </a:p>
          <a:p>
            <a:pPr>
              <a:defRPr/>
            </a:pPr>
            <a:r>
              <a:rPr lang="en-US" altLang="zh-CN" dirty="0"/>
              <a:t>        p=p-&gt;</a:t>
            </a:r>
            <a:r>
              <a:rPr lang="en-US" altLang="zh-CN" dirty="0" err="1"/>
              <a:t>NextArc</a:t>
            </a:r>
            <a:r>
              <a:rPr lang="en-US" altLang="zh-CN" dirty="0"/>
              <a:t>;</a:t>
            </a:r>
          </a:p>
          <a:p>
            <a:pPr>
              <a:defRPr/>
            </a:pPr>
            <a:r>
              <a:rPr lang="en-US" altLang="zh-CN" dirty="0"/>
              <a:t>      }</a:t>
            </a:r>
          </a:p>
          <a:p>
            <a:pPr>
              <a:defRPr/>
            </a:pPr>
            <a:r>
              <a:rPr lang="en-US" altLang="zh-CN" dirty="0"/>
              <a:t>   }</a:t>
            </a:r>
          </a:p>
          <a:p>
            <a:pPr>
              <a:defRPr/>
            </a:pPr>
            <a:r>
              <a:rPr lang="en-US" altLang="zh-CN" dirty="0"/>
              <a:t>}</a:t>
            </a:r>
            <a:endParaRPr lang="zh-CN" altLang="en-US" dirty="0"/>
          </a:p>
        </p:txBody>
      </p:sp>
      <p:sp>
        <p:nvSpPr>
          <p:cNvPr id="54276" name="灯片编号占位符 3">
            <a:extLst>
              <a:ext uri="{FF2B5EF4-FFF2-40B4-BE49-F238E27FC236}">
                <a16:creationId xmlns:a16="http://schemas.microsoft.com/office/drawing/2014/main" id="{EA31EB5A-9E1A-4BA1-BA2E-C423BDBC4A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BE415C5-0A07-406A-B807-66D18A64A228}" type="slidenum">
              <a:rPr lang="zh-CN" altLang="en-US" smtClean="0">
                <a:latin typeface="Tahoma" panose="020B0604030504040204" pitchFamily="34" charset="0"/>
              </a:rPr>
              <a:pPr>
                <a:spcBef>
                  <a:spcPct val="0"/>
                </a:spcBef>
              </a:pPr>
              <a:t>36</a:t>
            </a:fld>
            <a:endParaRPr lang="en-US" altLang="zh-CN">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邻接表不唯一，指的是结点的插入和选择的插入规则有关：比如有在头结点后插入的，有在链表尾插入的，也有按结点大小排序插入的。</a:t>
            </a:r>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37</a:t>
            </a:fld>
            <a:endParaRPr lang="en-US" altLang="zh-CN"/>
          </a:p>
        </p:txBody>
      </p:sp>
    </p:spTree>
    <p:extLst>
      <p:ext uri="{BB962C8B-B14F-4D97-AF65-F5344CB8AC3E}">
        <p14:creationId xmlns:p14="http://schemas.microsoft.com/office/powerpoint/2010/main" val="913591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38</a:t>
            </a:fld>
            <a:endParaRPr lang="en-US" altLang="zh-CN"/>
          </a:p>
        </p:txBody>
      </p:sp>
    </p:spTree>
    <p:extLst>
      <p:ext uri="{BB962C8B-B14F-4D97-AF65-F5344CB8AC3E}">
        <p14:creationId xmlns:p14="http://schemas.microsoft.com/office/powerpoint/2010/main" val="203612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819F4091-A68C-46D5-A5A5-B4721B1F35C2}"/>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A4434AA8-E33D-4DD6-B263-4AC2FBF525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9396" name="灯片编号占位符 3">
            <a:extLst>
              <a:ext uri="{FF2B5EF4-FFF2-40B4-BE49-F238E27FC236}">
                <a16:creationId xmlns:a16="http://schemas.microsoft.com/office/drawing/2014/main" id="{D5B99537-F03C-47E2-B3D5-CBDCE2CE4C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FC6B5FA-44FE-41F3-865F-F34C78C95DD1}" type="slidenum">
              <a:rPr lang="zh-CN" altLang="en-US" smtClean="0">
                <a:latin typeface="Tahoma" panose="020B0604030504040204" pitchFamily="34" charset="0"/>
              </a:rPr>
              <a:pPr>
                <a:spcBef>
                  <a:spcPct val="0"/>
                </a:spcBef>
              </a:pPr>
              <a:t>40</a:t>
            </a:fld>
            <a:endParaRPr lang="en-US" altLang="zh-CN">
              <a:latin typeface="Tahoma" panose="020B060403050404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E2131E94-60BA-4E65-9807-9AFC37E72076}"/>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A0606F43-738A-4A4A-A70E-C3C8A2C8D3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2468" name="灯片编号占位符 3">
            <a:extLst>
              <a:ext uri="{FF2B5EF4-FFF2-40B4-BE49-F238E27FC236}">
                <a16:creationId xmlns:a16="http://schemas.microsoft.com/office/drawing/2014/main" id="{25AF6502-0120-4D72-B5A1-69BD30790B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2D1DC4A-0639-4886-9BD1-B134AA482B69}" type="slidenum">
              <a:rPr lang="zh-CN" altLang="en-US" smtClean="0">
                <a:latin typeface="Tahoma" panose="020B0604030504040204" pitchFamily="34" charset="0"/>
              </a:rPr>
              <a:pPr>
                <a:spcBef>
                  <a:spcPct val="0"/>
                </a:spcBef>
              </a:pPr>
              <a:t>42</a:t>
            </a:fld>
            <a:endParaRPr lang="en-US" altLang="zh-CN">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3</a:t>
            </a:fld>
            <a:endParaRPr lang="en-US" altLang="zh-CN"/>
          </a:p>
        </p:txBody>
      </p:sp>
    </p:spTree>
    <p:extLst>
      <p:ext uri="{BB962C8B-B14F-4D97-AF65-F5344CB8AC3E}">
        <p14:creationId xmlns:p14="http://schemas.microsoft.com/office/powerpoint/2010/main" val="1014110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26CC0D89-B55F-4CCF-8F62-83A92EDCBE3A}"/>
              </a:ext>
            </a:extLst>
          </p:cNvPr>
          <p:cNvSpPr>
            <a:spLocks noGrp="1" noRot="1" noChangeAspect="1" noChangeArrowheads="1" noTextEdit="1"/>
          </p:cNvSpPr>
          <p:nvPr>
            <p:ph type="sldImg"/>
          </p:nvPr>
        </p:nvSpPr>
        <p:spPr>
          <a:ln/>
        </p:spPr>
      </p:sp>
      <p:sp>
        <p:nvSpPr>
          <p:cNvPr id="66563" name="备注占位符 2">
            <a:extLst>
              <a:ext uri="{FF2B5EF4-FFF2-40B4-BE49-F238E27FC236}">
                <a16:creationId xmlns:a16="http://schemas.microsoft.com/office/drawing/2014/main" id="{EAA32F20-41C2-40A0-9144-57A139D589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对于有</a:t>
            </a:r>
            <a:r>
              <a:rPr lang="en-US" altLang="zh-CN" dirty="0"/>
              <a:t>m</a:t>
            </a:r>
            <a:r>
              <a:rPr lang="zh-CN" altLang="en-US" dirty="0"/>
              <a:t>条边的无向图来说：</a:t>
            </a:r>
            <a:endParaRPr lang="en-US" altLang="zh-CN" dirty="0"/>
          </a:p>
          <a:p>
            <a:r>
              <a:rPr lang="en-US" altLang="zh-CN" dirty="0"/>
              <a:t>1</a:t>
            </a:r>
            <a:r>
              <a:rPr lang="zh-CN" altLang="en-US" dirty="0"/>
              <a:t>、采用邻接表存储，需要有</a:t>
            </a:r>
            <a:r>
              <a:rPr lang="en-US" altLang="zh-CN" dirty="0"/>
              <a:t>2m</a:t>
            </a:r>
            <a:r>
              <a:rPr lang="zh-CN" altLang="en-US" dirty="0"/>
              <a:t>条边</a:t>
            </a:r>
            <a:endParaRPr lang="en-US" altLang="zh-CN" dirty="0"/>
          </a:p>
          <a:p>
            <a:r>
              <a:rPr lang="en-US" altLang="zh-CN" dirty="0"/>
              <a:t>2</a:t>
            </a:r>
            <a:r>
              <a:rPr lang="zh-CN" altLang="en-US" dirty="0"/>
              <a:t>、采用邻接多重表存储，需要</a:t>
            </a:r>
            <a:r>
              <a:rPr lang="en-US" altLang="zh-CN" dirty="0"/>
              <a:t>m</a:t>
            </a:r>
            <a:r>
              <a:rPr lang="zh-CN" altLang="en-US" dirty="0"/>
              <a:t>条边</a:t>
            </a:r>
          </a:p>
        </p:txBody>
      </p:sp>
      <p:sp>
        <p:nvSpPr>
          <p:cNvPr id="66564" name="灯片编号占位符 3">
            <a:extLst>
              <a:ext uri="{FF2B5EF4-FFF2-40B4-BE49-F238E27FC236}">
                <a16:creationId xmlns:a16="http://schemas.microsoft.com/office/drawing/2014/main" id="{7E604BCE-F1EC-47B8-A92C-D5C4EB644D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FF3AC78-0C2C-4C3C-81C1-4D5814AE5823}" type="slidenum">
              <a:rPr lang="zh-CN" altLang="en-US" smtClean="0">
                <a:latin typeface="Tahoma" panose="020B0604030504040204" pitchFamily="34" charset="0"/>
              </a:rPr>
              <a:pPr>
                <a:spcBef>
                  <a:spcPct val="0"/>
                </a:spcBef>
              </a:pPr>
              <a:t>44</a:t>
            </a:fld>
            <a:endParaRPr lang="en-US" altLang="zh-CN">
              <a:latin typeface="Tahoma" panose="020B060403050404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5F7B9444-4925-434B-8402-168BE97BF5DF}"/>
              </a:ext>
            </a:extLst>
          </p:cNvPr>
          <p:cNvSpPr>
            <a:spLocks noGrp="1" noRot="1" noChangeAspect="1" noChangeArrowheads="1" noTextEdit="1"/>
          </p:cNvSpPr>
          <p:nvPr>
            <p:ph type="sldImg"/>
          </p:nvPr>
        </p:nvSpPr>
        <p:spPr>
          <a:ln/>
        </p:spPr>
      </p:sp>
      <p:sp>
        <p:nvSpPr>
          <p:cNvPr id="68611" name="备注占位符 2">
            <a:extLst>
              <a:ext uri="{FF2B5EF4-FFF2-40B4-BE49-F238E27FC236}">
                <a16:creationId xmlns:a16="http://schemas.microsoft.com/office/drawing/2014/main" id="{C10AA009-F1F1-4130-8C18-78D0BC4020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8612" name="灯片编号占位符 3">
            <a:extLst>
              <a:ext uri="{FF2B5EF4-FFF2-40B4-BE49-F238E27FC236}">
                <a16:creationId xmlns:a16="http://schemas.microsoft.com/office/drawing/2014/main" id="{20B885CA-9A40-4747-8189-1E967EE715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7DED501-A527-4022-9AC7-7E4779D9514E}" type="slidenum">
              <a:rPr lang="zh-CN" altLang="en-US" smtClean="0">
                <a:latin typeface="Tahoma" panose="020B0604030504040204" pitchFamily="34" charset="0"/>
              </a:rPr>
              <a:pPr>
                <a:spcBef>
                  <a:spcPct val="0"/>
                </a:spcBef>
              </a:pPr>
              <a:t>45</a:t>
            </a:fld>
            <a:endParaRPr lang="en-US" altLang="zh-CN">
              <a:latin typeface="Tahoma" panose="020B060403050404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2BF9E807-C69C-40EB-B27E-B1BD9A8F3BFF}"/>
              </a:ext>
            </a:extLst>
          </p:cNvPr>
          <p:cNvSpPr>
            <a:spLocks noGrp="1" noRot="1" noChangeAspect="1" noChangeArrowheads="1" noTextEdit="1"/>
          </p:cNvSpPr>
          <p:nvPr>
            <p:ph type="sldImg"/>
          </p:nvPr>
        </p:nvSpPr>
        <p:spPr>
          <a:ln/>
        </p:spPr>
      </p:sp>
      <p:sp>
        <p:nvSpPr>
          <p:cNvPr id="70659" name="备注占位符 2">
            <a:extLst>
              <a:ext uri="{FF2B5EF4-FFF2-40B4-BE49-F238E27FC236}">
                <a16:creationId xmlns:a16="http://schemas.microsoft.com/office/drawing/2014/main" id="{57E008C5-F31C-4152-A168-AC015BAEE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0660" name="灯片编号占位符 3">
            <a:extLst>
              <a:ext uri="{FF2B5EF4-FFF2-40B4-BE49-F238E27FC236}">
                <a16:creationId xmlns:a16="http://schemas.microsoft.com/office/drawing/2014/main" id="{0775EE47-1AA3-47B3-8A07-9BE98B0C47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11B3494-4B5A-4DA1-AEA4-DCD269293BD6}" type="slidenum">
              <a:rPr lang="zh-CN" altLang="en-US" smtClean="0">
                <a:latin typeface="Tahoma" panose="020B0604030504040204" pitchFamily="34" charset="0"/>
              </a:rPr>
              <a:pPr>
                <a:spcBef>
                  <a:spcPct val="0"/>
                </a:spcBef>
              </a:pPr>
              <a:t>46</a:t>
            </a:fld>
            <a:endParaRPr lang="en-US" altLang="zh-CN">
              <a:latin typeface="Tahoma" panose="020B060403050404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48</a:t>
            </a:fld>
            <a:endParaRPr lang="en-US" altLang="zh-CN"/>
          </a:p>
        </p:txBody>
      </p:sp>
    </p:spTree>
    <p:extLst>
      <p:ext uri="{BB962C8B-B14F-4D97-AF65-F5344CB8AC3E}">
        <p14:creationId xmlns:p14="http://schemas.microsoft.com/office/powerpoint/2010/main" val="3764140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49</a:t>
            </a:fld>
            <a:endParaRPr lang="en-US" altLang="zh-CN"/>
          </a:p>
        </p:txBody>
      </p:sp>
    </p:spTree>
    <p:extLst>
      <p:ext uri="{BB962C8B-B14F-4D97-AF65-F5344CB8AC3E}">
        <p14:creationId xmlns:p14="http://schemas.microsoft.com/office/powerpoint/2010/main" val="5427974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CC5CC002-DDC1-4C14-BA0A-389F3FE2B3A3}"/>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B2DCC142-F333-4D54-BB88-7E6FA656AC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78852" name="灯片编号占位符 3">
            <a:extLst>
              <a:ext uri="{FF2B5EF4-FFF2-40B4-BE49-F238E27FC236}">
                <a16:creationId xmlns:a16="http://schemas.microsoft.com/office/drawing/2014/main" id="{2F7C53BF-D79A-4053-B5A2-0D09E128D5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2D51C48-AB14-47D3-9F0F-7370DF6D0E89}" type="slidenum">
              <a:rPr lang="zh-CN" altLang="en-US" smtClean="0">
                <a:latin typeface="Tahoma" panose="020B0604030504040204" pitchFamily="34" charset="0"/>
              </a:rPr>
              <a:pPr>
                <a:spcBef>
                  <a:spcPct val="0"/>
                </a:spcBef>
              </a:pPr>
              <a:t>51</a:t>
            </a:fld>
            <a:endParaRPr lang="en-US" altLang="zh-CN">
              <a:latin typeface="Tahoma" panose="020B060403050404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0F61A153-DBD2-41BD-A1DB-AF7FBE0FCC60}"/>
              </a:ext>
            </a:extLst>
          </p:cNvPr>
          <p:cNvSpPr>
            <a:spLocks noGrp="1" noRot="1" noChangeAspect="1" noChangeArrowheads="1" noTextEdit="1"/>
          </p:cNvSpPr>
          <p:nvPr>
            <p:ph type="sldImg"/>
          </p:nvPr>
        </p:nvSpPr>
        <p:spPr>
          <a:ln/>
        </p:spPr>
      </p:sp>
      <p:sp>
        <p:nvSpPr>
          <p:cNvPr id="83971" name="备注占位符 2">
            <a:extLst>
              <a:ext uri="{FF2B5EF4-FFF2-40B4-BE49-F238E27FC236}">
                <a16:creationId xmlns:a16="http://schemas.microsoft.com/office/drawing/2014/main" id="{143CD0F4-4B0F-4304-80F3-3E88439995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递归要搞清楚每次做的事：</a:t>
            </a:r>
            <a:endParaRPr lang="en-US" altLang="zh-CN" dirty="0"/>
          </a:p>
          <a:p>
            <a:r>
              <a:rPr lang="en-US" altLang="zh-CN" dirty="0"/>
              <a:t>1</a:t>
            </a:r>
            <a:r>
              <a:rPr lang="zh-CN" altLang="en-US" dirty="0"/>
              <a:t>、访问该结点</a:t>
            </a:r>
            <a:endParaRPr lang="en-US" altLang="zh-CN" dirty="0"/>
          </a:p>
          <a:p>
            <a:r>
              <a:rPr lang="en-US" altLang="zh-CN" dirty="0"/>
              <a:t>2</a:t>
            </a:r>
            <a:r>
              <a:rPr lang="zh-CN" altLang="en-US" dirty="0"/>
              <a:t>、将其访问标志设为</a:t>
            </a:r>
            <a:r>
              <a:rPr lang="en-US" altLang="zh-CN" dirty="0"/>
              <a:t>1</a:t>
            </a:r>
          </a:p>
          <a:p>
            <a:r>
              <a:rPr lang="en-US" altLang="zh-CN" dirty="0"/>
              <a:t>3</a:t>
            </a:r>
            <a:r>
              <a:rPr lang="zh-CN" altLang="en-US" dirty="0"/>
              <a:t>、找到和该结点相邻的下一个未访问的结点</a:t>
            </a:r>
            <a:endParaRPr lang="en-US" altLang="zh-CN" dirty="0"/>
          </a:p>
          <a:p>
            <a:endParaRPr lang="en-US" altLang="zh-CN" dirty="0"/>
          </a:p>
          <a:p>
            <a:r>
              <a:rPr lang="en-US" altLang="zh-CN" dirty="0"/>
              <a:t>/////////////////////////////////</a:t>
            </a:r>
          </a:p>
          <a:p>
            <a:r>
              <a:rPr lang="zh-CN" altLang="en-US" dirty="0"/>
              <a:t>注意：若无向图是非连通图，则执行一次上述</a:t>
            </a:r>
            <a:r>
              <a:rPr lang="en-US" altLang="zh-CN" dirty="0"/>
              <a:t>DFS</a:t>
            </a:r>
            <a:r>
              <a:rPr lang="zh-CN" altLang="en-US" dirty="0"/>
              <a:t>算法只能访问初始出发点</a:t>
            </a:r>
            <a:r>
              <a:rPr lang="en-US" altLang="zh-CN" dirty="0"/>
              <a:t>v</a:t>
            </a:r>
            <a:r>
              <a:rPr lang="zh-CN" altLang="en-US" dirty="0"/>
              <a:t>所在的连通分量的所有顶点，其他连通分量中的顶点是不可能访问到的。因此，需要从各个连通分量中选择一个出发点，分别调用</a:t>
            </a:r>
            <a:r>
              <a:rPr lang="en-US" altLang="zh-CN" dirty="0"/>
              <a:t>DFS</a:t>
            </a:r>
            <a:r>
              <a:rPr lang="zh-CN" altLang="en-US" dirty="0"/>
              <a:t>算法进行深度优先遍历。（即一趟完成后，在</a:t>
            </a:r>
            <a:r>
              <a:rPr lang="en-US" altLang="zh-CN" dirty="0"/>
              <a:t>visited</a:t>
            </a:r>
            <a:r>
              <a:rPr lang="zh-CN" altLang="en-US" dirty="0"/>
              <a:t>数组中去找下一个还未访问的顶点，重新开始</a:t>
            </a:r>
            <a:r>
              <a:rPr lang="en-US" altLang="zh-CN" dirty="0"/>
              <a:t>DFS</a:t>
            </a:r>
            <a:r>
              <a:rPr lang="zh-CN" altLang="en-US" dirty="0"/>
              <a:t>，直到所有顶点都访问完）</a:t>
            </a:r>
            <a:endParaRPr lang="en-US" altLang="zh-CN" dirty="0"/>
          </a:p>
          <a:p>
            <a:endParaRPr lang="en-US" altLang="zh-CN" b="0" dirty="0"/>
          </a:p>
          <a:p>
            <a:r>
              <a:rPr lang="en-US" altLang="zh-CN" b="0" dirty="0"/>
              <a:t>void </a:t>
            </a:r>
            <a:r>
              <a:rPr lang="en-US" altLang="zh-CN" b="0" dirty="0" err="1"/>
              <a:t>DFSTraverse</a:t>
            </a:r>
            <a:r>
              <a:rPr lang="en-US" altLang="zh-CN" b="0" dirty="0"/>
              <a:t>(){</a:t>
            </a:r>
          </a:p>
          <a:p>
            <a:r>
              <a:rPr lang="en-US" altLang="zh-CN" b="0" dirty="0"/>
              <a:t>  for(int v=0;</a:t>
            </a:r>
            <a:r>
              <a:rPr lang="zh-CN" altLang="en-US" b="0" dirty="0"/>
              <a:t> </a:t>
            </a:r>
            <a:r>
              <a:rPr lang="en-US" altLang="zh-CN" b="0" dirty="0"/>
              <a:t>v&lt;</a:t>
            </a:r>
            <a:r>
              <a:rPr lang="en-US" altLang="zh-CN" sz="1200" b="0" dirty="0">
                <a:latin typeface="黑体" panose="02010609060101010101" pitchFamily="49" charset="-122"/>
                <a:ea typeface="黑体" panose="02010609060101010101" pitchFamily="49" charset="-122"/>
              </a:rPr>
              <a:t>VertexNum;</a:t>
            </a:r>
            <a:r>
              <a:rPr lang="zh-CN" altLang="en-US" sz="1200" b="0" dirty="0">
                <a:latin typeface="黑体" panose="02010609060101010101" pitchFamily="49" charset="-122"/>
                <a:ea typeface="黑体" panose="02010609060101010101" pitchFamily="49" charset="-122"/>
              </a:rPr>
              <a:t> </a:t>
            </a:r>
            <a:r>
              <a:rPr lang="en-US" altLang="zh-CN" sz="1200" b="0" dirty="0">
                <a:latin typeface="黑体" panose="02010609060101010101" pitchFamily="49" charset="-122"/>
                <a:ea typeface="黑体" panose="02010609060101010101" pitchFamily="49" charset="-122"/>
              </a:rPr>
              <a:t>v++)</a:t>
            </a:r>
          </a:p>
          <a:p>
            <a:r>
              <a:rPr lang="en-US" altLang="zh-CN" sz="1200" b="0" dirty="0">
                <a:latin typeface="黑体" panose="02010609060101010101" pitchFamily="49" charset="-122"/>
                <a:ea typeface="黑体" panose="02010609060101010101" pitchFamily="49" charset="-122"/>
              </a:rPr>
              <a:t>     if(!visited[v])</a:t>
            </a:r>
          </a:p>
          <a:p>
            <a:r>
              <a:rPr lang="en-US" altLang="zh-CN" sz="1200" b="0" dirty="0">
                <a:latin typeface="黑体" panose="02010609060101010101" pitchFamily="49" charset="-122"/>
                <a:ea typeface="黑体" panose="02010609060101010101" pitchFamily="49" charset="-122"/>
              </a:rPr>
              <a:t>        DFS(v);</a:t>
            </a:r>
          </a:p>
          <a:p>
            <a:r>
              <a:rPr lang="en-US" altLang="zh-CN" sz="1200" b="0" dirty="0">
                <a:latin typeface="黑体" panose="02010609060101010101" pitchFamily="49" charset="-122"/>
                <a:ea typeface="黑体" panose="02010609060101010101" pitchFamily="49" charset="-122"/>
              </a:rPr>
              <a:t>}</a:t>
            </a:r>
          </a:p>
          <a:p>
            <a:endParaRPr lang="en-US" altLang="zh-CN" sz="1200" b="0" dirty="0">
              <a:latin typeface="黑体" panose="02010609060101010101" pitchFamily="49" charset="-122"/>
              <a:ea typeface="黑体" panose="02010609060101010101" pitchFamily="49" charset="-122"/>
            </a:endParaRPr>
          </a:p>
          <a:p>
            <a:r>
              <a:rPr lang="en-US" altLang="zh-CN" sz="1200" b="0" dirty="0">
                <a:latin typeface="黑体" panose="02010609060101010101" pitchFamily="49" charset="-122"/>
                <a:ea typeface="黑体" panose="02010609060101010101" pitchFamily="49" charset="-122"/>
              </a:rPr>
              <a:t>/////////////////////////////</a:t>
            </a:r>
          </a:p>
          <a:p>
            <a:r>
              <a:rPr lang="zh-CN" altLang="en-US" sz="1200" b="0" dirty="0">
                <a:latin typeface="黑体" panose="02010609060101010101" pitchFamily="49" charset="-122"/>
                <a:ea typeface="黑体" panose="02010609060101010101" pitchFamily="49" charset="-122"/>
              </a:rPr>
              <a:t>非递归算法：</a:t>
            </a:r>
            <a:endParaRPr lang="en-US" altLang="zh-CN" sz="1200" b="0" dirty="0">
              <a:latin typeface="黑体" panose="02010609060101010101" pitchFamily="49" charset="-122"/>
              <a:ea typeface="黑体" panose="02010609060101010101" pitchFamily="49" charset="-122"/>
            </a:endParaRPr>
          </a:p>
          <a:p>
            <a:r>
              <a:rPr lang="en-US" altLang="zh-CN" sz="1200" b="0" dirty="0">
                <a:latin typeface="黑体" panose="02010609060101010101" pitchFamily="49" charset="-122"/>
                <a:ea typeface="黑体" panose="02010609060101010101" pitchFamily="49" charset="-122"/>
              </a:rPr>
              <a:t> void </a:t>
            </a:r>
            <a:r>
              <a:rPr lang="en-US" altLang="zh-CN" sz="1200" b="0" dirty="0" err="1">
                <a:latin typeface="黑体" panose="02010609060101010101" pitchFamily="49" charset="-122"/>
                <a:ea typeface="黑体" panose="02010609060101010101" pitchFamily="49" charset="-122"/>
              </a:rPr>
              <a:t>dsf</a:t>
            </a:r>
            <a:r>
              <a:rPr lang="en-US" altLang="zh-CN" sz="1200" b="0" dirty="0">
                <a:latin typeface="黑体" panose="02010609060101010101" pitchFamily="49" charset="-122"/>
                <a:ea typeface="黑体" panose="02010609060101010101" pitchFamily="49" charset="-122"/>
              </a:rPr>
              <a:t>(int k){</a:t>
            </a:r>
          </a:p>
          <a:p>
            <a:r>
              <a:rPr lang="en-US" altLang="zh-CN" sz="1200" b="0" dirty="0">
                <a:latin typeface="黑体" panose="02010609060101010101" pitchFamily="49" charset="-122"/>
                <a:ea typeface="黑体" panose="02010609060101010101" pitchFamily="49" charset="-122"/>
              </a:rPr>
              <a:t>       stack&lt;int&gt; s;</a:t>
            </a:r>
          </a:p>
          <a:p>
            <a:r>
              <a:rPr lang="en-US" altLang="zh-CN" sz="1200" b="0" dirty="0">
                <a:latin typeface="黑体" panose="02010609060101010101" pitchFamily="49" charset="-122"/>
                <a:ea typeface="黑体" panose="02010609060101010101" pitchFamily="49" charset="-122"/>
              </a:rPr>
              <a:t>       int </a:t>
            </a:r>
            <a:r>
              <a:rPr lang="en-US" altLang="zh-CN" sz="1200" b="0" dirty="0" err="1">
                <a:latin typeface="黑体" panose="02010609060101010101" pitchFamily="49" charset="-122"/>
                <a:ea typeface="黑体" panose="02010609060101010101" pitchFamily="49" charset="-122"/>
              </a:rPr>
              <a:t>i,j</a:t>
            </a:r>
            <a:r>
              <a:rPr lang="en-US" altLang="zh-CN" sz="1200" b="0" dirty="0">
                <a:latin typeface="黑体" panose="02010609060101010101" pitchFamily="49" charset="-122"/>
                <a:ea typeface="黑体" panose="02010609060101010101" pitchFamily="49" charset="-122"/>
              </a:rPr>
              <a:t>;</a:t>
            </a:r>
          </a:p>
          <a:p>
            <a:endParaRPr lang="en-US" altLang="zh-CN" sz="1200" b="0" dirty="0">
              <a:latin typeface="黑体" panose="02010609060101010101" pitchFamily="49" charset="-122"/>
              <a:ea typeface="黑体" panose="02010609060101010101" pitchFamily="49" charset="-122"/>
            </a:endParaRPr>
          </a:p>
          <a:p>
            <a:r>
              <a:rPr lang="en-US" altLang="zh-CN" sz="1200" b="0" dirty="0">
                <a:latin typeface="黑体" panose="02010609060101010101" pitchFamily="49" charset="-122"/>
                <a:ea typeface="黑体" panose="02010609060101010101" pitchFamily="49" charset="-122"/>
              </a:rPr>
              <a:t>       </a:t>
            </a:r>
            <a:r>
              <a:rPr lang="en-US" altLang="zh-CN" sz="1200" b="0" dirty="0" err="1">
                <a:latin typeface="黑体" panose="02010609060101010101" pitchFamily="49" charset="-122"/>
                <a:ea typeface="黑体" panose="02010609060101010101" pitchFamily="49" charset="-122"/>
              </a:rPr>
              <a:t>s.push</a:t>
            </a:r>
            <a:r>
              <a:rPr lang="en-US" altLang="zh-CN" sz="1200" b="0" dirty="0">
                <a:latin typeface="黑体" panose="02010609060101010101" pitchFamily="49" charset="-122"/>
                <a:ea typeface="黑体" panose="02010609060101010101" pitchFamily="49" charset="-122"/>
              </a:rPr>
              <a:t>(k);</a:t>
            </a:r>
          </a:p>
          <a:p>
            <a:r>
              <a:rPr lang="en-US" altLang="zh-CN" sz="1200" b="0" dirty="0">
                <a:latin typeface="黑体" panose="02010609060101010101" pitchFamily="49" charset="-122"/>
                <a:ea typeface="黑体" panose="02010609060101010101" pitchFamily="49" charset="-122"/>
              </a:rPr>
              <a:t>       </a:t>
            </a:r>
            <a:r>
              <a:rPr lang="en-US" altLang="zh-CN" sz="1200" b="0" dirty="0" err="1">
                <a:latin typeface="黑体" panose="02010609060101010101" pitchFamily="49" charset="-122"/>
                <a:ea typeface="黑体" panose="02010609060101010101" pitchFamily="49" charset="-122"/>
              </a:rPr>
              <a:t>cout</a:t>
            </a:r>
            <a:r>
              <a:rPr lang="en-US" altLang="zh-CN" sz="1200" b="0" dirty="0">
                <a:latin typeface="黑体" panose="02010609060101010101" pitchFamily="49" charset="-122"/>
                <a:ea typeface="黑体" panose="02010609060101010101" pitchFamily="49" charset="-122"/>
              </a:rPr>
              <a:t>&lt;&lt;k&lt;&lt;" ";</a:t>
            </a:r>
          </a:p>
          <a:p>
            <a:r>
              <a:rPr lang="en-US" altLang="zh-CN" sz="1200" b="0" dirty="0">
                <a:latin typeface="黑体" panose="02010609060101010101" pitchFamily="49" charset="-122"/>
                <a:ea typeface="黑体" panose="02010609060101010101" pitchFamily="49" charset="-122"/>
              </a:rPr>
              <a:t>       v[k]=1;</a:t>
            </a:r>
          </a:p>
          <a:p>
            <a:endParaRPr lang="en-US" altLang="zh-CN" sz="1200" b="0" dirty="0">
              <a:latin typeface="黑体" panose="02010609060101010101" pitchFamily="49" charset="-122"/>
              <a:ea typeface="黑体" panose="02010609060101010101" pitchFamily="49" charset="-122"/>
            </a:endParaRPr>
          </a:p>
          <a:p>
            <a:r>
              <a:rPr lang="en-US" altLang="zh-CN" sz="1200" b="0" dirty="0">
                <a:latin typeface="黑体" panose="02010609060101010101" pitchFamily="49" charset="-122"/>
                <a:ea typeface="黑体" panose="02010609060101010101" pitchFamily="49" charset="-122"/>
              </a:rPr>
              <a:t>       while(!</a:t>
            </a:r>
            <a:r>
              <a:rPr lang="en-US" altLang="zh-CN" sz="1200" b="0" dirty="0" err="1">
                <a:latin typeface="黑体" panose="02010609060101010101" pitchFamily="49" charset="-122"/>
                <a:ea typeface="黑体" panose="02010609060101010101" pitchFamily="49" charset="-122"/>
              </a:rPr>
              <a:t>s.empty</a:t>
            </a:r>
            <a:r>
              <a:rPr lang="en-US" altLang="zh-CN" sz="1200" b="0" dirty="0">
                <a:latin typeface="黑体" panose="02010609060101010101" pitchFamily="49" charset="-122"/>
                <a:ea typeface="黑体" panose="02010609060101010101" pitchFamily="49" charset="-122"/>
              </a:rPr>
              <a:t>()){</a:t>
            </a:r>
          </a:p>
          <a:p>
            <a:r>
              <a:rPr lang="en-US" altLang="zh-CN" sz="1200" b="0" dirty="0">
                <a:latin typeface="黑体" panose="02010609060101010101" pitchFamily="49" charset="-122"/>
                <a:ea typeface="黑体" panose="02010609060101010101" pitchFamily="49" charset="-122"/>
              </a:rPr>
              <a:t>         </a:t>
            </a:r>
            <a:r>
              <a:rPr lang="en-US" altLang="zh-CN" sz="1200" b="0" dirty="0" err="1">
                <a:latin typeface="黑体" panose="02010609060101010101" pitchFamily="49" charset="-122"/>
                <a:ea typeface="黑体" panose="02010609060101010101" pitchFamily="49" charset="-122"/>
              </a:rPr>
              <a:t>i</a:t>
            </a:r>
            <a:r>
              <a:rPr lang="en-US" altLang="zh-CN" sz="1200" b="0" dirty="0">
                <a:latin typeface="黑体" panose="02010609060101010101" pitchFamily="49" charset="-122"/>
                <a:ea typeface="黑体" panose="02010609060101010101" pitchFamily="49" charset="-122"/>
              </a:rPr>
              <a:t>=</a:t>
            </a:r>
            <a:r>
              <a:rPr lang="en-US" altLang="zh-CN" sz="1200" b="0" dirty="0" err="1">
                <a:latin typeface="黑体" panose="02010609060101010101" pitchFamily="49" charset="-122"/>
                <a:ea typeface="黑体" panose="02010609060101010101" pitchFamily="49" charset="-122"/>
              </a:rPr>
              <a:t>s.top</a:t>
            </a:r>
            <a:r>
              <a:rPr lang="en-US" altLang="zh-CN" sz="1200" b="0" dirty="0">
                <a:latin typeface="黑体" panose="02010609060101010101" pitchFamily="49" charset="-122"/>
                <a:ea typeface="黑体" panose="02010609060101010101" pitchFamily="49" charset="-122"/>
              </a:rPr>
              <a:t>();</a:t>
            </a:r>
          </a:p>
          <a:p>
            <a:r>
              <a:rPr lang="en-US" altLang="zh-CN" sz="1200" b="0" dirty="0">
                <a:latin typeface="黑体" panose="02010609060101010101" pitchFamily="49" charset="-122"/>
                <a:ea typeface="黑体" panose="02010609060101010101" pitchFamily="49" charset="-122"/>
              </a:rPr>
              <a:t>         for(j=0;j&lt;</a:t>
            </a:r>
            <a:r>
              <a:rPr lang="en-US" altLang="zh-CN" sz="1200" b="0" dirty="0" err="1">
                <a:latin typeface="黑体" panose="02010609060101010101" pitchFamily="49" charset="-122"/>
                <a:ea typeface="黑体" panose="02010609060101010101" pitchFamily="49" charset="-122"/>
              </a:rPr>
              <a:t>len;j</a:t>
            </a:r>
            <a:r>
              <a:rPr lang="en-US" altLang="zh-CN" sz="1200" b="0" dirty="0">
                <a:latin typeface="黑体" panose="02010609060101010101" pitchFamily="49" charset="-122"/>
                <a:ea typeface="黑体" panose="02010609060101010101" pitchFamily="49" charset="-122"/>
              </a:rPr>
              <a:t>++){</a:t>
            </a:r>
          </a:p>
          <a:p>
            <a:r>
              <a:rPr lang="en-US" altLang="zh-CN" sz="1200" b="0" dirty="0">
                <a:latin typeface="黑体" panose="02010609060101010101" pitchFamily="49" charset="-122"/>
                <a:ea typeface="黑体" panose="02010609060101010101" pitchFamily="49" charset="-122"/>
              </a:rPr>
              <a:t>            if(p[</a:t>
            </a:r>
            <a:r>
              <a:rPr lang="en-US" altLang="zh-CN" sz="1200" b="0" dirty="0" err="1">
                <a:latin typeface="黑体" panose="02010609060101010101" pitchFamily="49" charset="-122"/>
                <a:ea typeface="黑体" panose="02010609060101010101" pitchFamily="49" charset="-122"/>
              </a:rPr>
              <a:t>i</a:t>
            </a:r>
            <a:r>
              <a:rPr lang="en-US" altLang="zh-CN" sz="1200" b="0" dirty="0">
                <a:latin typeface="黑体" panose="02010609060101010101" pitchFamily="49" charset="-122"/>
                <a:ea typeface="黑体" panose="02010609060101010101" pitchFamily="49" charset="-122"/>
              </a:rPr>
              <a:t>][j] &amp;&amp; !v[j]){</a:t>
            </a:r>
          </a:p>
          <a:p>
            <a:r>
              <a:rPr lang="en-US" altLang="zh-CN" sz="1200" b="0" dirty="0">
                <a:latin typeface="黑体" panose="02010609060101010101" pitchFamily="49" charset="-122"/>
                <a:ea typeface="黑体" panose="02010609060101010101" pitchFamily="49" charset="-122"/>
              </a:rPr>
              <a:t>               </a:t>
            </a:r>
            <a:r>
              <a:rPr lang="en-US" altLang="zh-CN" sz="1200" b="0" dirty="0" err="1">
                <a:latin typeface="黑体" panose="02010609060101010101" pitchFamily="49" charset="-122"/>
                <a:ea typeface="黑体" panose="02010609060101010101" pitchFamily="49" charset="-122"/>
              </a:rPr>
              <a:t>cout</a:t>
            </a:r>
            <a:r>
              <a:rPr lang="en-US" altLang="zh-CN" sz="1200" b="0" dirty="0">
                <a:latin typeface="黑体" panose="02010609060101010101" pitchFamily="49" charset="-122"/>
                <a:ea typeface="黑体" panose="02010609060101010101" pitchFamily="49" charset="-122"/>
              </a:rPr>
              <a:t>&lt;&lt;j&lt;&lt;" ";</a:t>
            </a:r>
          </a:p>
          <a:p>
            <a:r>
              <a:rPr lang="en-US" altLang="zh-CN" sz="1200" b="0" dirty="0">
                <a:latin typeface="黑体" panose="02010609060101010101" pitchFamily="49" charset="-122"/>
                <a:ea typeface="黑体" panose="02010609060101010101" pitchFamily="49" charset="-122"/>
              </a:rPr>
              <a:t>               v[j]=1;</a:t>
            </a:r>
          </a:p>
          <a:p>
            <a:r>
              <a:rPr lang="en-US" altLang="zh-CN" sz="1200" b="0" dirty="0">
                <a:latin typeface="黑体" panose="02010609060101010101" pitchFamily="49" charset="-122"/>
                <a:ea typeface="黑体" panose="02010609060101010101" pitchFamily="49" charset="-122"/>
              </a:rPr>
              <a:t>               </a:t>
            </a:r>
            <a:r>
              <a:rPr lang="en-US" altLang="zh-CN" sz="1200" b="0" dirty="0" err="1">
                <a:latin typeface="黑体" panose="02010609060101010101" pitchFamily="49" charset="-122"/>
                <a:ea typeface="黑体" panose="02010609060101010101" pitchFamily="49" charset="-122"/>
              </a:rPr>
              <a:t>s.push</a:t>
            </a:r>
            <a:r>
              <a:rPr lang="en-US" altLang="zh-CN" sz="1200" b="0" dirty="0">
                <a:latin typeface="黑体" panose="02010609060101010101" pitchFamily="49" charset="-122"/>
                <a:ea typeface="黑体" panose="02010609060101010101" pitchFamily="49" charset="-122"/>
              </a:rPr>
              <a:t>(j);</a:t>
            </a:r>
          </a:p>
          <a:p>
            <a:r>
              <a:rPr lang="en-US" altLang="zh-CN" sz="1200" b="0" dirty="0">
                <a:latin typeface="黑体" panose="02010609060101010101" pitchFamily="49" charset="-122"/>
                <a:ea typeface="黑体" panose="02010609060101010101" pitchFamily="49" charset="-122"/>
              </a:rPr>
              <a:t>               break;</a:t>
            </a:r>
          </a:p>
          <a:p>
            <a:r>
              <a:rPr lang="en-US" altLang="zh-CN" sz="1200" b="0" dirty="0">
                <a:latin typeface="黑体" panose="02010609060101010101" pitchFamily="49" charset="-122"/>
                <a:ea typeface="黑体" panose="02010609060101010101" pitchFamily="49" charset="-122"/>
              </a:rPr>
              <a:t>            }</a:t>
            </a:r>
          </a:p>
          <a:p>
            <a:r>
              <a:rPr lang="en-US" altLang="zh-CN" sz="1200" b="0" dirty="0">
                <a:latin typeface="黑体" panose="02010609060101010101" pitchFamily="49" charset="-122"/>
                <a:ea typeface="黑体" panose="02010609060101010101" pitchFamily="49" charset="-122"/>
              </a:rPr>
              <a:t>         }</a:t>
            </a:r>
          </a:p>
          <a:p>
            <a:r>
              <a:rPr lang="en-US" altLang="zh-CN" sz="1200" b="0" dirty="0">
                <a:latin typeface="黑体" panose="02010609060101010101" pitchFamily="49" charset="-122"/>
                <a:ea typeface="黑体" panose="02010609060101010101" pitchFamily="49" charset="-122"/>
              </a:rPr>
              <a:t>         if(j==len)  //</a:t>
            </a:r>
            <a:r>
              <a:rPr lang="zh-CN" altLang="en-US" sz="1200" b="0" dirty="0">
                <a:latin typeface="黑体" panose="02010609060101010101" pitchFamily="49" charset="-122"/>
                <a:ea typeface="黑体" panose="02010609060101010101" pitchFamily="49" charset="-122"/>
              </a:rPr>
              <a:t>若该顶点相邻的顶点都已经访问过了，则弹出</a:t>
            </a:r>
            <a:endParaRPr lang="en-US" altLang="zh-CN" sz="1200" b="0" dirty="0">
              <a:latin typeface="黑体" panose="02010609060101010101" pitchFamily="49" charset="-122"/>
              <a:ea typeface="黑体" panose="02010609060101010101" pitchFamily="49" charset="-122"/>
            </a:endParaRPr>
          </a:p>
          <a:p>
            <a:r>
              <a:rPr lang="en-US" altLang="zh-CN" sz="1200" b="0" dirty="0">
                <a:latin typeface="黑体" panose="02010609060101010101" pitchFamily="49" charset="-122"/>
                <a:ea typeface="黑体" panose="02010609060101010101" pitchFamily="49" charset="-122"/>
              </a:rPr>
              <a:t>            </a:t>
            </a:r>
            <a:r>
              <a:rPr lang="en-US" altLang="zh-CN" sz="1200" b="0" dirty="0" err="1">
                <a:latin typeface="黑体" panose="02010609060101010101" pitchFamily="49" charset="-122"/>
                <a:ea typeface="黑体" panose="02010609060101010101" pitchFamily="49" charset="-122"/>
              </a:rPr>
              <a:t>s.pop</a:t>
            </a:r>
            <a:r>
              <a:rPr lang="en-US" altLang="zh-CN" sz="1200" b="0" dirty="0">
                <a:latin typeface="黑体" panose="02010609060101010101" pitchFamily="49" charset="-122"/>
                <a:ea typeface="黑体" panose="02010609060101010101" pitchFamily="49" charset="-122"/>
              </a:rPr>
              <a:t>();</a:t>
            </a:r>
          </a:p>
          <a:p>
            <a:r>
              <a:rPr lang="en-US" altLang="zh-CN" sz="1200" b="0" dirty="0">
                <a:latin typeface="黑体" panose="02010609060101010101" pitchFamily="49" charset="-122"/>
                <a:ea typeface="黑体" panose="02010609060101010101" pitchFamily="49" charset="-122"/>
              </a:rPr>
              <a:t>       }</a:t>
            </a:r>
          </a:p>
          <a:p>
            <a:r>
              <a:rPr lang="en-US" altLang="zh-CN" sz="1200" b="0" dirty="0">
                <a:latin typeface="黑体" panose="02010609060101010101" pitchFamily="49" charset="-122"/>
                <a:ea typeface="黑体" panose="02010609060101010101" pitchFamily="49" charset="-122"/>
              </a:rPr>
              <a:t>    }</a:t>
            </a:r>
          </a:p>
        </p:txBody>
      </p:sp>
      <p:sp>
        <p:nvSpPr>
          <p:cNvPr id="83972" name="灯片编号占位符 3">
            <a:extLst>
              <a:ext uri="{FF2B5EF4-FFF2-40B4-BE49-F238E27FC236}">
                <a16:creationId xmlns:a16="http://schemas.microsoft.com/office/drawing/2014/main" id="{889B5F2D-5F82-4428-B692-E6A2ACF17C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93C7588-F8D7-4EEB-8F4E-094E037C7588}" type="slidenum">
              <a:rPr lang="zh-CN" altLang="en-US" smtClean="0">
                <a:latin typeface="Tahoma" panose="020B0604030504040204" pitchFamily="34" charset="0"/>
              </a:rPr>
              <a:pPr>
                <a:spcBef>
                  <a:spcPct val="0"/>
                </a:spcBef>
              </a:pPr>
              <a:t>55</a:t>
            </a:fld>
            <a:endParaRPr lang="en-US" altLang="zh-CN">
              <a:latin typeface="Tahoma" panose="020B060403050404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5D164073-E8BE-42DD-BB15-F2261A8EE289}"/>
              </a:ext>
            </a:extLst>
          </p:cNvPr>
          <p:cNvSpPr>
            <a:spLocks noGrp="1" noRot="1" noChangeAspect="1" noChangeArrowheads="1" noTextEdit="1"/>
          </p:cNvSpPr>
          <p:nvPr>
            <p:ph type="sldImg"/>
          </p:nvPr>
        </p:nvSpPr>
        <p:spPr>
          <a:ln/>
        </p:spPr>
      </p:sp>
      <p:sp>
        <p:nvSpPr>
          <p:cNvPr id="87043" name="备注占位符 2">
            <a:extLst>
              <a:ext uri="{FF2B5EF4-FFF2-40B4-BE49-F238E27FC236}">
                <a16:creationId xmlns:a16="http://schemas.microsoft.com/office/drawing/2014/main" id="{60F2F204-7AFF-4906-B95F-952862C05E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递归要搞清楚每次做的事：</a:t>
            </a:r>
            <a:endParaRPr lang="en-US" altLang="zh-CN" dirty="0"/>
          </a:p>
          <a:p>
            <a:r>
              <a:rPr lang="en-US" altLang="zh-CN" dirty="0"/>
              <a:t>1</a:t>
            </a:r>
            <a:r>
              <a:rPr lang="zh-CN" altLang="en-US" dirty="0"/>
              <a:t>、访问该结点</a:t>
            </a:r>
            <a:endParaRPr lang="en-US" altLang="zh-CN" dirty="0"/>
          </a:p>
          <a:p>
            <a:r>
              <a:rPr lang="en-US" altLang="zh-CN" dirty="0"/>
              <a:t>2</a:t>
            </a:r>
            <a:r>
              <a:rPr lang="zh-CN" altLang="en-US" dirty="0"/>
              <a:t>、将其访问标志设为</a:t>
            </a:r>
            <a:r>
              <a:rPr lang="en-US" altLang="zh-CN" dirty="0"/>
              <a:t>1</a:t>
            </a:r>
          </a:p>
          <a:p>
            <a:r>
              <a:rPr lang="en-US" altLang="zh-CN" dirty="0"/>
              <a:t>3</a:t>
            </a:r>
            <a:r>
              <a:rPr lang="zh-CN" altLang="en-US" dirty="0"/>
              <a:t>、找到和该结点相邻的下一个未访问的结点</a:t>
            </a:r>
          </a:p>
          <a:p>
            <a:endParaRPr lang="zh-CN" altLang="en-US" dirty="0"/>
          </a:p>
        </p:txBody>
      </p:sp>
      <p:sp>
        <p:nvSpPr>
          <p:cNvPr id="87044" name="灯片编号占位符 3">
            <a:extLst>
              <a:ext uri="{FF2B5EF4-FFF2-40B4-BE49-F238E27FC236}">
                <a16:creationId xmlns:a16="http://schemas.microsoft.com/office/drawing/2014/main" id="{26D1F626-F735-4236-8EFC-E4EF05FADA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9C9FB6-B9B5-4B98-8025-718B98C92632}" type="slidenum">
              <a:rPr lang="zh-CN" altLang="en-US" smtClean="0">
                <a:latin typeface="Tahoma" panose="020B0604030504040204" pitchFamily="34" charset="0"/>
              </a:rPr>
              <a:pPr>
                <a:spcBef>
                  <a:spcPct val="0"/>
                </a:spcBef>
              </a:pPr>
              <a:t>57</a:t>
            </a:fld>
            <a:endParaRPr lang="en-US" altLang="zh-CN">
              <a:latin typeface="Tahoma" panose="020B060403050404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58</a:t>
            </a:fld>
            <a:endParaRPr lang="en-US" altLang="zh-CN"/>
          </a:p>
        </p:txBody>
      </p:sp>
    </p:spTree>
    <p:extLst>
      <p:ext uri="{BB962C8B-B14F-4D97-AF65-F5344CB8AC3E}">
        <p14:creationId xmlns:p14="http://schemas.microsoft.com/office/powerpoint/2010/main" val="1848142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60</a:t>
            </a:fld>
            <a:endParaRPr lang="en-US" altLang="zh-CN"/>
          </a:p>
        </p:txBody>
      </p:sp>
    </p:spTree>
    <p:extLst>
      <p:ext uri="{BB962C8B-B14F-4D97-AF65-F5344CB8AC3E}">
        <p14:creationId xmlns:p14="http://schemas.microsoft.com/office/powerpoint/2010/main" val="4228271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任意两个顶点之间均存在一条边，即</a:t>
            </a:r>
            <a:r>
              <a:rPr lang="en-US" altLang="zh-CN" dirty="0"/>
              <a:t>C</a:t>
            </a:r>
            <a:r>
              <a:rPr lang="en-US" altLang="zh-CN" baseline="-25000" dirty="0"/>
              <a:t>n</a:t>
            </a:r>
            <a:r>
              <a:rPr lang="en-US" altLang="zh-CN" baseline="30000" dirty="0"/>
              <a:t>2</a:t>
            </a:r>
            <a:endParaRPr lang="zh-CN" altLang="en-US" baseline="30000"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4</a:t>
            </a:fld>
            <a:endParaRPr lang="en-US" altLang="zh-CN"/>
          </a:p>
        </p:txBody>
      </p:sp>
    </p:spTree>
    <p:extLst>
      <p:ext uri="{BB962C8B-B14F-4D97-AF65-F5344CB8AC3E}">
        <p14:creationId xmlns:p14="http://schemas.microsoft.com/office/powerpoint/2010/main" val="6818321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61</a:t>
            </a:fld>
            <a:endParaRPr lang="en-US" altLang="zh-CN"/>
          </a:p>
        </p:txBody>
      </p:sp>
    </p:spTree>
    <p:extLst>
      <p:ext uri="{BB962C8B-B14F-4D97-AF65-F5344CB8AC3E}">
        <p14:creationId xmlns:p14="http://schemas.microsoft.com/office/powerpoint/2010/main" val="913954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4843D43B-7D5B-4D6A-A418-15DCDEB50840}"/>
              </a:ext>
            </a:extLst>
          </p:cNvPr>
          <p:cNvSpPr>
            <a:spLocks noGrp="1" noRot="1" noChangeAspect="1" noChangeArrowheads="1" noTextEdit="1"/>
          </p:cNvSpPr>
          <p:nvPr>
            <p:ph type="sldImg"/>
          </p:nvPr>
        </p:nvSpPr>
        <p:spPr>
          <a:ln/>
        </p:spPr>
      </p:sp>
      <p:sp>
        <p:nvSpPr>
          <p:cNvPr id="95235" name="备注占位符 2">
            <a:extLst>
              <a:ext uri="{FF2B5EF4-FFF2-40B4-BE49-F238E27FC236}">
                <a16:creationId xmlns:a16="http://schemas.microsoft.com/office/drawing/2014/main" id="{BA1C1BD5-F691-498B-A9A4-AEAFBD31CB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该算法实现是采用邻接表存储方式</a:t>
            </a:r>
            <a:endParaRPr lang="en-US" altLang="zh-CN" dirty="0"/>
          </a:p>
          <a:p>
            <a:endParaRPr lang="en-US" altLang="zh-CN" dirty="0"/>
          </a:p>
          <a:p>
            <a:r>
              <a:rPr lang="zh-CN" altLang="en-US" dirty="0"/>
              <a:t>使用邻接矩阵程序如下：</a:t>
            </a:r>
            <a:endParaRPr lang="en-US" altLang="zh-CN" dirty="0"/>
          </a:p>
          <a:p>
            <a:r>
              <a:rPr lang="en-US" altLang="zh-CN" dirty="0"/>
              <a:t> void </a:t>
            </a:r>
            <a:r>
              <a:rPr lang="en-US" altLang="zh-CN" dirty="0" err="1"/>
              <a:t>bfs</a:t>
            </a:r>
            <a:r>
              <a:rPr lang="en-US" altLang="zh-CN" dirty="0"/>
              <a:t>(int k){</a:t>
            </a:r>
          </a:p>
          <a:p>
            <a:r>
              <a:rPr lang="en-US" altLang="zh-CN" dirty="0"/>
              <a:t>       queue&lt;int&gt; q;</a:t>
            </a:r>
          </a:p>
          <a:p>
            <a:r>
              <a:rPr lang="en-US" altLang="zh-CN" dirty="0"/>
              <a:t>       int temp;</a:t>
            </a:r>
          </a:p>
          <a:p>
            <a:r>
              <a:rPr lang="en-US" altLang="zh-CN" dirty="0"/>
              <a:t>       </a:t>
            </a:r>
            <a:r>
              <a:rPr lang="en-US" altLang="zh-CN" dirty="0" err="1"/>
              <a:t>q.push</a:t>
            </a:r>
            <a:r>
              <a:rPr lang="en-US" altLang="zh-CN" dirty="0"/>
              <a:t>(k);</a:t>
            </a:r>
          </a:p>
          <a:p>
            <a:r>
              <a:rPr lang="en-US" altLang="zh-CN" dirty="0"/>
              <a:t>       v[k]=1;</a:t>
            </a:r>
          </a:p>
          <a:p>
            <a:endParaRPr lang="en-US" altLang="zh-CN" dirty="0"/>
          </a:p>
          <a:p>
            <a:r>
              <a:rPr lang="en-US" altLang="zh-CN" dirty="0"/>
              <a:t>       while(!</a:t>
            </a:r>
            <a:r>
              <a:rPr lang="en-US" altLang="zh-CN" dirty="0" err="1"/>
              <a:t>q.empty</a:t>
            </a:r>
            <a:r>
              <a:rPr lang="en-US" altLang="zh-CN" dirty="0"/>
              <a:t>()){</a:t>
            </a:r>
          </a:p>
          <a:p>
            <a:r>
              <a:rPr lang="en-US" altLang="zh-CN" dirty="0"/>
              <a:t>          temp=</a:t>
            </a:r>
            <a:r>
              <a:rPr lang="en-US" altLang="zh-CN" dirty="0" err="1"/>
              <a:t>q.front</a:t>
            </a:r>
            <a:r>
              <a:rPr lang="en-US" altLang="zh-CN" dirty="0"/>
              <a:t>();</a:t>
            </a:r>
          </a:p>
          <a:p>
            <a:r>
              <a:rPr lang="en-US" altLang="zh-CN" dirty="0"/>
              <a:t>          </a:t>
            </a:r>
            <a:r>
              <a:rPr lang="en-US" altLang="zh-CN" dirty="0" err="1"/>
              <a:t>q.pop</a:t>
            </a:r>
            <a:r>
              <a:rPr lang="en-US" altLang="zh-CN" dirty="0"/>
              <a:t>();</a:t>
            </a:r>
          </a:p>
          <a:p>
            <a:r>
              <a:rPr lang="en-US" altLang="zh-CN" dirty="0"/>
              <a:t>          cout&lt;&lt;temp&lt;&lt;" ";</a:t>
            </a:r>
          </a:p>
          <a:p>
            <a:r>
              <a:rPr lang="en-US" altLang="zh-CN" dirty="0"/>
              <a:t>          for(int </a:t>
            </a:r>
            <a:r>
              <a:rPr lang="en-US" altLang="zh-CN" dirty="0" err="1"/>
              <a:t>i</a:t>
            </a:r>
            <a:r>
              <a:rPr lang="en-US" altLang="zh-CN" dirty="0"/>
              <a:t>=0;i&lt;</a:t>
            </a:r>
            <a:r>
              <a:rPr lang="en-US" altLang="zh-CN" dirty="0" err="1"/>
              <a:t>len;i</a:t>
            </a:r>
            <a:r>
              <a:rPr lang="en-US" altLang="zh-CN" dirty="0"/>
              <a:t>++){</a:t>
            </a:r>
          </a:p>
          <a:p>
            <a:r>
              <a:rPr lang="en-US" altLang="zh-CN" dirty="0"/>
              <a:t>            if(p[temp][</a:t>
            </a:r>
            <a:r>
              <a:rPr lang="en-US" altLang="zh-CN" dirty="0" err="1"/>
              <a:t>i</a:t>
            </a:r>
            <a:r>
              <a:rPr lang="en-US" altLang="zh-CN" dirty="0"/>
              <a:t>] &amp;&amp; !v[</a:t>
            </a:r>
            <a:r>
              <a:rPr lang="en-US" altLang="zh-CN" dirty="0" err="1"/>
              <a:t>i</a:t>
            </a:r>
            <a:r>
              <a:rPr lang="en-US" altLang="zh-CN" dirty="0"/>
              <a:t>]){</a:t>
            </a:r>
          </a:p>
          <a:p>
            <a:r>
              <a:rPr lang="en-US" altLang="zh-CN" dirty="0"/>
              <a:t>                </a:t>
            </a:r>
            <a:r>
              <a:rPr lang="en-US" altLang="zh-CN" dirty="0" err="1"/>
              <a:t>q.push</a:t>
            </a:r>
            <a:r>
              <a:rPr lang="en-US" altLang="zh-CN" dirty="0"/>
              <a:t>(</a:t>
            </a:r>
            <a:r>
              <a:rPr lang="en-US" altLang="zh-CN" dirty="0" err="1"/>
              <a:t>i</a:t>
            </a:r>
            <a:r>
              <a:rPr lang="en-US" altLang="zh-CN" dirty="0"/>
              <a:t>);</a:t>
            </a:r>
          </a:p>
          <a:p>
            <a:r>
              <a:rPr lang="en-US" altLang="zh-CN" dirty="0"/>
              <a:t>                v[</a:t>
            </a:r>
            <a:r>
              <a:rPr lang="en-US" altLang="zh-CN" dirty="0" err="1"/>
              <a:t>i</a:t>
            </a:r>
            <a:r>
              <a:rPr lang="en-US" altLang="zh-CN" dirty="0"/>
              <a:t>]=1;</a:t>
            </a:r>
          </a:p>
          <a:p>
            <a:r>
              <a:rPr lang="en-US" altLang="zh-CN" dirty="0"/>
              <a:t>            }</a:t>
            </a:r>
          </a:p>
          <a:p>
            <a:r>
              <a:rPr lang="en-US" altLang="zh-CN" dirty="0"/>
              <a:t>          }</a:t>
            </a:r>
          </a:p>
          <a:p>
            <a:r>
              <a:rPr lang="en-US" altLang="zh-CN" dirty="0"/>
              <a:t>       }</a:t>
            </a:r>
          </a:p>
          <a:p>
            <a:r>
              <a:rPr lang="en-US" altLang="zh-CN" dirty="0"/>
              <a:t>    }</a:t>
            </a:r>
          </a:p>
          <a:p>
            <a:endParaRPr lang="en-US" altLang="zh-CN" dirty="0"/>
          </a:p>
          <a:p>
            <a:endParaRPr lang="zh-CN" altLang="en-US" dirty="0"/>
          </a:p>
        </p:txBody>
      </p:sp>
      <p:sp>
        <p:nvSpPr>
          <p:cNvPr id="95236" name="灯片编号占位符 3">
            <a:extLst>
              <a:ext uri="{FF2B5EF4-FFF2-40B4-BE49-F238E27FC236}">
                <a16:creationId xmlns:a16="http://schemas.microsoft.com/office/drawing/2014/main" id="{187BABA7-05BD-4386-88E8-F3516731EE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581ADC7-BDC7-4803-AB49-5FBB06E852C2}" type="slidenum">
              <a:rPr lang="zh-CN" altLang="en-US" smtClean="0">
                <a:latin typeface="Tahoma" panose="020B0604030504040204" pitchFamily="34" charset="0"/>
              </a:rPr>
              <a:pPr>
                <a:spcBef>
                  <a:spcPct val="0"/>
                </a:spcBef>
              </a:pPr>
              <a:t>64</a:t>
            </a:fld>
            <a:endParaRPr lang="en-US" altLang="zh-CN">
              <a:latin typeface="Tahoma" panose="020B060403050404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65</a:t>
            </a:fld>
            <a:endParaRPr lang="en-US" altLang="zh-CN"/>
          </a:p>
        </p:txBody>
      </p:sp>
    </p:spTree>
    <p:extLst>
      <p:ext uri="{BB962C8B-B14F-4D97-AF65-F5344CB8AC3E}">
        <p14:creationId xmlns:p14="http://schemas.microsoft.com/office/powerpoint/2010/main" val="289824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空间复杂度：这两个算法中，每个结点都进了堆栈或队列，因此是</a:t>
            </a:r>
            <a:r>
              <a:rPr lang="en-US" altLang="zh-CN" dirty="0"/>
              <a:t>O(n)</a:t>
            </a:r>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66</a:t>
            </a:fld>
            <a:endParaRPr lang="en-US" altLang="zh-CN"/>
          </a:p>
        </p:txBody>
      </p:sp>
    </p:spTree>
    <p:extLst>
      <p:ext uri="{BB962C8B-B14F-4D97-AF65-F5344CB8AC3E}">
        <p14:creationId xmlns:p14="http://schemas.microsoft.com/office/powerpoint/2010/main" val="22270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任意两个顶点之间都存在方向相反的两条弧</a:t>
            </a:r>
            <a:r>
              <a:rPr lang="en-US" altLang="zh-CN" dirty="0"/>
              <a:t>(</a:t>
            </a:r>
            <a:r>
              <a:rPr lang="zh-CN" altLang="en-US" dirty="0"/>
              <a:t>每个顶点和其他</a:t>
            </a:r>
            <a:r>
              <a:rPr lang="en-US" altLang="zh-CN" dirty="0"/>
              <a:t>n-1</a:t>
            </a:r>
            <a:r>
              <a:rPr lang="zh-CN" altLang="en-US" dirty="0"/>
              <a:t>个顶点之间有一条连线</a:t>
            </a:r>
            <a:r>
              <a:rPr lang="en-US" altLang="zh-CN" dirty="0"/>
              <a:t>)</a:t>
            </a:r>
            <a:r>
              <a:rPr lang="zh-CN" altLang="en-US" dirty="0"/>
              <a:t>，即</a:t>
            </a:r>
            <a:r>
              <a:rPr lang="en-US" altLang="zh-CN" dirty="0"/>
              <a:t>P</a:t>
            </a:r>
            <a:r>
              <a:rPr lang="en-US" altLang="zh-CN" baseline="-25000" dirty="0"/>
              <a:t>n</a:t>
            </a:r>
            <a:r>
              <a:rPr lang="en-US" altLang="zh-CN" baseline="30000" dirty="0"/>
              <a:t>2</a:t>
            </a:r>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7</a:t>
            </a:fld>
            <a:endParaRPr lang="en-US" altLang="zh-CN"/>
          </a:p>
        </p:txBody>
      </p:sp>
    </p:spTree>
    <p:extLst>
      <p:ext uri="{BB962C8B-B14F-4D97-AF65-F5344CB8AC3E}">
        <p14:creationId xmlns:p14="http://schemas.microsoft.com/office/powerpoint/2010/main" val="2051896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1C08D9AB-EF7D-49A8-8446-04B8AA94D047}"/>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9329AC5E-4435-4ABC-889E-225F3E0342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a:extLst>
              <a:ext uri="{FF2B5EF4-FFF2-40B4-BE49-F238E27FC236}">
                <a16:creationId xmlns:a16="http://schemas.microsoft.com/office/drawing/2014/main" id="{EC479A2A-2FCB-4A12-811D-EDCD3DE3E6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BA3A256-AC07-4B5B-AD18-6C37864B26B3}" type="slidenum">
              <a:rPr lang="zh-CN" altLang="en-US" smtClean="0">
                <a:latin typeface="Tahoma" panose="020B0604030504040204" pitchFamily="34" charset="0"/>
              </a:rPr>
              <a:pPr>
                <a:spcBef>
                  <a:spcPct val="0"/>
                </a:spcBef>
              </a:pPr>
              <a:t>8</a:t>
            </a:fld>
            <a:endParaRPr lang="en-US" altLang="zh-CN">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无向网的应用：最小生成树</a:t>
            </a:r>
            <a:endParaRPr lang="en-US" altLang="zh-CN" dirty="0"/>
          </a:p>
          <a:p>
            <a:r>
              <a:rPr lang="zh-CN" altLang="en-US" dirty="0"/>
              <a:t>有向网的应用：最短路径，关键路径</a:t>
            </a:r>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9</a:t>
            </a:fld>
            <a:endParaRPr lang="en-US" altLang="zh-CN"/>
          </a:p>
        </p:txBody>
      </p:sp>
    </p:spTree>
    <p:extLst>
      <p:ext uri="{BB962C8B-B14F-4D97-AF65-F5344CB8AC3E}">
        <p14:creationId xmlns:p14="http://schemas.microsoft.com/office/powerpoint/2010/main" val="4270881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F2735C2-49BF-4078-809D-04FD00A3D496}" type="slidenum">
              <a:rPr lang="zh-CN" altLang="en-US" smtClean="0"/>
              <a:pPr>
                <a:defRPr/>
              </a:pPr>
              <a:t>12</a:t>
            </a:fld>
            <a:endParaRPr lang="en-US" altLang="zh-CN"/>
          </a:p>
        </p:txBody>
      </p:sp>
    </p:spTree>
    <p:extLst>
      <p:ext uri="{BB962C8B-B14F-4D97-AF65-F5344CB8AC3E}">
        <p14:creationId xmlns:p14="http://schemas.microsoft.com/office/powerpoint/2010/main" val="880133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3FB8AC94-7B3F-4999-8BE6-DD94E1052727}"/>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15AC3D7E-AFA2-4147-B6B3-756C00466C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21508" name="灯片编号占位符 3">
            <a:extLst>
              <a:ext uri="{FF2B5EF4-FFF2-40B4-BE49-F238E27FC236}">
                <a16:creationId xmlns:a16="http://schemas.microsoft.com/office/drawing/2014/main" id="{A30415B5-6A0E-445A-9F32-B068379CBE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3C767CC-E331-4C96-803F-33A01DC99098}" type="slidenum">
              <a:rPr lang="zh-CN" altLang="en-US" smtClean="0">
                <a:latin typeface="Tahoma" panose="020B0604030504040204" pitchFamily="34" charset="0"/>
              </a:rPr>
              <a:pPr>
                <a:spcBef>
                  <a:spcPct val="0"/>
                </a:spcBef>
              </a:pPr>
              <a:t>14</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424BA94-D37E-48E8-BD45-E32B7B6E1A62}"/>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4BCCE409-E469-4F7B-AFBD-1E178CE62FE4}"/>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093BACB8-A120-4FFB-9D69-0D6247F89640}"/>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5644D890-A7EA-49A6-959B-26470524B88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B4D23C91-E9DC-46A0-A9BE-E9B3F77A123D}"/>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A2DDA4E7-FABB-4D8A-9D37-6BAF1ABE91B5}"/>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DCE6FFFE-5B7A-4288-A5C2-602D8D4DF6E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3E6CCD03-D58A-49E2-9CCC-03842CC6771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5A752AD4-AF82-4F77-B4D9-5622BB753F1F}"/>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A22DF9A5-5D4E-47CE-B4E3-15B490B7865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B2AC6E44-E756-4F32-A149-0771DA3D90DC}"/>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9B9CBBE1-C845-40AF-80E7-EF70DD5C5457}"/>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1154226E-1AD1-4733-A44D-4C47DC875384}"/>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567D1D62-FFFE-4570-BA8C-AA82501EEC1E}" type="slidenum">
              <a:rPr lang="zh-CN" altLang="en-US"/>
              <a:pPr>
                <a:defRPr/>
              </a:pPr>
              <a:t>‹#›</a:t>
            </a:fld>
            <a:endParaRPr lang="en-US" altLang="zh-CN"/>
          </a:p>
        </p:txBody>
      </p:sp>
    </p:spTree>
    <p:extLst>
      <p:ext uri="{BB962C8B-B14F-4D97-AF65-F5344CB8AC3E}">
        <p14:creationId xmlns:p14="http://schemas.microsoft.com/office/powerpoint/2010/main" val="395188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5C246717-5F5F-484C-9D10-3C8CEA15097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7172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53B2031-EBD3-4ACB-B206-4C258B795C36}"/>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6455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CF5BEB9-8206-4B76-B702-3A3550156132}"/>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1163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79AB4555-9386-4938-AFE2-F9E17E6C5B7A}"/>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4548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19437E4D-E651-47D4-B72D-6F6F6AC61A00}"/>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6022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9FB43BFD-5446-4F05-B2BF-3B0F4CC2F0DC}"/>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5329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2D7FBA2C-EAE7-42CB-A37E-27687326582B}"/>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827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4BC1BE3F-A85C-4DA4-AD57-82F57310A4E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3048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6AF02733-AF13-41CB-A6FC-A517E04A18E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2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B5AA0BCC-2A37-4266-8316-0046EEC16714}"/>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9976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760D2CD-D498-40F9-9D0E-0390056E1343}"/>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9CDFDD43-7770-43C7-A2BC-4199BEF3FD47}"/>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1A6B039C-F83E-4DB2-A86D-95E844E8A0D4}"/>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3B9B37DF-4E03-4173-84AC-03B08A04FD1D}"/>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1469C459-4D47-48A9-AD79-F50C1439122E}"/>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94192D7A-4F7D-4889-A7C1-71C4DF9DE82E}"/>
              </a:ext>
            </a:extLst>
          </p:cNvPr>
          <p:cNvGraphicFramePr>
            <a:graphicFrameLocks noChangeAspect="1"/>
          </p:cNvGraphicFramePr>
          <p:nvPr/>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028" name="位图图像" r:id="rId14" imgW="1162212" imgH="619211" progId="PBrush">
                  <p:embed/>
                </p:oleObj>
              </mc:Choice>
              <mc:Fallback>
                <p:oleObj name="位图图像" r:id="rId14" imgW="1162212" imgH="619211" progId="PBrush">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47837E4B-5175-4DE3-9F0A-EFD49992FCBA}"/>
              </a:ext>
            </a:extLst>
          </p:cNvPr>
          <p:cNvSpPr>
            <a:spLocks noChangeArrowheads="1"/>
          </p:cNvSpPr>
          <p:nvPr/>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B001414B-ECF5-41ED-A90A-C0A1FBD1E4DD}"/>
              </a:ext>
            </a:extLst>
          </p:cNvPr>
          <p:cNvSpPr>
            <a:spLocks noChangeArrowheads="1"/>
          </p:cNvSpPr>
          <p:nvPr/>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FD19A1F7-A3D8-42B8-867A-48A3C59517AC}"/>
              </a:ext>
            </a:extLst>
          </p:cNvPr>
          <p:cNvSpPr>
            <a:spLocks noChangeArrowheads="1"/>
          </p:cNvSpPr>
          <p:nvPr/>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pic>
        <p:nvPicPr>
          <p:cNvPr id="1035" name="Picture 24">
            <a:extLst>
              <a:ext uri="{FF2B5EF4-FFF2-40B4-BE49-F238E27FC236}">
                <a16:creationId xmlns:a16="http://schemas.microsoft.com/office/drawing/2014/main" id="{40284812-D985-4858-AB9F-F9A60057596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4"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8.bin"/><Relationship Id="rId18" Type="http://schemas.openxmlformats.org/officeDocument/2006/relationships/image" Target="../media/image13.png"/><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0.png"/><Relationship Id="rId17"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vmlDrawing" Target="../drawings/vmlDrawing3.vml"/><Relationship Id="rId6" Type="http://schemas.openxmlformats.org/officeDocument/2006/relationships/image" Target="../media/image7.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9.png"/><Relationship Id="rId19" Type="http://schemas.openxmlformats.org/officeDocument/2006/relationships/oleObject" Target="../embeddings/oleObject11.bin"/><Relationship Id="rId4" Type="http://schemas.openxmlformats.org/officeDocument/2006/relationships/image" Target="../media/image6.png"/><Relationship Id="rId9" Type="http://schemas.openxmlformats.org/officeDocument/2006/relationships/oleObject" Target="../embeddings/oleObject6.bin"/><Relationship Id="rId14" Type="http://schemas.openxmlformats.org/officeDocument/2006/relationships/image" Target="../media/image1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C69E975A-5BBC-4F8F-868D-3AAD42E4E64D}"/>
              </a:ext>
            </a:extLst>
          </p:cNvPr>
          <p:cNvSpPr>
            <a:spLocks noGrp="1" noChangeArrowheads="1"/>
          </p:cNvSpPr>
          <p:nvPr>
            <p:ph type="title"/>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a:solidFill>
                  <a:schemeClr val="tx1"/>
                </a:solidFill>
                <a:latin typeface="隶书" pitchFamily="49" charset="-122"/>
              </a:rPr>
              <a:t>第七章</a:t>
            </a:r>
            <a:br>
              <a:rPr lang="zh-CN" altLang="en-US" sz="7200">
                <a:solidFill>
                  <a:schemeClr val="tx1"/>
                </a:solidFill>
                <a:latin typeface="隶书" pitchFamily="49" charset="-122"/>
              </a:rPr>
            </a:br>
            <a:r>
              <a:rPr lang="zh-CN" altLang="en-US" sz="5400">
                <a:solidFill>
                  <a:schemeClr val="tx1"/>
                </a:solidFill>
                <a:effectLst>
                  <a:outerShdw blurRad="38100" dist="38100" dir="2700000" algn="tl">
                    <a:srgbClr val="C0C0C0"/>
                  </a:outerShdw>
                </a:effectLst>
                <a:latin typeface="隶书" pitchFamily="49" charset="-122"/>
              </a:rPr>
              <a:t>图</a:t>
            </a:r>
            <a:endParaRPr lang="en-US" altLang="zh-CN" sz="240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6CCC04D5-4D8C-4F0C-A03D-7F62E86769F0}"/>
              </a:ext>
            </a:extLst>
          </p:cNvPr>
          <p:cNvSpPr>
            <a:spLocks noChangeArrowheads="1"/>
          </p:cNvSpPr>
          <p:nvPr/>
        </p:nvSpPr>
        <p:spPr bwMode="gray">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68C776F2-C460-400C-8DFD-AB53DAC9DBCE}"/>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F5389B7C-B812-4F75-8611-3CEE634DD31D}"/>
              </a:ext>
            </a:extLst>
          </p:cNvPr>
          <p:cNvSpPr>
            <a:spLocks noChangeArrowheads="1"/>
          </p:cNvSpPr>
          <p:nvPr/>
        </p:nvSpPr>
        <p:spPr bwMode="auto">
          <a:xfrm>
            <a:off x="609600" y="1066800"/>
            <a:ext cx="7869238" cy="10064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DC39A37-0250-4285-83D4-89C6876A6C9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五、路径(</a:t>
            </a:r>
            <a:r>
              <a:rPr lang="en-US" altLang="zh-CN" sz="3200">
                <a:latin typeface="黑体" panose="02010609060101010101" pitchFamily="49" charset="-122"/>
                <a:ea typeface="黑体" panose="02010609060101010101" pitchFamily="49" charset="-122"/>
              </a:rPr>
              <a:t>Path)</a:t>
            </a:r>
          </a:p>
        </p:txBody>
      </p:sp>
      <p:sp>
        <p:nvSpPr>
          <p:cNvPr id="16387" name="Text Box 3">
            <a:extLst>
              <a:ext uri="{FF2B5EF4-FFF2-40B4-BE49-F238E27FC236}">
                <a16:creationId xmlns:a16="http://schemas.microsoft.com/office/drawing/2014/main" id="{06147237-CD00-4E52-8E3F-DB35E8FD33A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317DB9A-B1B3-4E66-AB87-C8B4DF733273}" type="slidenum">
              <a:rPr lang="zh-CN" altLang="en-US" sz="2400"/>
              <a:pPr algn="r" eaLnBrk="1" hangingPunct="1">
                <a:spcBef>
                  <a:spcPct val="50000"/>
                </a:spcBef>
                <a:buClrTx/>
                <a:buSzTx/>
                <a:buFontTx/>
                <a:buNone/>
              </a:pPr>
              <a:t>10</a:t>
            </a:fld>
            <a:endParaRPr lang="en-US" altLang="zh-CN" sz="2400"/>
          </a:p>
        </p:txBody>
      </p:sp>
      <p:sp>
        <p:nvSpPr>
          <p:cNvPr id="16388" name="Text Box 4">
            <a:extLst>
              <a:ext uri="{FF2B5EF4-FFF2-40B4-BE49-F238E27FC236}">
                <a16:creationId xmlns:a16="http://schemas.microsoft.com/office/drawing/2014/main" id="{F1B06C2F-DD99-47AE-8808-874FC0D4673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6389" name="Rectangle 5">
            <a:extLst>
              <a:ext uri="{FF2B5EF4-FFF2-40B4-BE49-F238E27FC236}">
                <a16:creationId xmlns:a16="http://schemas.microsoft.com/office/drawing/2014/main" id="{E8F25AC8-B998-448B-A8CF-3CCD2ABD87ED}"/>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sym typeface="Symbol" panose="05050102010706020507" pitchFamily="18" charset="2"/>
              </a:rPr>
              <a:t>路径：是一个从顶点</a:t>
            </a:r>
            <a:r>
              <a:rPr lang="en-US" altLang="zh-CN" b="1" dirty="0">
                <a:latin typeface="黑体" panose="02010609060101010101" pitchFamily="49" charset="-122"/>
                <a:ea typeface="黑体" panose="02010609060101010101" pitchFamily="49" charset="-122"/>
                <a:sym typeface="Symbol" panose="05050102010706020507" pitchFamily="18" charset="2"/>
              </a:rPr>
              <a:t>x</a:t>
            </a:r>
            <a:r>
              <a:rPr lang="zh-CN" altLang="en-US" b="1" dirty="0">
                <a:latin typeface="黑体" panose="02010609060101010101" pitchFamily="49" charset="-122"/>
                <a:ea typeface="黑体" panose="02010609060101010101" pitchFamily="49" charset="-122"/>
                <a:sym typeface="Symbol" panose="05050102010706020507" pitchFamily="18" charset="2"/>
              </a:rPr>
              <a:t>到顶点</a:t>
            </a:r>
            <a:r>
              <a:rPr lang="en-US" altLang="zh-CN" b="1" dirty="0">
                <a:latin typeface="黑体" panose="02010609060101010101" pitchFamily="49" charset="-122"/>
                <a:ea typeface="黑体" panose="02010609060101010101" pitchFamily="49" charset="-122"/>
                <a:sym typeface="Symbol" panose="05050102010706020507" pitchFamily="18" charset="2"/>
              </a:rPr>
              <a:t>y</a:t>
            </a:r>
            <a:r>
              <a:rPr lang="zh-CN" altLang="en-US" b="1" dirty="0">
                <a:latin typeface="黑体" panose="02010609060101010101" pitchFamily="49" charset="-122"/>
                <a:ea typeface="黑体" panose="02010609060101010101" pitchFamily="49" charset="-122"/>
                <a:sym typeface="Symbol" panose="05050102010706020507" pitchFamily="18" charset="2"/>
              </a:rPr>
              <a:t>的顶点序列(</a:t>
            </a:r>
            <a:r>
              <a:rPr lang="en-US" altLang="zh-CN" b="1" dirty="0">
                <a:latin typeface="黑体" panose="02010609060101010101" pitchFamily="49" charset="-122"/>
                <a:ea typeface="黑体" panose="02010609060101010101" pitchFamily="49" charset="-122"/>
                <a:sym typeface="Symbol" panose="05050102010706020507" pitchFamily="18" charset="2"/>
              </a:rPr>
              <a:t>x, 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i1</a:t>
            </a:r>
            <a:r>
              <a:rPr lang="en-US" altLang="zh-CN" b="1" dirty="0">
                <a:latin typeface="黑体" panose="02010609060101010101" pitchFamily="49" charset="-122"/>
                <a:ea typeface="黑体" panose="02010609060101010101" pitchFamily="49" charset="-122"/>
                <a:sym typeface="Symbol" panose="05050102010706020507" pitchFamily="18" charset="2"/>
              </a:rPr>
              <a:t>, 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i2</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Times New Roman" panose="02020603050405020304" pitchFamily="18" charset="0"/>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sym typeface="Symbol" panose="05050102010706020507" pitchFamily="18" charset="2"/>
              </a:rPr>
              <a:t>, 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im</a:t>
            </a:r>
            <a:r>
              <a:rPr lang="en-US" altLang="zh-CN" b="1" dirty="0">
                <a:latin typeface="黑体" panose="02010609060101010101" pitchFamily="49" charset="-122"/>
                <a:ea typeface="黑体" panose="02010609060101010101" pitchFamily="49" charset="-122"/>
                <a:sym typeface="Symbol" panose="05050102010706020507" pitchFamily="18" charset="2"/>
              </a:rPr>
              <a:t>, y)</a:t>
            </a:r>
          </a:p>
          <a:p>
            <a:pPr eaLnBrk="1" hangingPunct="1">
              <a:spcBef>
                <a:spcPct val="30000"/>
              </a:spcBef>
            </a:pPr>
            <a:r>
              <a:rPr lang="zh-CN" altLang="en-US" b="1" dirty="0">
                <a:latin typeface="黑体" panose="02010609060101010101" pitchFamily="49" charset="-122"/>
                <a:ea typeface="黑体" panose="02010609060101010101" pitchFamily="49" charset="-122"/>
                <a:sym typeface="Symbol" panose="05050102010706020507" pitchFamily="18" charset="2"/>
              </a:rPr>
              <a:t>其中,(</a:t>
            </a:r>
            <a:r>
              <a:rPr lang="en-US" altLang="zh-CN" b="1" dirty="0">
                <a:latin typeface="黑体" panose="02010609060101010101" pitchFamily="49" charset="-122"/>
                <a:ea typeface="黑体" panose="02010609060101010101" pitchFamily="49" charset="-122"/>
                <a:sym typeface="Symbol" panose="05050102010706020507" pitchFamily="18" charset="2"/>
              </a:rPr>
              <a:t>x,v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i1</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Times New Roman" panose="02020603050405020304" pitchFamily="18" charset="0"/>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sym typeface="Symbol" panose="05050102010706020507" pitchFamily="18" charset="2"/>
              </a:rPr>
              <a:t>(v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ij-1</a:t>
            </a:r>
            <a:r>
              <a:rPr lang="en-US" altLang="zh-CN" b="1" dirty="0">
                <a:latin typeface="黑体" panose="02010609060101010101" pitchFamily="49" charset="-122"/>
                <a:ea typeface="黑体" panose="02010609060101010101" pitchFamily="49" charset="-122"/>
                <a:sym typeface="Symbol" panose="05050102010706020507" pitchFamily="18" charset="2"/>
              </a:rPr>
              <a:t>,v</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ij</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Times New Roman" panose="02020603050405020304" pitchFamily="18" charset="0"/>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err="1">
                <a:latin typeface="黑体" panose="02010609060101010101" pitchFamily="49" charset="-122"/>
                <a:ea typeface="黑体" panose="02010609060101010101" pitchFamily="49" charset="-122"/>
                <a:sym typeface="Symbol" panose="05050102010706020507" pitchFamily="18" charset="2"/>
              </a:rPr>
              <a:t>v</a:t>
            </a:r>
            <a:r>
              <a:rPr lang="en-US" altLang="zh-CN" b="1" baseline="-25000" dirty="0" err="1">
                <a:latin typeface="黑体" panose="02010609060101010101" pitchFamily="49" charset="-122"/>
                <a:ea typeface="黑体" panose="02010609060101010101" pitchFamily="49" charset="-122"/>
                <a:sym typeface="Symbol" panose="05050102010706020507" pitchFamily="18" charset="2"/>
              </a:rPr>
              <a:t>im</a:t>
            </a:r>
            <a:r>
              <a:rPr lang="en-US" altLang="zh-CN" b="1" dirty="0" err="1">
                <a:latin typeface="黑体" panose="02010609060101010101" pitchFamily="49" charset="-122"/>
                <a:ea typeface="黑体" panose="02010609060101010101" pitchFamily="49" charset="-122"/>
                <a:sym typeface="Symbol" panose="05050102010706020507" pitchFamily="18" charset="2"/>
              </a:rPr>
              <a:t>,y</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zh-CN" altLang="en-US" b="1" dirty="0">
                <a:latin typeface="黑体" panose="02010609060101010101" pitchFamily="49" charset="-122"/>
                <a:ea typeface="黑体" panose="02010609060101010101" pitchFamily="49" charset="-122"/>
                <a:sym typeface="Symbol" panose="05050102010706020507" pitchFamily="18" charset="2"/>
              </a:rPr>
              <a:t>皆属于</a:t>
            </a:r>
            <a:r>
              <a:rPr lang="en-US" altLang="zh-CN" b="1" dirty="0">
                <a:latin typeface="黑体" panose="02010609060101010101" pitchFamily="49" charset="-122"/>
                <a:ea typeface="黑体" panose="02010609060101010101" pitchFamily="49" charset="-122"/>
                <a:sym typeface="Symbol" panose="05050102010706020507" pitchFamily="18" charset="2"/>
              </a:rPr>
              <a:t>E</a:t>
            </a:r>
          </a:p>
        </p:txBody>
      </p:sp>
      <p:sp>
        <p:nvSpPr>
          <p:cNvPr id="16390" name="Rectangle 6">
            <a:extLst>
              <a:ext uri="{FF2B5EF4-FFF2-40B4-BE49-F238E27FC236}">
                <a16:creationId xmlns:a16="http://schemas.microsoft.com/office/drawing/2014/main" id="{6C81A45F-3D4B-4668-8747-EEDA3A0847E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6391" name="Group 7">
            <a:extLst>
              <a:ext uri="{FF2B5EF4-FFF2-40B4-BE49-F238E27FC236}">
                <a16:creationId xmlns:a16="http://schemas.microsoft.com/office/drawing/2014/main" id="{9485E4BB-2EFE-49E1-B689-D087DA3AE58D}"/>
              </a:ext>
            </a:extLst>
          </p:cNvPr>
          <p:cNvGrpSpPr>
            <a:grpSpLocks/>
          </p:cNvGrpSpPr>
          <p:nvPr/>
        </p:nvGrpSpPr>
        <p:grpSpPr bwMode="auto">
          <a:xfrm>
            <a:off x="6324600" y="4572000"/>
            <a:ext cx="2819400" cy="2286000"/>
            <a:chOff x="3984" y="2880"/>
            <a:chExt cx="1776" cy="1440"/>
          </a:xfrm>
        </p:grpSpPr>
        <p:sp>
          <p:nvSpPr>
            <p:cNvPr id="16412" name="Line 8">
              <a:extLst>
                <a:ext uri="{FF2B5EF4-FFF2-40B4-BE49-F238E27FC236}">
                  <a16:creationId xmlns:a16="http://schemas.microsoft.com/office/drawing/2014/main" id="{AEE4014E-E83F-48BE-98FE-6044514F74C2}"/>
                </a:ext>
              </a:extLst>
            </p:cNvPr>
            <p:cNvSpPr>
              <a:spLocks noChangeShapeType="1"/>
            </p:cNvSpPr>
            <p:nvPr/>
          </p:nvSpPr>
          <p:spPr bwMode="auto">
            <a:xfrm flipH="1" flipV="1">
              <a:off x="4961" y="3060"/>
              <a:ext cx="577" cy="36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13" name="Line 9">
              <a:extLst>
                <a:ext uri="{FF2B5EF4-FFF2-40B4-BE49-F238E27FC236}">
                  <a16:creationId xmlns:a16="http://schemas.microsoft.com/office/drawing/2014/main" id="{7F941783-60D5-48F3-9AB8-C7CA15325BA9}"/>
                </a:ext>
              </a:extLst>
            </p:cNvPr>
            <p:cNvSpPr>
              <a:spLocks noChangeShapeType="1"/>
            </p:cNvSpPr>
            <p:nvPr/>
          </p:nvSpPr>
          <p:spPr bwMode="auto">
            <a:xfrm>
              <a:off x="4162" y="3555"/>
              <a:ext cx="222" cy="54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14" name="Line 10">
              <a:extLst>
                <a:ext uri="{FF2B5EF4-FFF2-40B4-BE49-F238E27FC236}">
                  <a16:creationId xmlns:a16="http://schemas.microsoft.com/office/drawing/2014/main" id="{F1521AA2-4088-4D43-896C-B6B9BCD0A0D2}"/>
                </a:ext>
              </a:extLst>
            </p:cNvPr>
            <p:cNvSpPr>
              <a:spLocks noChangeShapeType="1"/>
            </p:cNvSpPr>
            <p:nvPr/>
          </p:nvSpPr>
          <p:spPr bwMode="auto">
            <a:xfrm flipH="1">
              <a:off x="4206" y="3015"/>
              <a:ext cx="622" cy="36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15" name="Line 11">
              <a:extLst>
                <a:ext uri="{FF2B5EF4-FFF2-40B4-BE49-F238E27FC236}">
                  <a16:creationId xmlns:a16="http://schemas.microsoft.com/office/drawing/2014/main" id="{D51C6D44-2188-4ADB-BFDC-73B3287BF6D9}"/>
                </a:ext>
              </a:extLst>
            </p:cNvPr>
            <p:cNvSpPr>
              <a:spLocks noChangeShapeType="1"/>
            </p:cNvSpPr>
            <p:nvPr/>
          </p:nvSpPr>
          <p:spPr bwMode="auto">
            <a:xfrm flipH="1" flipV="1">
              <a:off x="4916" y="3060"/>
              <a:ext cx="356" cy="990"/>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16" name="Line 12">
              <a:extLst>
                <a:ext uri="{FF2B5EF4-FFF2-40B4-BE49-F238E27FC236}">
                  <a16:creationId xmlns:a16="http://schemas.microsoft.com/office/drawing/2014/main" id="{4300D6A8-7953-4250-BDA1-42CB718DB947}"/>
                </a:ext>
              </a:extLst>
            </p:cNvPr>
            <p:cNvSpPr>
              <a:spLocks noChangeShapeType="1"/>
            </p:cNvSpPr>
            <p:nvPr/>
          </p:nvSpPr>
          <p:spPr bwMode="auto">
            <a:xfrm flipH="1">
              <a:off x="4517" y="4185"/>
              <a:ext cx="666"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17" name="Line 13">
              <a:extLst>
                <a:ext uri="{FF2B5EF4-FFF2-40B4-BE49-F238E27FC236}">
                  <a16:creationId xmlns:a16="http://schemas.microsoft.com/office/drawing/2014/main" id="{8172C7DC-FA7A-470D-A0FB-B7CCF12A7AFA}"/>
                </a:ext>
              </a:extLst>
            </p:cNvPr>
            <p:cNvSpPr>
              <a:spLocks noChangeShapeType="1"/>
            </p:cNvSpPr>
            <p:nvPr/>
          </p:nvSpPr>
          <p:spPr bwMode="auto">
            <a:xfrm flipH="1">
              <a:off x="4517" y="3600"/>
              <a:ext cx="1065" cy="540"/>
            </a:xfrm>
            <a:prstGeom prst="line">
              <a:avLst/>
            </a:prstGeom>
            <a:noFill/>
            <a:ln w="381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18" name="Oval 14">
              <a:extLst>
                <a:ext uri="{FF2B5EF4-FFF2-40B4-BE49-F238E27FC236}">
                  <a16:creationId xmlns:a16="http://schemas.microsoft.com/office/drawing/2014/main" id="{D9AD9B2B-B266-4326-9B1C-2F69FD993193}"/>
                </a:ext>
              </a:extLst>
            </p:cNvPr>
            <p:cNvSpPr>
              <a:spLocks noChangeArrowheads="1"/>
            </p:cNvSpPr>
            <p:nvPr/>
          </p:nvSpPr>
          <p:spPr bwMode="auto">
            <a:xfrm>
              <a:off x="3984" y="3330"/>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6419" name="Oval 15">
              <a:extLst>
                <a:ext uri="{FF2B5EF4-FFF2-40B4-BE49-F238E27FC236}">
                  <a16:creationId xmlns:a16="http://schemas.microsoft.com/office/drawing/2014/main" id="{D2E7CD8A-A75E-4155-843F-4CD522EAE5B8}"/>
                </a:ext>
              </a:extLst>
            </p:cNvPr>
            <p:cNvSpPr>
              <a:spLocks noChangeArrowheads="1"/>
            </p:cNvSpPr>
            <p:nvPr/>
          </p:nvSpPr>
          <p:spPr bwMode="auto">
            <a:xfrm>
              <a:off x="5183" y="406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6420" name="Oval 16">
              <a:extLst>
                <a:ext uri="{FF2B5EF4-FFF2-40B4-BE49-F238E27FC236}">
                  <a16:creationId xmlns:a16="http://schemas.microsoft.com/office/drawing/2014/main" id="{2EA39BDC-2B2A-4EDC-8F65-D1B3DBE39E26}"/>
                </a:ext>
              </a:extLst>
            </p:cNvPr>
            <p:cNvSpPr>
              <a:spLocks noChangeArrowheads="1"/>
            </p:cNvSpPr>
            <p:nvPr/>
          </p:nvSpPr>
          <p:spPr bwMode="auto">
            <a:xfrm>
              <a:off x="4295" y="4066"/>
              <a:ext cx="266" cy="254"/>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6421" name="Oval 17">
              <a:extLst>
                <a:ext uri="{FF2B5EF4-FFF2-40B4-BE49-F238E27FC236}">
                  <a16:creationId xmlns:a16="http://schemas.microsoft.com/office/drawing/2014/main" id="{3E0D8452-D98C-4D38-9466-D5DF4A37C7BA}"/>
                </a:ext>
              </a:extLst>
            </p:cNvPr>
            <p:cNvSpPr>
              <a:spLocks noChangeArrowheads="1"/>
            </p:cNvSpPr>
            <p:nvPr/>
          </p:nvSpPr>
          <p:spPr bwMode="auto">
            <a:xfrm>
              <a:off x="5494" y="3375"/>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6422" name="Oval 18">
              <a:extLst>
                <a:ext uri="{FF2B5EF4-FFF2-40B4-BE49-F238E27FC236}">
                  <a16:creationId xmlns:a16="http://schemas.microsoft.com/office/drawing/2014/main" id="{F172F44C-B6D0-4521-8F4E-12665A3DAB3D}"/>
                </a:ext>
              </a:extLst>
            </p:cNvPr>
            <p:cNvSpPr>
              <a:spLocks noChangeArrowheads="1"/>
            </p:cNvSpPr>
            <p:nvPr/>
          </p:nvSpPr>
          <p:spPr bwMode="auto">
            <a:xfrm>
              <a:off x="4739" y="2880"/>
              <a:ext cx="266" cy="253"/>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nvGrpSpPr>
          <p:cNvPr id="16392" name="Group 19">
            <a:extLst>
              <a:ext uri="{FF2B5EF4-FFF2-40B4-BE49-F238E27FC236}">
                <a16:creationId xmlns:a16="http://schemas.microsoft.com/office/drawing/2014/main" id="{9824F895-44EB-4CD8-B29C-3998387E4E98}"/>
              </a:ext>
            </a:extLst>
          </p:cNvPr>
          <p:cNvGrpSpPr>
            <a:grpSpLocks/>
          </p:cNvGrpSpPr>
          <p:nvPr/>
        </p:nvGrpSpPr>
        <p:grpSpPr bwMode="auto">
          <a:xfrm>
            <a:off x="1676400" y="4572000"/>
            <a:ext cx="2895600" cy="2286000"/>
            <a:chOff x="1056" y="2880"/>
            <a:chExt cx="1824" cy="1440"/>
          </a:xfrm>
        </p:grpSpPr>
        <p:sp>
          <p:nvSpPr>
            <p:cNvPr id="16395" name="Line 20">
              <a:extLst>
                <a:ext uri="{FF2B5EF4-FFF2-40B4-BE49-F238E27FC236}">
                  <a16:creationId xmlns:a16="http://schemas.microsoft.com/office/drawing/2014/main" id="{70C569E2-395F-4D47-BBB2-B13A5F88F599}"/>
                </a:ext>
              </a:extLst>
            </p:cNvPr>
            <p:cNvSpPr>
              <a:spLocks noChangeShapeType="1"/>
            </p:cNvSpPr>
            <p:nvPr/>
          </p:nvSpPr>
          <p:spPr bwMode="auto">
            <a:xfrm flipH="1">
              <a:off x="1680" y="3029"/>
              <a:ext cx="57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396" name="Line 21">
              <a:extLst>
                <a:ext uri="{FF2B5EF4-FFF2-40B4-BE49-F238E27FC236}">
                  <a16:creationId xmlns:a16="http://schemas.microsoft.com/office/drawing/2014/main" id="{FDC00E43-DE5C-4C1E-A804-E5D6B8815B1C}"/>
                </a:ext>
              </a:extLst>
            </p:cNvPr>
            <p:cNvSpPr>
              <a:spLocks noChangeShapeType="1"/>
            </p:cNvSpPr>
            <p:nvPr/>
          </p:nvSpPr>
          <p:spPr bwMode="auto">
            <a:xfrm>
              <a:off x="2352" y="312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397" name="Line 22">
              <a:extLst>
                <a:ext uri="{FF2B5EF4-FFF2-40B4-BE49-F238E27FC236}">
                  <a16:creationId xmlns:a16="http://schemas.microsoft.com/office/drawing/2014/main" id="{357A6153-45BA-478C-B905-3DAD560FF021}"/>
                </a:ext>
              </a:extLst>
            </p:cNvPr>
            <p:cNvSpPr>
              <a:spLocks noChangeShapeType="1"/>
            </p:cNvSpPr>
            <p:nvPr/>
          </p:nvSpPr>
          <p:spPr bwMode="auto">
            <a:xfrm>
              <a:off x="2400" y="307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398" name="Line 23">
              <a:extLst>
                <a:ext uri="{FF2B5EF4-FFF2-40B4-BE49-F238E27FC236}">
                  <a16:creationId xmlns:a16="http://schemas.microsoft.com/office/drawing/2014/main" id="{0DDE2C4E-0A13-4C95-B9A1-6B64D039519D}"/>
                </a:ext>
              </a:extLst>
            </p:cNvPr>
            <p:cNvSpPr>
              <a:spLocks noChangeShapeType="1"/>
            </p:cNvSpPr>
            <p:nvPr/>
          </p:nvSpPr>
          <p:spPr bwMode="auto">
            <a:xfrm flipH="1">
              <a:off x="1248" y="307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399" name="Line 24">
              <a:extLst>
                <a:ext uri="{FF2B5EF4-FFF2-40B4-BE49-F238E27FC236}">
                  <a16:creationId xmlns:a16="http://schemas.microsoft.com/office/drawing/2014/main" id="{252B1D92-A539-424F-8BB7-00B399B6AA67}"/>
                </a:ext>
              </a:extLst>
            </p:cNvPr>
            <p:cNvSpPr>
              <a:spLocks noChangeShapeType="1"/>
            </p:cNvSpPr>
            <p:nvPr/>
          </p:nvSpPr>
          <p:spPr bwMode="auto">
            <a:xfrm flipH="1" flipV="1">
              <a:off x="1536" y="3125"/>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00" name="Line 25">
              <a:extLst>
                <a:ext uri="{FF2B5EF4-FFF2-40B4-BE49-F238E27FC236}">
                  <a16:creationId xmlns:a16="http://schemas.microsoft.com/office/drawing/2014/main" id="{82712737-F92C-4070-9B34-E1FA1B0B1763}"/>
                </a:ext>
              </a:extLst>
            </p:cNvPr>
            <p:cNvSpPr>
              <a:spLocks noChangeShapeType="1"/>
            </p:cNvSpPr>
            <p:nvPr/>
          </p:nvSpPr>
          <p:spPr bwMode="auto">
            <a:xfrm flipH="1" flipV="1">
              <a:off x="1584" y="307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01" name="Line 26">
              <a:extLst>
                <a:ext uri="{FF2B5EF4-FFF2-40B4-BE49-F238E27FC236}">
                  <a16:creationId xmlns:a16="http://schemas.microsoft.com/office/drawing/2014/main" id="{6C23E9B4-1B02-4E5F-806D-BC5567FD890D}"/>
                </a:ext>
              </a:extLst>
            </p:cNvPr>
            <p:cNvSpPr>
              <a:spLocks noChangeShapeType="1"/>
            </p:cNvSpPr>
            <p:nvPr/>
          </p:nvSpPr>
          <p:spPr bwMode="auto">
            <a:xfrm flipH="1" flipV="1">
              <a:off x="1200" y="370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02" name="Line 27">
              <a:extLst>
                <a:ext uri="{FF2B5EF4-FFF2-40B4-BE49-F238E27FC236}">
                  <a16:creationId xmlns:a16="http://schemas.microsoft.com/office/drawing/2014/main" id="{A0512B6D-D153-4852-B1B7-8EFE48C247DA}"/>
                </a:ext>
              </a:extLst>
            </p:cNvPr>
            <p:cNvSpPr>
              <a:spLocks noChangeShapeType="1"/>
            </p:cNvSpPr>
            <p:nvPr/>
          </p:nvSpPr>
          <p:spPr bwMode="auto">
            <a:xfrm flipH="1">
              <a:off x="1584" y="418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03" name="Line 28">
              <a:extLst>
                <a:ext uri="{FF2B5EF4-FFF2-40B4-BE49-F238E27FC236}">
                  <a16:creationId xmlns:a16="http://schemas.microsoft.com/office/drawing/2014/main" id="{BF4BE3EC-2CB8-40B2-B43E-08E7EF5DD7E1}"/>
                </a:ext>
              </a:extLst>
            </p:cNvPr>
            <p:cNvSpPr>
              <a:spLocks noChangeShapeType="1"/>
            </p:cNvSpPr>
            <p:nvPr/>
          </p:nvSpPr>
          <p:spPr bwMode="auto">
            <a:xfrm flipH="1">
              <a:off x="1632" y="365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6404" name="Line 29">
              <a:extLst>
                <a:ext uri="{FF2B5EF4-FFF2-40B4-BE49-F238E27FC236}">
                  <a16:creationId xmlns:a16="http://schemas.microsoft.com/office/drawing/2014/main" id="{145FB67F-4B5E-404C-B4A8-084090852B40}"/>
                </a:ext>
              </a:extLst>
            </p:cNvPr>
            <p:cNvSpPr>
              <a:spLocks noChangeShapeType="1"/>
            </p:cNvSpPr>
            <p:nvPr/>
          </p:nvSpPr>
          <p:spPr bwMode="auto">
            <a:xfrm flipH="1">
              <a:off x="2400" y="370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6405" name="Group 30">
              <a:extLst>
                <a:ext uri="{FF2B5EF4-FFF2-40B4-BE49-F238E27FC236}">
                  <a16:creationId xmlns:a16="http://schemas.microsoft.com/office/drawing/2014/main" id="{628B0B13-224A-44BC-9106-6242710EA192}"/>
                </a:ext>
              </a:extLst>
            </p:cNvPr>
            <p:cNvGrpSpPr>
              <a:grpSpLocks/>
            </p:cNvGrpSpPr>
            <p:nvPr/>
          </p:nvGrpSpPr>
          <p:grpSpPr bwMode="auto">
            <a:xfrm>
              <a:off x="1056" y="2880"/>
              <a:ext cx="1824" cy="1440"/>
              <a:chOff x="3648" y="2880"/>
              <a:chExt cx="1824" cy="1440"/>
            </a:xfrm>
          </p:grpSpPr>
          <p:sp>
            <p:nvSpPr>
              <p:cNvPr id="16406" name="Oval 31">
                <a:extLst>
                  <a:ext uri="{FF2B5EF4-FFF2-40B4-BE49-F238E27FC236}">
                    <a16:creationId xmlns:a16="http://schemas.microsoft.com/office/drawing/2014/main" id="{C953A6BC-6775-41E0-9854-2949726F2E90}"/>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6407" name="Oval 32">
                <a:extLst>
                  <a:ext uri="{FF2B5EF4-FFF2-40B4-BE49-F238E27FC236}">
                    <a16:creationId xmlns:a16="http://schemas.microsoft.com/office/drawing/2014/main" id="{C840732A-6AA5-4093-8205-BEFDDA212E6E}"/>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6408" name="Oval 33">
                <a:extLst>
                  <a:ext uri="{FF2B5EF4-FFF2-40B4-BE49-F238E27FC236}">
                    <a16:creationId xmlns:a16="http://schemas.microsoft.com/office/drawing/2014/main" id="{5C19342D-7E9F-4458-A7D9-032B7FC57D1F}"/>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6409" name="Oval 34">
                <a:extLst>
                  <a:ext uri="{FF2B5EF4-FFF2-40B4-BE49-F238E27FC236}">
                    <a16:creationId xmlns:a16="http://schemas.microsoft.com/office/drawing/2014/main" id="{46E1A968-4E67-47C6-A049-03DE29B15425}"/>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16410" name="Oval 35">
                <a:extLst>
                  <a:ext uri="{FF2B5EF4-FFF2-40B4-BE49-F238E27FC236}">
                    <a16:creationId xmlns:a16="http://schemas.microsoft.com/office/drawing/2014/main" id="{FAD230B0-F406-4246-8994-3F1282D1CF5F}"/>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6411" name="Oval 36">
                <a:extLst>
                  <a:ext uri="{FF2B5EF4-FFF2-40B4-BE49-F238E27FC236}">
                    <a16:creationId xmlns:a16="http://schemas.microsoft.com/office/drawing/2014/main" id="{A9E9E153-0B99-4764-BF42-85B2EB4EC229}"/>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sp>
        <p:nvSpPr>
          <p:cNvPr id="16393" name="Text Box 37">
            <a:extLst>
              <a:ext uri="{FF2B5EF4-FFF2-40B4-BE49-F238E27FC236}">
                <a16:creationId xmlns:a16="http://schemas.microsoft.com/office/drawing/2014/main" id="{06225F79-3148-4473-8FA2-0FB64FD646C0}"/>
              </a:ext>
            </a:extLst>
          </p:cNvPr>
          <p:cNvSpPr txBox="1">
            <a:spLocks noChangeArrowheads="1"/>
          </p:cNvSpPr>
          <p:nvPr/>
        </p:nvSpPr>
        <p:spPr bwMode="auto">
          <a:xfrm>
            <a:off x="304800" y="6035675"/>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1到3有路径(1,0,4,3)</a:t>
            </a:r>
          </a:p>
        </p:txBody>
      </p:sp>
      <p:sp>
        <p:nvSpPr>
          <p:cNvPr id="16394" name="Text Box 38">
            <a:extLst>
              <a:ext uri="{FF2B5EF4-FFF2-40B4-BE49-F238E27FC236}">
                <a16:creationId xmlns:a16="http://schemas.microsoft.com/office/drawing/2014/main" id="{D4D058C7-9BA7-4B0B-B421-F7E8820E6A9C}"/>
              </a:ext>
            </a:extLst>
          </p:cNvPr>
          <p:cNvSpPr txBox="1">
            <a:spLocks noChangeArrowheads="1"/>
          </p:cNvSpPr>
          <p:nvPr/>
        </p:nvSpPr>
        <p:spPr bwMode="auto">
          <a:xfrm>
            <a:off x="5105400" y="6035675"/>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1到4有路径(1,2,4)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22DF48D-DF90-4C9D-BB71-2A5E7A64080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六、回路</a:t>
            </a:r>
            <a:endParaRPr lang="en-US" altLang="zh-CN" sz="3200">
              <a:latin typeface="黑体" panose="02010609060101010101" pitchFamily="49" charset="-122"/>
              <a:ea typeface="黑体" panose="02010609060101010101" pitchFamily="49" charset="-122"/>
            </a:endParaRPr>
          </a:p>
        </p:txBody>
      </p:sp>
      <p:sp>
        <p:nvSpPr>
          <p:cNvPr id="17411" name="Text Box 3">
            <a:extLst>
              <a:ext uri="{FF2B5EF4-FFF2-40B4-BE49-F238E27FC236}">
                <a16:creationId xmlns:a16="http://schemas.microsoft.com/office/drawing/2014/main" id="{47BDF901-1C19-4AEA-9175-EC6FDBFDC90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E709B04-4E41-4618-A5D6-17C0282F271E}" type="slidenum">
              <a:rPr lang="zh-CN" altLang="en-US" sz="2400"/>
              <a:pPr algn="r" eaLnBrk="1" hangingPunct="1">
                <a:spcBef>
                  <a:spcPct val="50000"/>
                </a:spcBef>
                <a:buClrTx/>
                <a:buSzTx/>
                <a:buFontTx/>
                <a:buNone/>
              </a:pPr>
              <a:t>11</a:t>
            </a:fld>
            <a:endParaRPr lang="en-US" altLang="zh-CN" sz="2400"/>
          </a:p>
        </p:txBody>
      </p:sp>
      <p:sp>
        <p:nvSpPr>
          <p:cNvPr id="17412" name="Text Box 4">
            <a:extLst>
              <a:ext uri="{FF2B5EF4-FFF2-40B4-BE49-F238E27FC236}">
                <a16:creationId xmlns:a16="http://schemas.microsoft.com/office/drawing/2014/main" id="{6950893E-D9BF-4491-AD7F-C9034618A4A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7413" name="Rectangle 5">
            <a:extLst>
              <a:ext uri="{FF2B5EF4-FFF2-40B4-BE49-F238E27FC236}">
                <a16:creationId xmlns:a16="http://schemas.microsoft.com/office/drawing/2014/main" id="{3CBD42E1-564A-4F8F-8BEF-CDAF5897CC26}"/>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回路或环：路径的开始顶点与最后一个顶点相同，即路径中(</a:t>
            </a:r>
            <a:r>
              <a:rPr lang="en-US" altLang="zh-CN" b="1">
                <a:latin typeface="黑体" panose="02010609060101010101" pitchFamily="49" charset="-122"/>
                <a:ea typeface="黑体" panose="02010609060101010101" pitchFamily="49" charset="-122"/>
                <a:sym typeface="Symbol" panose="05050102010706020507" pitchFamily="18" charset="2"/>
              </a:rPr>
              <a:t>x, v</a:t>
            </a:r>
            <a:r>
              <a:rPr lang="en-US" altLang="zh-CN" b="1" baseline="-25000">
                <a:latin typeface="黑体" panose="02010609060101010101" pitchFamily="49" charset="-122"/>
                <a:ea typeface="黑体" panose="02010609060101010101" pitchFamily="49" charset="-122"/>
                <a:sym typeface="Symbol" panose="05050102010706020507" pitchFamily="18" charset="2"/>
              </a:rPr>
              <a:t>i1</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i2</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Times New Roman" panose="02020603050405020304" pitchFamily="18" charset="0"/>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 v</a:t>
            </a:r>
            <a:r>
              <a:rPr lang="en-US" altLang="zh-CN" b="1" baseline="-25000">
                <a:latin typeface="黑体" panose="02010609060101010101" pitchFamily="49" charset="-122"/>
                <a:ea typeface="黑体" panose="02010609060101010101" pitchFamily="49" charset="-122"/>
                <a:sym typeface="Symbol" panose="05050102010706020507" pitchFamily="18" charset="2"/>
              </a:rPr>
              <a:t>im</a:t>
            </a:r>
            <a:r>
              <a:rPr lang="en-US" altLang="zh-CN" b="1">
                <a:latin typeface="黑体" panose="02010609060101010101" pitchFamily="49" charset="-122"/>
                <a:ea typeface="黑体" panose="02010609060101010101" pitchFamily="49" charset="-122"/>
                <a:sym typeface="Symbol" panose="05050102010706020507" pitchFamily="18" charset="2"/>
              </a:rPr>
              <a:t>, y)，x=y</a:t>
            </a:r>
          </a:p>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简单路径：路径的顶点序列中，顶点不重复出现</a:t>
            </a:r>
          </a:p>
        </p:txBody>
      </p:sp>
      <p:sp>
        <p:nvSpPr>
          <p:cNvPr id="17414" name="Rectangle 6">
            <a:extLst>
              <a:ext uri="{FF2B5EF4-FFF2-40B4-BE49-F238E27FC236}">
                <a16:creationId xmlns:a16="http://schemas.microsoft.com/office/drawing/2014/main" id="{37D2B59A-F7EF-49E4-9A03-DB72ED721E3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7415" name="Group 40">
            <a:extLst>
              <a:ext uri="{FF2B5EF4-FFF2-40B4-BE49-F238E27FC236}">
                <a16:creationId xmlns:a16="http://schemas.microsoft.com/office/drawing/2014/main" id="{D82CF40F-4312-4BCC-83A4-442515016551}"/>
              </a:ext>
            </a:extLst>
          </p:cNvPr>
          <p:cNvGrpSpPr>
            <a:grpSpLocks/>
          </p:cNvGrpSpPr>
          <p:nvPr/>
        </p:nvGrpSpPr>
        <p:grpSpPr bwMode="auto">
          <a:xfrm>
            <a:off x="5638800" y="4572000"/>
            <a:ext cx="2895600" cy="2286000"/>
            <a:chOff x="3552" y="2880"/>
            <a:chExt cx="1824" cy="1440"/>
          </a:xfrm>
        </p:grpSpPr>
        <p:sp>
          <p:nvSpPr>
            <p:cNvPr id="17418" name="Line 20">
              <a:extLst>
                <a:ext uri="{FF2B5EF4-FFF2-40B4-BE49-F238E27FC236}">
                  <a16:creationId xmlns:a16="http://schemas.microsoft.com/office/drawing/2014/main" id="{B5A0EA91-186E-403A-9DE4-15B364948211}"/>
                </a:ext>
              </a:extLst>
            </p:cNvPr>
            <p:cNvSpPr>
              <a:spLocks noChangeShapeType="1"/>
            </p:cNvSpPr>
            <p:nvPr/>
          </p:nvSpPr>
          <p:spPr bwMode="auto">
            <a:xfrm flipH="1">
              <a:off x="4176" y="3029"/>
              <a:ext cx="576"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19" name="Line 21">
              <a:extLst>
                <a:ext uri="{FF2B5EF4-FFF2-40B4-BE49-F238E27FC236}">
                  <a16:creationId xmlns:a16="http://schemas.microsoft.com/office/drawing/2014/main" id="{87690B5C-FFC5-46E1-B89D-CF71B5362586}"/>
                </a:ext>
              </a:extLst>
            </p:cNvPr>
            <p:cNvSpPr>
              <a:spLocks noChangeShapeType="1"/>
            </p:cNvSpPr>
            <p:nvPr/>
          </p:nvSpPr>
          <p:spPr bwMode="auto">
            <a:xfrm>
              <a:off x="4848" y="3125"/>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0" name="Line 22">
              <a:extLst>
                <a:ext uri="{FF2B5EF4-FFF2-40B4-BE49-F238E27FC236}">
                  <a16:creationId xmlns:a16="http://schemas.microsoft.com/office/drawing/2014/main" id="{9CA5590A-7646-46DB-9035-3DB08E2408E5}"/>
                </a:ext>
              </a:extLst>
            </p:cNvPr>
            <p:cNvSpPr>
              <a:spLocks noChangeShapeType="1"/>
            </p:cNvSpPr>
            <p:nvPr/>
          </p:nvSpPr>
          <p:spPr bwMode="auto">
            <a:xfrm>
              <a:off x="4896" y="3077"/>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1" name="Line 23">
              <a:extLst>
                <a:ext uri="{FF2B5EF4-FFF2-40B4-BE49-F238E27FC236}">
                  <a16:creationId xmlns:a16="http://schemas.microsoft.com/office/drawing/2014/main" id="{602456C9-716E-4B1E-89DB-52E7036F2E60}"/>
                </a:ext>
              </a:extLst>
            </p:cNvPr>
            <p:cNvSpPr>
              <a:spLocks noChangeShapeType="1"/>
            </p:cNvSpPr>
            <p:nvPr/>
          </p:nvSpPr>
          <p:spPr bwMode="auto">
            <a:xfrm flipH="1">
              <a:off x="3744" y="3077"/>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2" name="Line 24">
              <a:extLst>
                <a:ext uri="{FF2B5EF4-FFF2-40B4-BE49-F238E27FC236}">
                  <a16:creationId xmlns:a16="http://schemas.microsoft.com/office/drawing/2014/main" id="{E43897DD-8C8A-4C36-976E-A382BD126443}"/>
                </a:ext>
              </a:extLst>
            </p:cNvPr>
            <p:cNvSpPr>
              <a:spLocks noChangeShapeType="1"/>
            </p:cNvSpPr>
            <p:nvPr/>
          </p:nvSpPr>
          <p:spPr bwMode="auto">
            <a:xfrm flipH="1" flipV="1">
              <a:off x="4032" y="3125"/>
              <a:ext cx="0" cy="100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3" name="Line 25">
              <a:extLst>
                <a:ext uri="{FF2B5EF4-FFF2-40B4-BE49-F238E27FC236}">
                  <a16:creationId xmlns:a16="http://schemas.microsoft.com/office/drawing/2014/main" id="{954FB10E-38C0-4FA8-9E74-43462CA4B37B}"/>
                </a:ext>
              </a:extLst>
            </p:cNvPr>
            <p:cNvSpPr>
              <a:spLocks noChangeShapeType="1"/>
            </p:cNvSpPr>
            <p:nvPr/>
          </p:nvSpPr>
          <p:spPr bwMode="auto">
            <a:xfrm flipH="1" flipV="1">
              <a:off x="4080" y="3077"/>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4" name="Line 26">
              <a:extLst>
                <a:ext uri="{FF2B5EF4-FFF2-40B4-BE49-F238E27FC236}">
                  <a16:creationId xmlns:a16="http://schemas.microsoft.com/office/drawing/2014/main" id="{D7A9E68F-F1B4-4D94-9ADA-7279A9475BC5}"/>
                </a:ext>
              </a:extLst>
            </p:cNvPr>
            <p:cNvSpPr>
              <a:spLocks noChangeShapeType="1"/>
            </p:cNvSpPr>
            <p:nvPr/>
          </p:nvSpPr>
          <p:spPr bwMode="auto">
            <a:xfrm flipH="1" flipV="1">
              <a:off x="3696" y="370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5" name="Line 27">
              <a:extLst>
                <a:ext uri="{FF2B5EF4-FFF2-40B4-BE49-F238E27FC236}">
                  <a16:creationId xmlns:a16="http://schemas.microsoft.com/office/drawing/2014/main" id="{EC036A2E-63CD-494E-A1BE-CEEAE18032C3}"/>
                </a:ext>
              </a:extLst>
            </p:cNvPr>
            <p:cNvSpPr>
              <a:spLocks noChangeShapeType="1"/>
            </p:cNvSpPr>
            <p:nvPr/>
          </p:nvSpPr>
          <p:spPr bwMode="auto">
            <a:xfrm flipH="1">
              <a:off x="4080" y="4181"/>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6" name="Line 28">
              <a:extLst>
                <a:ext uri="{FF2B5EF4-FFF2-40B4-BE49-F238E27FC236}">
                  <a16:creationId xmlns:a16="http://schemas.microsoft.com/office/drawing/2014/main" id="{0A5FF08B-CA7F-4096-BEAE-5F36009304AA}"/>
                </a:ext>
              </a:extLst>
            </p:cNvPr>
            <p:cNvSpPr>
              <a:spLocks noChangeShapeType="1"/>
            </p:cNvSpPr>
            <p:nvPr/>
          </p:nvSpPr>
          <p:spPr bwMode="auto">
            <a:xfrm flipH="1">
              <a:off x="4128" y="3653"/>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7427" name="Line 29">
              <a:extLst>
                <a:ext uri="{FF2B5EF4-FFF2-40B4-BE49-F238E27FC236}">
                  <a16:creationId xmlns:a16="http://schemas.microsoft.com/office/drawing/2014/main" id="{7C0F7116-1117-4D87-8D5A-ACCCB7135A95}"/>
                </a:ext>
              </a:extLst>
            </p:cNvPr>
            <p:cNvSpPr>
              <a:spLocks noChangeShapeType="1"/>
            </p:cNvSpPr>
            <p:nvPr/>
          </p:nvSpPr>
          <p:spPr bwMode="auto">
            <a:xfrm flipH="1">
              <a:off x="4896" y="370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7428" name="Group 30">
              <a:extLst>
                <a:ext uri="{FF2B5EF4-FFF2-40B4-BE49-F238E27FC236}">
                  <a16:creationId xmlns:a16="http://schemas.microsoft.com/office/drawing/2014/main" id="{94116C79-24CF-4B0D-B1CC-D32C9C643541}"/>
                </a:ext>
              </a:extLst>
            </p:cNvPr>
            <p:cNvGrpSpPr>
              <a:grpSpLocks/>
            </p:cNvGrpSpPr>
            <p:nvPr/>
          </p:nvGrpSpPr>
          <p:grpSpPr bwMode="auto">
            <a:xfrm>
              <a:off x="3552" y="2880"/>
              <a:ext cx="1824" cy="1440"/>
              <a:chOff x="3648" y="2880"/>
              <a:chExt cx="1824" cy="1440"/>
            </a:xfrm>
          </p:grpSpPr>
          <p:sp>
            <p:nvSpPr>
              <p:cNvPr id="17429" name="Oval 31">
                <a:extLst>
                  <a:ext uri="{FF2B5EF4-FFF2-40B4-BE49-F238E27FC236}">
                    <a16:creationId xmlns:a16="http://schemas.microsoft.com/office/drawing/2014/main" id="{D2F4BBE8-04F9-4E88-9A15-B083E4529BC3}"/>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7430" name="Oval 32">
                <a:extLst>
                  <a:ext uri="{FF2B5EF4-FFF2-40B4-BE49-F238E27FC236}">
                    <a16:creationId xmlns:a16="http://schemas.microsoft.com/office/drawing/2014/main" id="{EA8FADE1-065C-444C-B16A-16F51D8B42EC}"/>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7431" name="Oval 33">
                <a:extLst>
                  <a:ext uri="{FF2B5EF4-FFF2-40B4-BE49-F238E27FC236}">
                    <a16:creationId xmlns:a16="http://schemas.microsoft.com/office/drawing/2014/main" id="{5D9057EB-5A0B-4D44-AE2B-D85EF9517679}"/>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7432" name="Oval 34">
                <a:extLst>
                  <a:ext uri="{FF2B5EF4-FFF2-40B4-BE49-F238E27FC236}">
                    <a16:creationId xmlns:a16="http://schemas.microsoft.com/office/drawing/2014/main" id="{57E7C797-0349-4579-846E-58BCC1110AD0}"/>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17433" name="Oval 35">
                <a:extLst>
                  <a:ext uri="{FF2B5EF4-FFF2-40B4-BE49-F238E27FC236}">
                    <a16:creationId xmlns:a16="http://schemas.microsoft.com/office/drawing/2014/main" id="{91E0FF84-38DB-4C18-AE5E-61D49682CDD9}"/>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7434" name="Oval 36">
                <a:extLst>
                  <a:ext uri="{FF2B5EF4-FFF2-40B4-BE49-F238E27FC236}">
                    <a16:creationId xmlns:a16="http://schemas.microsoft.com/office/drawing/2014/main" id="{8D23C1B2-56DA-4068-B82B-2EB9B24E8998}"/>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sp>
        <p:nvSpPr>
          <p:cNvPr id="17416" name="Text Box 37">
            <a:extLst>
              <a:ext uri="{FF2B5EF4-FFF2-40B4-BE49-F238E27FC236}">
                <a16:creationId xmlns:a16="http://schemas.microsoft.com/office/drawing/2014/main" id="{311F7C92-FC0B-4850-B45C-26A88166C070}"/>
              </a:ext>
            </a:extLst>
          </p:cNvPr>
          <p:cNvSpPr txBox="1">
            <a:spLocks noChangeArrowheads="1"/>
          </p:cNvSpPr>
          <p:nvPr/>
        </p:nvSpPr>
        <p:spPr bwMode="auto">
          <a:xfrm>
            <a:off x="3886200" y="6035675"/>
            <a:ext cx="1828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1到1构成环</a:t>
            </a:r>
            <a:r>
              <a:rPr lang="en-US" altLang="zh-CN" sz="2400"/>
              <a:t>(1,0,4,3,1)</a:t>
            </a:r>
          </a:p>
        </p:txBody>
      </p:sp>
      <p:sp>
        <p:nvSpPr>
          <p:cNvPr id="17417" name="Text Box 39">
            <a:extLst>
              <a:ext uri="{FF2B5EF4-FFF2-40B4-BE49-F238E27FC236}">
                <a16:creationId xmlns:a16="http://schemas.microsoft.com/office/drawing/2014/main" id="{A63268AB-B722-4F72-AC68-5C2DC23832F1}"/>
              </a:ext>
            </a:extLst>
          </p:cNvPr>
          <p:cNvSpPr txBox="1">
            <a:spLocks noChangeArrowheads="1"/>
          </p:cNvSpPr>
          <p:nvPr/>
        </p:nvSpPr>
        <p:spPr bwMode="auto">
          <a:xfrm>
            <a:off x="1143000" y="6035675"/>
            <a:ext cx="251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t>1到3是简单路径</a:t>
            </a:r>
            <a:r>
              <a:rPr lang="en-US" altLang="zh-CN" sz="2400"/>
              <a:t>(1,0,4,3)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FAC9643-6A61-4030-BCF6-200705657A4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七、连通</a:t>
            </a:r>
            <a:endParaRPr lang="en-US" altLang="zh-CN" sz="3200">
              <a:latin typeface="黑体" panose="02010609060101010101" pitchFamily="49" charset="-122"/>
              <a:ea typeface="黑体" panose="02010609060101010101" pitchFamily="49" charset="-122"/>
            </a:endParaRPr>
          </a:p>
        </p:txBody>
      </p:sp>
      <p:sp>
        <p:nvSpPr>
          <p:cNvPr id="18435" name="Text Box 3">
            <a:extLst>
              <a:ext uri="{FF2B5EF4-FFF2-40B4-BE49-F238E27FC236}">
                <a16:creationId xmlns:a16="http://schemas.microsoft.com/office/drawing/2014/main" id="{5385C404-F9E3-4A35-B910-5F20D9DE3CB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9CA83E8-1E02-4803-AACF-7CA00306C7FC}" type="slidenum">
              <a:rPr lang="zh-CN" altLang="en-US" sz="2400"/>
              <a:pPr algn="r" eaLnBrk="1" hangingPunct="1">
                <a:spcBef>
                  <a:spcPct val="50000"/>
                </a:spcBef>
                <a:buClrTx/>
                <a:buSzTx/>
                <a:buFontTx/>
                <a:buNone/>
              </a:pPr>
              <a:t>12</a:t>
            </a:fld>
            <a:endParaRPr lang="en-US" altLang="zh-CN" sz="2400"/>
          </a:p>
        </p:txBody>
      </p:sp>
      <p:sp>
        <p:nvSpPr>
          <p:cNvPr id="18436" name="Text Box 4">
            <a:extLst>
              <a:ext uri="{FF2B5EF4-FFF2-40B4-BE49-F238E27FC236}">
                <a16:creationId xmlns:a16="http://schemas.microsoft.com/office/drawing/2014/main" id="{11D312AC-FA2B-4211-BED3-0125688963F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8437" name="Rectangle 5">
            <a:extLst>
              <a:ext uri="{FF2B5EF4-FFF2-40B4-BE49-F238E27FC236}">
                <a16:creationId xmlns:a16="http://schemas.microsoft.com/office/drawing/2014/main" id="{54BEF1F5-54B4-46F6-9B06-421A6A402B47}"/>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连通：如果顶点</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到</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有路径，称</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和</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是连通的</a:t>
            </a:r>
          </a:p>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连通图：图中所有顶点都连通</a:t>
            </a:r>
          </a:p>
        </p:txBody>
      </p:sp>
      <p:sp>
        <p:nvSpPr>
          <p:cNvPr id="18438" name="Rectangle 6">
            <a:extLst>
              <a:ext uri="{FF2B5EF4-FFF2-40B4-BE49-F238E27FC236}">
                <a16:creationId xmlns:a16="http://schemas.microsoft.com/office/drawing/2014/main" id="{5E389000-8CAE-4AAA-B0F4-4710184438A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8439" name="Group 7">
            <a:extLst>
              <a:ext uri="{FF2B5EF4-FFF2-40B4-BE49-F238E27FC236}">
                <a16:creationId xmlns:a16="http://schemas.microsoft.com/office/drawing/2014/main" id="{4AC419F9-36AD-4E62-BB06-39BEC420344C}"/>
              </a:ext>
            </a:extLst>
          </p:cNvPr>
          <p:cNvGrpSpPr>
            <a:grpSpLocks/>
          </p:cNvGrpSpPr>
          <p:nvPr/>
        </p:nvGrpSpPr>
        <p:grpSpPr bwMode="auto">
          <a:xfrm>
            <a:off x="5943600" y="4038600"/>
            <a:ext cx="2819400" cy="2286000"/>
            <a:chOff x="3696" y="2784"/>
            <a:chExt cx="1920" cy="1536"/>
          </a:xfrm>
        </p:grpSpPr>
        <p:sp>
          <p:nvSpPr>
            <p:cNvPr id="18460" name="Line 8">
              <a:extLst>
                <a:ext uri="{FF2B5EF4-FFF2-40B4-BE49-F238E27FC236}">
                  <a16:creationId xmlns:a16="http://schemas.microsoft.com/office/drawing/2014/main" id="{1C2DFD41-D350-4FB5-9820-DC6DD0A6820E}"/>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61" name="Line 9">
              <a:extLst>
                <a:ext uri="{FF2B5EF4-FFF2-40B4-BE49-F238E27FC236}">
                  <a16:creationId xmlns:a16="http://schemas.microsoft.com/office/drawing/2014/main" id="{0F9A756C-5732-4487-B1AF-8D2C7366C2D2}"/>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62" name="Line 10">
              <a:extLst>
                <a:ext uri="{FF2B5EF4-FFF2-40B4-BE49-F238E27FC236}">
                  <a16:creationId xmlns:a16="http://schemas.microsoft.com/office/drawing/2014/main" id="{4574A14D-8038-4843-9782-0149ACBC06A9}"/>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63" name="Line 11">
              <a:extLst>
                <a:ext uri="{FF2B5EF4-FFF2-40B4-BE49-F238E27FC236}">
                  <a16:creationId xmlns:a16="http://schemas.microsoft.com/office/drawing/2014/main" id="{72F0E21C-C6B2-4BB9-8C7F-864F87F90F23}"/>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64" name="Line 12">
              <a:extLst>
                <a:ext uri="{FF2B5EF4-FFF2-40B4-BE49-F238E27FC236}">
                  <a16:creationId xmlns:a16="http://schemas.microsoft.com/office/drawing/2014/main" id="{2D2868D0-7564-4A27-9C96-1AE3A97D9D31}"/>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65" name="Line 13">
              <a:extLst>
                <a:ext uri="{FF2B5EF4-FFF2-40B4-BE49-F238E27FC236}">
                  <a16:creationId xmlns:a16="http://schemas.microsoft.com/office/drawing/2014/main" id="{FF9200EA-1A75-4095-A6F4-69C64A741621}"/>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66" name="Oval 14">
              <a:extLst>
                <a:ext uri="{FF2B5EF4-FFF2-40B4-BE49-F238E27FC236}">
                  <a16:creationId xmlns:a16="http://schemas.microsoft.com/office/drawing/2014/main" id="{0A3308CF-ADC8-4E7A-829A-346C6BA56838}"/>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8467" name="Oval 15">
              <a:extLst>
                <a:ext uri="{FF2B5EF4-FFF2-40B4-BE49-F238E27FC236}">
                  <a16:creationId xmlns:a16="http://schemas.microsoft.com/office/drawing/2014/main" id="{E7617B08-7D29-441C-95AB-DE163AED7C23}"/>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8468" name="Oval 16">
              <a:extLst>
                <a:ext uri="{FF2B5EF4-FFF2-40B4-BE49-F238E27FC236}">
                  <a16:creationId xmlns:a16="http://schemas.microsoft.com/office/drawing/2014/main" id="{C246E32F-B0AE-46A6-9309-C7FA7D01FE16}"/>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8469" name="Oval 17">
              <a:extLst>
                <a:ext uri="{FF2B5EF4-FFF2-40B4-BE49-F238E27FC236}">
                  <a16:creationId xmlns:a16="http://schemas.microsoft.com/office/drawing/2014/main" id="{E48BCF53-7955-4A4F-9569-245E0DEE9FFE}"/>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8470" name="Oval 18">
              <a:extLst>
                <a:ext uri="{FF2B5EF4-FFF2-40B4-BE49-F238E27FC236}">
                  <a16:creationId xmlns:a16="http://schemas.microsoft.com/office/drawing/2014/main" id="{EF4CB08B-9F17-485C-98A1-3C7D3E98D998}"/>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nvGrpSpPr>
          <p:cNvPr id="18440" name="Group 19">
            <a:extLst>
              <a:ext uri="{FF2B5EF4-FFF2-40B4-BE49-F238E27FC236}">
                <a16:creationId xmlns:a16="http://schemas.microsoft.com/office/drawing/2014/main" id="{CA025F70-1161-4227-B7EA-72E99B6C6108}"/>
              </a:ext>
            </a:extLst>
          </p:cNvPr>
          <p:cNvGrpSpPr>
            <a:grpSpLocks/>
          </p:cNvGrpSpPr>
          <p:nvPr/>
        </p:nvGrpSpPr>
        <p:grpSpPr bwMode="auto">
          <a:xfrm>
            <a:off x="1447800" y="4114800"/>
            <a:ext cx="2895600" cy="2286000"/>
            <a:chOff x="3648" y="2875"/>
            <a:chExt cx="1824" cy="1440"/>
          </a:xfrm>
        </p:grpSpPr>
        <p:sp>
          <p:nvSpPr>
            <p:cNvPr id="18443" name="Line 20">
              <a:extLst>
                <a:ext uri="{FF2B5EF4-FFF2-40B4-BE49-F238E27FC236}">
                  <a16:creationId xmlns:a16="http://schemas.microsoft.com/office/drawing/2014/main" id="{84312825-1FB0-4AFB-9F4D-E5DB9442833D}"/>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4" name="Line 21">
              <a:extLst>
                <a:ext uri="{FF2B5EF4-FFF2-40B4-BE49-F238E27FC236}">
                  <a16:creationId xmlns:a16="http://schemas.microsoft.com/office/drawing/2014/main" id="{58B48759-D366-4968-AFE6-628E6A1369A8}"/>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5" name="Line 22">
              <a:extLst>
                <a:ext uri="{FF2B5EF4-FFF2-40B4-BE49-F238E27FC236}">
                  <a16:creationId xmlns:a16="http://schemas.microsoft.com/office/drawing/2014/main" id="{CCEA0DA0-CB08-4F39-B29C-548961B36365}"/>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6" name="Line 23">
              <a:extLst>
                <a:ext uri="{FF2B5EF4-FFF2-40B4-BE49-F238E27FC236}">
                  <a16:creationId xmlns:a16="http://schemas.microsoft.com/office/drawing/2014/main" id="{58E36D8D-283E-4DFF-969B-83AF0AD0C83A}"/>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7" name="Line 24">
              <a:extLst>
                <a:ext uri="{FF2B5EF4-FFF2-40B4-BE49-F238E27FC236}">
                  <a16:creationId xmlns:a16="http://schemas.microsoft.com/office/drawing/2014/main" id="{A6A812A8-512A-43E6-8210-F4C1841A6D4F}"/>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8" name="Line 25">
              <a:extLst>
                <a:ext uri="{FF2B5EF4-FFF2-40B4-BE49-F238E27FC236}">
                  <a16:creationId xmlns:a16="http://schemas.microsoft.com/office/drawing/2014/main" id="{F629C36D-F16E-4C88-B7B9-59D30DC3F55B}"/>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49" name="Line 26">
              <a:extLst>
                <a:ext uri="{FF2B5EF4-FFF2-40B4-BE49-F238E27FC236}">
                  <a16:creationId xmlns:a16="http://schemas.microsoft.com/office/drawing/2014/main" id="{03018396-C22B-49B5-89D4-36F64D0AD6F2}"/>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0" name="Line 27">
              <a:extLst>
                <a:ext uri="{FF2B5EF4-FFF2-40B4-BE49-F238E27FC236}">
                  <a16:creationId xmlns:a16="http://schemas.microsoft.com/office/drawing/2014/main" id="{8074B707-021F-4E20-BC71-85E82A746E82}"/>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1" name="Line 28">
              <a:extLst>
                <a:ext uri="{FF2B5EF4-FFF2-40B4-BE49-F238E27FC236}">
                  <a16:creationId xmlns:a16="http://schemas.microsoft.com/office/drawing/2014/main" id="{415D6C3E-7145-4B82-AF2C-C779FDDC8EE4}"/>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8452" name="Line 29">
              <a:extLst>
                <a:ext uri="{FF2B5EF4-FFF2-40B4-BE49-F238E27FC236}">
                  <a16:creationId xmlns:a16="http://schemas.microsoft.com/office/drawing/2014/main" id="{1F4B2213-874E-4772-954F-7E79C0611888}"/>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8453" name="Group 30">
              <a:extLst>
                <a:ext uri="{FF2B5EF4-FFF2-40B4-BE49-F238E27FC236}">
                  <a16:creationId xmlns:a16="http://schemas.microsoft.com/office/drawing/2014/main" id="{E8617EDA-CA68-4C33-B5D5-EFA75F8BC6B5}"/>
                </a:ext>
              </a:extLst>
            </p:cNvPr>
            <p:cNvGrpSpPr>
              <a:grpSpLocks/>
            </p:cNvGrpSpPr>
            <p:nvPr/>
          </p:nvGrpSpPr>
          <p:grpSpPr bwMode="auto">
            <a:xfrm>
              <a:off x="3648" y="2875"/>
              <a:ext cx="1824" cy="1440"/>
              <a:chOff x="3648" y="2880"/>
              <a:chExt cx="1824" cy="1440"/>
            </a:xfrm>
          </p:grpSpPr>
          <p:sp>
            <p:nvSpPr>
              <p:cNvPr id="18454" name="Oval 31">
                <a:extLst>
                  <a:ext uri="{FF2B5EF4-FFF2-40B4-BE49-F238E27FC236}">
                    <a16:creationId xmlns:a16="http://schemas.microsoft.com/office/drawing/2014/main" id="{08BA1E6F-EEBC-4631-AB1D-A3B67EE5C820}"/>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8455" name="Oval 32">
                <a:extLst>
                  <a:ext uri="{FF2B5EF4-FFF2-40B4-BE49-F238E27FC236}">
                    <a16:creationId xmlns:a16="http://schemas.microsoft.com/office/drawing/2014/main" id="{712B0A8B-0BD4-4C50-BF21-9958586DB4B3}"/>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8456" name="Oval 33">
                <a:extLst>
                  <a:ext uri="{FF2B5EF4-FFF2-40B4-BE49-F238E27FC236}">
                    <a16:creationId xmlns:a16="http://schemas.microsoft.com/office/drawing/2014/main" id="{B58BBDB0-3163-4265-9CEF-DF1E44284191}"/>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8457" name="Oval 34">
                <a:extLst>
                  <a:ext uri="{FF2B5EF4-FFF2-40B4-BE49-F238E27FC236}">
                    <a16:creationId xmlns:a16="http://schemas.microsoft.com/office/drawing/2014/main" id="{88A61EA2-D6D4-4177-BA4D-50C89C8C7E9F}"/>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18458" name="Oval 35">
                <a:extLst>
                  <a:ext uri="{FF2B5EF4-FFF2-40B4-BE49-F238E27FC236}">
                    <a16:creationId xmlns:a16="http://schemas.microsoft.com/office/drawing/2014/main" id="{C19FB033-485E-4FD2-BDD1-FF404CAEB7FD}"/>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8459" name="Oval 36">
                <a:extLst>
                  <a:ext uri="{FF2B5EF4-FFF2-40B4-BE49-F238E27FC236}">
                    <a16:creationId xmlns:a16="http://schemas.microsoft.com/office/drawing/2014/main" id="{977A3CA5-E863-4D1C-BEB4-3007399486B7}"/>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sp>
        <p:nvSpPr>
          <p:cNvPr id="18441" name="Text Box 39">
            <a:extLst>
              <a:ext uri="{FF2B5EF4-FFF2-40B4-BE49-F238E27FC236}">
                <a16:creationId xmlns:a16="http://schemas.microsoft.com/office/drawing/2014/main" id="{A338C997-0A69-43FA-9C9B-1C916BD7EEA3}"/>
              </a:ext>
            </a:extLst>
          </p:cNvPr>
          <p:cNvSpPr txBox="1">
            <a:spLocks noChangeArrowheads="1"/>
          </p:cNvSpPr>
          <p:nvPr/>
        </p:nvSpPr>
        <p:spPr bwMode="auto">
          <a:xfrm>
            <a:off x="2133600" y="6400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连通图</a:t>
            </a:r>
          </a:p>
        </p:txBody>
      </p:sp>
      <p:sp>
        <p:nvSpPr>
          <p:cNvPr id="18442" name="Text Box 40">
            <a:extLst>
              <a:ext uri="{FF2B5EF4-FFF2-40B4-BE49-F238E27FC236}">
                <a16:creationId xmlns:a16="http://schemas.microsoft.com/office/drawing/2014/main" id="{F1FFD1EF-4F39-4374-A144-646172578E9F}"/>
              </a:ext>
            </a:extLst>
          </p:cNvPr>
          <p:cNvSpPr txBox="1">
            <a:spLocks noChangeArrowheads="1"/>
          </p:cNvSpPr>
          <p:nvPr/>
        </p:nvSpPr>
        <p:spPr bwMode="auto">
          <a:xfrm>
            <a:off x="6629400" y="64008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非连通图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B617102-8F6D-42F3-8E7D-D5586757CF90}"/>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八、子图</a:t>
            </a:r>
            <a:endParaRPr lang="en-US" altLang="zh-CN" sz="3200">
              <a:latin typeface="黑体" panose="02010609060101010101" pitchFamily="49" charset="-122"/>
              <a:ea typeface="黑体" panose="02010609060101010101" pitchFamily="49" charset="-122"/>
            </a:endParaRPr>
          </a:p>
        </p:txBody>
      </p:sp>
      <p:sp>
        <p:nvSpPr>
          <p:cNvPr id="19459" name="Text Box 3">
            <a:extLst>
              <a:ext uri="{FF2B5EF4-FFF2-40B4-BE49-F238E27FC236}">
                <a16:creationId xmlns:a16="http://schemas.microsoft.com/office/drawing/2014/main" id="{2A28AFC3-B9D3-4E68-86E9-9FEECB7D1C1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1A53A7E-BD48-4269-A830-496DC843D5BA}" type="slidenum">
              <a:rPr lang="zh-CN" altLang="en-US" sz="2400"/>
              <a:pPr algn="r" eaLnBrk="1" hangingPunct="1">
                <a:spcBef>
                  <a:spcPct val="50000"/>
                </a:spcBef>
                <a:buClrTx/>
                <a:buSzTx/>
                <a:buFontTx/>
                <a:buNone/>
              </a:pPr>
              <a:t>13</a:t>
            </a:fld>
            <a:endParaRPr lang="en-US" altLang="zh-CN" sz="2400"/>
          </a:p>
        </p:txBody>
      </p:sp>
      <p:sp>
        <p:nvSpPr>
          <p:cNvPr id="19460" name="Text Box 4">
            <a:extLst>
              <a:ext uri="{FF2B5EF4-FFF2-40B4-BE49-F238E27FC236}">
                <a16:creationId xmlns:a16="http://schemas.microsoft.com/office/drawing/2014/main" id="{6815FB01-6485-4448-BEE2-85F7B691DFE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9461" name="Rectangle 5">
            <a:extLst>
              <a:ext uri="{FF2B5EF4-FFF2-40B4-BE49-F238E27FC236}">
                <a16:creationId xmlns:a16="http://schemas.microsoft.com/office/drawing/2014/main" id="{5F241EDB-EB53-4AF4-8ACB-28AA156014FA}"/>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设有两个图 </a:t>
            </a:r>
            <a:r>
              <a:rPr lang="en-US" altLang="zh-CN" b="1">
                <a:latin typeface="黑体" panose="02010609060101010101" pitchFamily="49" charset="-122"/>
                <a:ea typeface="黑体" panose="02010609060101010101" pitchFamily="49" charset="-122"/>
              </a:rPr>
              <a:t>G＝(V, E) </a:t>
            </a:r>
            <a:r>
              <a:rPr lang="zh-CN" altLang="en-US" b="1">
                <a:latin typeface="黑体" panose="02010609060101010101" pitchFamily="49" charset="-122"/>
                <a:ea typeface="黑体" panose="02010609060101010101" pitchFamily="49" charset="-122"/>
              </a:rPr>
              <a:t>和 </a:t>
            </a:r>
            <a:r>
              <a:rPr lang="en-US" altLang="zh-CN" b="1">
                <a:latin typeface="黑体" panose="02010609060101010101" pitchFamily="49" charset="-122"/>
                <a:ea typeface="黑体" panose="02010609060101010101" pitchFamily="49" charset="-122"/>
              </a:rPr>
              <a:t>G</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＝(V</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 E</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若 </a:t>
            </a:r>
            <a:r>
              <a:rPr lang="en-US" altLang="zh-CN" b="1">
                <a:latin typeface="黑体" panose="02010609060101010101" pitchFamily="49" charset="-122"/>
                <a:ea typeface="黑体" panose="02010609060101010101" pitchFamily="49" charset="-122"/>
              </a:rPr>
              <a:t>V</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 V </a:t>
            </a:r>
            <a:r>
              <a:rPr lang="zh-CN" altLang="en-US" b="1">
                <a:latin typeface="黑体" panose="02010609060101010101" pitchFamily="49" charset="-122"/>
                <a:ea typeface="黑体" panose="02010609060101010101" pitchFamily="49" charset="-122"/>
              </a:rPr>
              <a:t>且 </a:t>
            </a:r>
            <a:r>
              <a:rPr lang="en-US" altLang="zh-CN" b="1">
                <a:latin typeface="黑体" panose="02010609060101010101" pitchFamily="49" charset="-122"/>
                <a:ea typeface="黑体" panose="02010609060101010101" pitchFamily="49" charset="-122"/>
              </a:rPr>
              <a:t>E</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E, </a:t>
            </a:r>
            <a:r>
              <a:rPr lang="zh-CN" altLang="en-US" b="1">
                <a:latin typeface="黑体" panose="02010609060101010101" pitchFamily="49" charset="-122"/>
                <a:ea typeface="黑体" panose="02010609060101010101" pitchFamily="49" charset="-122"/>
              </a:rPr>
              <a:t>称图</a:t>
            </a:r>
            <a:r>
              <a:rPr lang="en-US" altLang="zh-CN" b="1">
                <a:latin typeface="黑体" panose="02010609060101010101" pitchFamily="49" charset="-122"/>
                <a:ea typeface="黑体" panose="02010609060101010101" pitchFamily="49" charset="-122"/>
              </a:rPr>
              <a:t>G</a:t>
            </a:r>
            <a:r>
              <a:rPr lang="en-US" altLang="zh-CN" b="1">
                <a:latin typeface="Times New Roman" panose="02020603050405020304" pitchFamily="18" charset="0"/>
                <a:ea typeface="黑体" panose="02010609060101010101" pitchFamily="49" charset="-122"/>
              </a:rPr>
              <a:t>’</a:t>
            </a:r>
            <a:r>
              <a:rPr lang="zh-CN" altLang="en-US" b="1">
                <a:latin typeface="黑体" panose="02010609060101010101" pitchFamily="49" charset="-122"/>
                <a:ea typeface="黑体" panose="02010609060101010101" pitchFamily="49" charset="-122"/>
              </a:rPr>
              <a:t>是图</a:t>
            </a:r>
            <a:r>
              <a:rPr lang="en-US" altLang="zh-CN" b="1">
                <a:latin typeface="黑体" panose="02010609060101010101" pitchFamily="49" charset="-122"/>
                <a:ea typeface="黑体" panose="02010609060101010101" pitchFamily="49" charset="-122"/>
              </a:rPr>
              <a:t>G</a:t>
            </a:r>
            <a:r>
              <a:rPr lang="zh-CN" altLang="en-US" b="1">
                <a:latin typeface="黑体" panose="02010609060101010101" pitchFamily="49" charset="-122"/>
                <a:ea typeface="黑体" panose="02010609060101010101" pitchFamily="49" charset="-122"/>
              </a:rPr>
              <a:t>的子图</a:t>
            </a:r>
          </a:p>
        </p:txBody>
      </p:sp>
      <p:sp>
        <p:nvSpPr>
          <p:cNvPr id="19462" name="Rectangle 6">
            <a:extLst>
              <a:ext uri="{FF2B5EF4-FFF2-40B4-BE49-F238E27FC236}">
                <a16:creationId xmlns:a16="http://schemas.microsoft.com/office/drawing/2014/main" id="{8D4C4A52-67D4-4CFC-828C-E839450B1F0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9463" name="Group 57">
            <a:extLst>
              <a:ext uri="{FF2B5EF4-FFF2-40B4-BE49-F238E27FC236}">
                <a16:creationId xmlns:a16="http://schemas.microsoft.com/office/drawing/2014/main" id="{19053770-0692-4DA1-A78C-2AA8431BFB3A}"/>
              </a:ext>
            </a:extLst>
          </p:cNvPr>
          <p:cNvGrpSpPr>
            <a:grpSpLocks/>
          </p:cNvGrpSpPr>
          <p:nvPr/>
        </p:nvGrpSpPr>
        <p:grpSpPr bwMode="auto">
          <a:xfrm>
            <a:off x="1371600" y="4419600"/>
            <a:ext cx="2895600" cy="2286000"/>
            <a:chOff x="864" y="2784"/>
            <a:chExt cx="1824" cy="1440"/>
          </a:xfrm>
        </p:grpSpPr>
        <p:sp>
          <p:nvSpPr>
            <p:cNvPr id="19473" name="Line 20">
              <a:extLst>
                <a:ext uri="{FF2B5EF4-FFF2-40B4-BE49-F238E27FC236}">
                  <a16:creationId xmlns:a16="http://schemas.microsoft.com/office/drawing/2014/main" id="{710221C6-6EC5-4AE2-A3E0-EB447AFDEB6D}"/>
                </a:ext>
              </a:extLst>
            </p:cNvPr>
            <p:cNvSpPr>
              <a:spLocks noChangeShapeType="1"/>
            </p:cNvSpPr>
            <p:nvPr/>
          </p:nvSpPr>
          <p:spPr bwMode="auto">
            <a:xfrm flipH="1">
              <a:off x="1488" y="2933"/>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4" name="Line 21">
              <a:extLst>
                <a:ext uri="{FF2B5EF4-FFF2-40B4-BE49-F238E27FC236}">
                  <a16:creationId xmlns:a16="http://schemas.microsoft.com/office/drawing/2014/main" id="{037C6992-E5F3-4C39-843E-9B9AAFEF7D0D}"/>
                </a:ext>
              </a:extLst>
            </p:cNvPr>
            <p:cNvSpPr>
              <a:spLocks noChangeShapeType="1"/>
            </p:cNvSpPr>
            <p:nvPr/>
          </p:nvSpPr>
          <p:spPr bwMode="auto">
            <a:xfrm>
              <a:off x="2160" y="3029"/>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5" name="Line 22">
              <a:extLst>
                <a:ext uri="{FF2B5EF4-FFF2-40B4-BE49-F238E27FC236}">
                  <a16:creationId xmlns:a16="http://schemas.microsoft.com/office/drawing/2014/main" id="{6A7CFBC9-BDE2-4288-BEB4-B14448793C88}"/>
                </a:ext>
              </a:extLst>
            </p:cNvPr>
            <p:cNvSpPr>
              <a:spLocks noChangeShapeType="1"/>
            </p:cNvSpPr>
            <p:nvPr/>
          </p:nvSpPr>
          <p:spPr bwMode="auto">
            <a:xfrm>
              <a:off x="2208" y="298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6" name="Line 23">
              <a:extLst>
                <a:ext uri="{FF2B5EF4-FFF2-40B4-BE49-F238E27FC236}">
                  <a16:creationId xmlns:a16="http://schemas.microsoft.com/office/drawing/2014/main" id="{16F1962F-B136-4B66-BE58-4BB8D6F84ED2}"/>
                </a:ext>
              </a:extLst>
            </p:cNvPr>
            <p:cNvSpPr>
              <a:spLocks noChangeShapeType="1"/>
            </p:cNvSpPr>
            <p:nvPr/>
          </p:nvSpPr>
          <p:spPr bwMode="auto">
            <a:xfrm flipH="1">
              <a:off x="1056" y="2981"/>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7" name="Line 24">
              <a:extLst>
                <a:ext uri="{FF2B5EF4-FFF2-40B4-BE49-F238E27FC236}">
                  <a16:creationId xmlns:a16="http://schemas.microsoft.com/office/drawing/2014/main" id="{7B8E4DBA-8204-4B1B-A4B7-8D5A24748402}"/>
                </a:ext>
              </a:extLst>
            </p:cNvPr>
            <p:cNvSpPr>
              <a:spLocks noChangeShapeType="1"/>
            </p:cNvSpPr>
            <p:nvPr/>
          </p:nvSpPr>
          <p:spPr bwMode="auto">
            <a:xfrm flipH="1" flipV="1">
              <a:off x="1344" y="3029"/>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8" name="Line 25">
              <a:extLst>
                <a:ext uri="{FF2B5EF4-FFF2-40B4-BE49-F238E27FC236}">
                  <a16:creationId xmlns:a16="http://schemas.microsoft.com/office/drawing/2014/main" id="{E7D61F71-7940-4449-80FD-D557A94D718F}"/>
                </a:ext>
              </a:extLst>
            </p:cNvPr>
            <p:cNvSpPr>
              <a:spLocks noChangeShapeType="1"/>
            </p:cNvSpPr>
            <p:nvPr/>
          </p:nvSpPr>
          <p:spPr bwMode="auto">
            <a:xfrm flipH="1" flipV="1">
              <a:off x="1392" y="2981"/>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79" name="Line 26">
              <a:extLst>
                <a:ext uri="{FF2B5EF4-FFF2-40B4-BE49-F238E27FC236}">
                  <a16:creationId xmlns:a16="http://schemas.microsoft.com/office/drawing/2014/main" id="{45F7D508-CCDC-48DB-8FA9-98334FE424AB}"/>
                </a:ext>
              </a:extLst>
            </p:cNvPr>
            <p:cNvSpPr>
              <a:spLocks noChangeShapeType="1"/>
            </p:cNvSpPr>
            <p:nvPr/>
          </p:nvSpPr>
          <p:spPr bwMode="auto">
            <a:xfrm flipH="1" flipV="1">
              <a:off x="1008" y="3605"/>
              <a:ext cx="288"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80" name="Line 27">
              <a:extLst>
                <a:ext uri="{FF2B5EF4-FFF2-40B4-BE49-F238E27FC236}">
                  <a16:creationId xmlns:a16="http://schemas.microsoft.com/office/drawing/2014/main" id="{514FA1BF-6FD0-4B2D-A262-3ED2BE41358D}"/>
                </a:ext>
              </a:extLst>
            </p:cNvPr>
            <p:cNvSpPr>
              <a:spLocks noChangeShapeType="1"/>
            </p:cNvSpPr>
            <p:nvPr/>
          </p:nvSpPr>
          <p:spPr bwMode="auto">
            <a:xfrm flipH="1">
              <a:off x="1392" y="4085"/>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81" name="Line 28">
              <a:extLst>
                <a:ext uri="{FF2B5EF4-FFF2-40B4-BE49-F238E27FC236}">
                  <a16:creationId xmlns:a16="http://schemas.microsoft.com/office/drawing/2014/main" id="{4A717A1A-E234-4F24-AFFB-8D1E502A004D}"/>
                </a:ext>
              </a:extLst>
            </p:cNvPr>
            <p:cNvSpPr>
              <a:spLocks noChangeShapeType="1"/>
            </p:cNvSpPr>
            <p:nvPr/>
          </p:nvSpPr>
          <p:spPr bwMode="auto">
            <a:xfrm flipH="1">
              <a:off x="1440" y="3557"/>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82" name="Line 29">
              <a:extLst>
                <a:ext uri="{FF2B5EF4-FFF2-40B4-BE49-F238E27FC236}">
                  <a16:creationId xmlns:a16="http://schemas.microsoft.com/office/drawing/2014/main" id="{B37C2078-8AD0-4B7C-BBB1-081F2795278E}"/>
                </a:ext>
              </a:extLst>
            </p:cNvPr>
            <p:cNvSpPr>
              <a:spLocks noChangeShapeType="1"/>
            </p:cNvSpPr>
            <p:nvPr/>
          </p:nvSpPr>
          <p:spPr bwMode="auto">
            <a:xfrm flipH="1">
              <a:off x="2208" y="3605"/>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9483" name="Group 30">
              <a:extLst>
                <a:ext uri="{FF2B5EF4-FFF2-40B4-BE49-F238E27FC236}">
                  <a16:creationId xmlns:a16="http://schemas.microsoft.com/office/drawing/2014/main" id="{CE4894B7-5CEA-4E01-A809-140F3BB31981}"/>
                </a:ext>
              </a:extLst>
            </p:cNvPr>
            <p:cNvGrpSpPr>
              <a:grpSpLocks/>
            </p:cNvGrpSpPr>
            <p:nvPr/>
          </p:nvGrpSpPr>
          <p:grpSpPr bwMode="auto">
            <a:xfrm>
              <a:off x="864" y="2784"/>
              <a:ext cx="1824" cy="1440"/>
              <a:chOff x="3648" y="2880"/>
              <a:chExt cx="1824" cy="1440"/>
            </a:xfrm>
          </p:grpSpPr>
          <p:sp>
            <p:nvSpPr>
              <p:cNvPr id="19484" name="Oval 31">
                <a:extLst>
                  <a:ext uri="{FF2B5EF4-FFF2-40B4-BE49-F238E27FC236}">
                    <a16:creationId xmlns:a16="http://schemas.microsoft.com/office/drawing/2014/main" id="{06A0EDD8-6A0F-4629-AEC2-339E445415B4}"/>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9485" name="Oval 32">
                <a:extLst>
                  <a:ext uri="{FF2B5EF4-FFF2-40B4-BE49-F238E27FC236}">
                    <a16:creationId xmlns:a16="http://schemas.microsoft.com/office/drawing/2014/main" id="{F772A7D8-5DF8-4F8B-9707-F857FFCF45E2}"/>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9486" name="Oval 33">
                <a:extLst>
                  <a:ext uri="{FF2B5EF4-FFF2-40B4-BE49-F238E27FC236}">
                    <a16:creationId xmlns:a16="http://schemas.microsoft.com/office/drawing/2014/main" id="{920F2EE0-1AD8-4E42-A9EC-3C50A0129C65}"/>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9487" name="Oval 34">
                <a:extLst>
                  <a:ext uri="{FF2B5EF4-FFF2-40B4-BE49-F238E27FC236}">
                    <a16:creationId xmlns:a16="http://schemas.microsoft.com/office/drawing/2014/main" id="{9D951826-4AA1-42B8-808B-C280C437ADDB}"/>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19488" name="Oval 35">
                <a:extLst>
                  <a:ext uri="{FF2B5EF4-FFF2-40B4-BE49-F238E27FC236}">
                    <a16:creationId xmlns:a16="http://schemas.microsoft.com/office/drawing/2014/main" id="{79FEC062-ECB2-4BE3-A2AF-E8DCE510A87D}"/>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9489" name="Oval 36">
                <a:extLst>
                  <a:ext uri="{FF2B5EF4-FFF2-40B4-BE49-F238E27FC236}">
                    <a16:creationId xmlns:a16="http://schemas.microsoft.com/office/drawing/2014/main" id="{FEFBF266-C5A6-4FD8-976B-15714C8F4819}"/>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grpSp>
        <p:nvGrpSpPr>
          <p:cNvPr id="19464" name="Group 56">
            <a:extLst>
              <a:ext uri="{FF2B5EF4-FFF2-40B4-BE49-F238E27FC236}">
                <a16:creationId xmlns:a16="http://schemas.microsoft.com/office/drawing/2014/main" id="{B9FD94E6-F70A-474E-AEB8-9B19EB35AB39}"/>
              </a:ext>
            </a:extLst>
          </p:cNvPr>
          <p:cNvGrpSpPr>
            <a:grpSpLocks/>
          </p:cNvGrpSpPr>
          <p:nvPr/>
        </p:nvGrpSpPr>
        <p:grpSpPr bwMode="auto">
          <a:xfrm>
            <a:off x="5867400" y="4419600"/>
            <a:ext cx="2286000" cy="2286000"/>
            <a:chOff x="3504" y="2880"/>
            <a:chExt cx="1440" cy="1440"/>
          </a:xfrm>
        </p:grpSpPr>
        <p:sp>
          <p:nvSpPr>
            <p:cNvPr id="19465" name="Line 39">
              <a:extLst>
                <a:ext uri="{FF2B5EF4-FFF2-40B4-BE49-F238E27FC236}">
                  <a16:creationId xmlns:a16="http://schemas.microsoft.com/office/drawing/2014/main" id="{89CEA034-5D54-433E-AF6A-FFA97C7F597E}"/>
                </a:ext>
              </a:extLst>
            </p:cNvPr>
            <p:cNvSpPr>
              <a:spLocks noChangeShapeType="1"/>
            </p:cNvSpPr>
            <p:nvPr/>
          </p:nvSpPr>
          <p:spPr bwMode="auto">
            <a:xfrm>
              <a:off x="4800" y="3125"/>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6" name="Line 44">
              <a:extLst>
                <a:ext uri="{FF2B5EF4-FFF2-40B4-BE49-F238E27FC236}">
                  <a16:creationId xmlns:a16="http://schemas.microsoft.com/office/drawing/2014/main" id="{DD40E48E-B1E9-409B-9C22-0FC90FD24E38}"/>
                </a:ext>
              </a:extLst>
            </p:cNvPr>
            <p:cNvSpPr>
              <a:spLocks noChangeShapeType="1"/>
            </p:cNvSpPr>
            <p:nvPr/>
          </p:nvSpPr>
          <p:spPr bwMode="auto">
            <a:xfrm flipH="1" flipV="1">
              <a:off x="3648" y="3701"/>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9467" name="Line 45">
              <a:extLst>
                <a:ext uri="{FF2B5EF4-FFF2-40B4-BE49-F238E27FC236}">
                  <a16:creationId xmlns:a16="http://schemas.microsoft.com/office/drawing/2014/main" id="{8FA72F92-4AC3-496F-9DB9-32216405B591}"/>
                </a:ext>
              </a:extLst>
            </p:cNvPr>
            <p:cNvSpPr>
              <a:spLocks noChangeShapeType="1"/>
            </p:cNvSpPr>
            <p:nvPr/>
          </p:nvSpPr>
          <p:spPr bwMode="auto">
            <a:xfrm flipH="1">
              <a:off x="4032" y="4181"/>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9468" name="Group 55">
              <a:extLst>
                <a:ext uri="{FF2B5EF4-FFF2-40B4-BE49-F238E27FC236}">
                  <a16:creationId xmlns:a16="http://schemas.microsoft.com/office/drawing/2014/main" id="{F72304B1-53C3-4256-B2AB-B19232B3C1FD}"/>
                </a:ext>
              </a:extLst>
            </p:cNvPr>
            <p:cNvGrpSpPr>
              <a:grpSpLocks/>
            </p:cNvGrpSpPr>
            <p:nvPr/>
          </p:nvGrpSpPr>
          <p:grpSpPr bwMode="auto">
            <a:xfrm>
              <a:off x="3504" y="2880"/>
              <a:ext cx="1440" cy="1440"/>
              <a:chOff x="3504" y="2880"/>
              <a:chExt cx="1440" cy="1440"/>
            </a:xfrm>
          </p:grpSpPr>
          <p:sp>
            <p:nvSpPr>
              <p:cNvPr id="19469" name="Oval 50">
                <a:extLst>
                  <a:ext uri="{FF2B5EF4-FFF2-40B4-BE49-F238E27FC236}">
                    <a16:creationId xmlns:a16="http://schemas.microsoft.com/office/drawing/2014/main" id="{29CF6F19-3D99-4E3D-80C6-43D05EDE2675}"/>
                  </a:ext>
                </a:extLst>
              </p:cNvPr>
              <p:cNvSpPr>
                <a:spLocks noChangeArrowheads="1"/>
              </p:cNvSpPr>
              <p:nvPr/>
            </p:nvSpPr>
            <p:spPr bwMode="auto">
              <a:xfrm>
                <a:off x="3840"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9470" name="Oval 51">
                <a:extLst>
                  <a:ext uri="{FF2B5EF4-FFF2-40B4-BE49-F238E27FC236}">
                    <a16:creationId xmlns:a16="http://schemas.microsoft.com/office/drawing/2014/main" id="{FD71913B-1F8D-4A30-9B52-E540D483B721}"/>
                  </a:ext>
                </a:extLst>
              </p:cNvPr>
              <p:cNvSpPr>
                <a:spLocks noChangeArrowheads="1"/>
              </p:cNvSpPr>
              <p:nvPr/>
            </p:nvSpPr>
            <p:spPr bwMode="auto">
              <a:xfrm>
                <a:off x="3504"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9471" name="Oval 53">
                <a:extLst>
                  <a:ext uri="{FF2B5EF4-FFF2-40B4-BE49-F238E27FC236}">
                    <a16:creationId xmlns:a16="http://schemas.microsoft.com/office/drawing/2014/main" id="{CEAAC965-FBAE-4C95-8F3B-8732F2AB3A10}"/>
                  </a:ext>
                </a:extLst>
              </p:cNvPr>
              <p:cNvSpPr>
                <a:spLocks noChangeArrowheads="1"/>
              </p:cNvSpPr>
              <p:nvPr/>
            </p:nvSpPr>
            <p:spPr bwMode="auto">
              <a:xfrm>
                <a:off x="4656"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9472" name="Oval 54">
                <a:extLst>
                  <a:ext uri="{FF2B5EF4-FFF2-40B4-BE49-F238E27FC236}">
                    <a16:creationId xmlns:a16="http://schemas.microsoft.com/office/drawing/2014/main" id="{7E7E44BC-F3DC-4118-BA56-EC5DE4400856}"/>
                  </a:ext>
                </a:extLst>
              </p:cNvPr>
              <p:cNvSpPr>
                <a:spLocks noChangeArrowheads="1"/>
              </p:cNvSpPr>
              <p:nvPr/>
            </p:nvSpPr>
            <p:spPr bwMode="auto">
              <a:xfrm>
                <a:off x="4656"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5E00123-7D85-4A6B-B0AE-A2157A067E0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九、生成树</a:t>
            </a:r>
            <a:endParaRPr lang="en-US" altLang="zh-CN" sz="3200">
              <a:latin typeface="黑体" panose="02010609060101010101" pitchFamily="49" charset="-122"/>
              <a:ea typeface="黑体" panose="02010609060101010101" pitchFamily="49" charset="-122"/>
            </a:endParaRPr>
          </a:p>
        </p:txBody>
      </p:sp>
      <p:sp>
        <p:nvSpPr>
          <p:cNvPr id="20483" name="Text Box 3">
            <a:extLst>
              <a:ext uri="{FF2B5EF4-FFF2-40B4-BE49-F238E27FC236}">
                <a16:creationId xmlns:a16="http://schemas.microsoft.com/office/drawing/2014/main" id="{C7C9BB32-5B32-4C27-AE1B-06D7A6D61B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1DC306B-1441-44E5-B9DD-D848B1FD0BC9}" type="slidenum">
              <a:rPr lang="zh-CN" altLang="en-US" sz="2400"/>
              <a:pPr algn="r" eaLnBrk="1" hangingPunct="1">
                <a:spcBef>
                  <a:spcPct val="50000"/>
                </a:spcBef>
                <a:buClrTx/>
                <a:buSzTx/>
                <a:buFontTx/>
                <a:buNone/>
              </a:pPr>
              <a:t>14</a:t>
            </a:fld>
            <a:endParaRPr lang="en-US" altLang="zh-CN" sz="2400"/>
          </a:p>
        </p:txBody>
      </p:sp>
      <p:sp>
        <p:nvSpPr>
          <p:cNvPr id="20484" name="Text Box 4">
            <a:extLst>
              <a:ext uri="{FF2B5EF4-FFF2-40B4-BE49-F238E27FC236}">
                <a16:creationId xmlns:a16="http://schemas.microsoft.com/office/drawing/2014/main" id="{5E9BDD55-CC10-4D7F-AEE1-9C46F214A9B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20485" name="Rectangle 5">
            <a:extLst>
              <a:ext uri="{FF2B5EF4-FFF2-40B4-BE49-F238E27FC236}">
                <a16:creationId xmlns:a16="http://schemas.microsoft.com/office/drawing/2014/main" id="{6474F3FD-3EC9-4F19-942A-B3D3084F1C97}"/>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一个连通图的生成树是一个极小连通子图，它含有图中全部</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个顶点，但只有足以构成一棵树的</a:t>
            </a:r>
            <a:r>
              <a:rPr lang="en-US" altLang="zh-CN" b="1">
                <a:latin typeface="黑体" panose="02010609060101010101" pitchFamily="49" charset="-122"/>
                <a:ea typeface="黑体" panose="02010609060101010101" pitchFamily="49" charset="-122"/>
              </a:rPr>
              <a:t>n-1</a:t>
            </a:r>
            <a:r>
              <a:rPr lang="zh-CN" altLang="en-US" b="1">
                <a:latin typeface="黑体" panose="02010609060101010101" pitchFamily="49" charset="-122"/>
                <a:ea typeface="黑体" panose="02010609060101010101" pitchFamily="49" charset="-122"/>
              </a:rPr>
              <a:t>条边</a:t>
            </a:r>
          </a:p>
        </p:txBody>
      </p:sp>
      <p:sp>
        <p:nvSpPr>
          <p:cNvPr id="20486" name="Rectangle 6">
            <a:extLst>
              <a:ext uri="{FF2B5EF4-FFF2-40B4-BE49-F238E27FC236}">
                <a16:creationId xmlns:a16="http://schemas.microsoft.com/office/drawing/2014/main" id="{D8FC1A49-29A8-4F80-907C-F0E016487FB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0487" name="Group 53">
            <a:extLst>
              <a:ext uri="{FF2B5EF4-FFF2-40B4-BE49-F238E27FC236}">
                <a16:creationId xmlns:a16="http://schemas.microsoft.com/office/drawing/2014/main" id="{9B5A7062-CAF5-4EFE-AB1C-88B04C679DC7}"/>
              </a:ext>
            </a:extLst>
          </p:cNvPr>
          <p:cNvGrpSpPr>
            <a:grpSpLocks/>
          </p:cNvGrpSpPr>
          <p:nvPr/>
        </p:nvGrpSpPr>
        <p:grpSpPr bwMode="auto">
          <a:xfrm>
            <a:off x="1371600" y="4419600"/>
            <a:ext cx="2895600" cy="2286000"/>
            <a:chOff x="864" y="2784"/>
            <a:chExt cx="1824" cy="1440"/>
          </a:xfrm>
        </p:grpSpPr>
        <p:sp>
          <p:nvSpPr>
            <p:cNvPr id="20501" name="Line 8">
              <a:extLst>
                <a:ext uri="{FF2B5EF4-FFF2-40B4-BE49-F238E27FC236}">
                  <a16:creationId xmlns:a16="http://schemas.microsoft.com/office/drawing/2014/main" id="{BA371328-19B3-4B91-9629-57B4C82BC49E}"/>
                </a:ext>
              </a:extLst>
            </p:cNvPr>
            <p:cNvSpPr>
              <a:spLocks noChangeShapeType="1"/>
            </p:cNvSpPr>
            <p:nvPr/>
          </p:nvSpPr>
          <p:spPr bwMode="auto">
            <a:xfrm flipH="1">
              <a:off x="1488" y="2933"/>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02" name="Line 9">
              <a:extLst>
                <a:ext uri="{FF2B5EF4-FFF2-40B4-BE49-F238E27FC236}">
                  <a16:creationId xmlns:a16="http://schemas.microsoft.com/office/drawing/2014/main" id="{5D586666-91B2-486E-9545-865125C706D3}"/>
                </a:ext>
              </a:extLst>
            </p:cNvPr>
            <p:cNvSpPr>
              <a:spLocks noChangeShapeType="1"/>
            </p:cNvSpPr>
            <p:nvPr/>
          </p:nvSpPr>
          <p:spPr bwMode="auto">
            <a:xfrm>
              <a:off x="2160" y="3029"/>
              <a:ext cx="0" cy="96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03" name="Line 10">
              <a:extLst>
                <a:ext uri="{FF2B5EF4-FFF2-40B4-BE49-F238E27FC236}">
                  <a16:creationId xmlns:a16="http://schemas.microsoft.com/office/drawing/2014/main" id="{07DB293A-8E41-4845-9C48-6EF058F81819}"/>
                </a:ext>
              </a:extLst>
            </p:cNvPr>
            <p:cNvSpPr>
              <a:spLocks noChangeShapeType="1"/>
            </p:cNvSpPr>
            <p:nvPr/>
          </p:nvSpPr>
          <p:spPr bwMode="auto">
            <a:xfrm>
              <a:off x="2208" y="2981"/>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04" name="Line 11">
              <a:extLst>
                <a:ext uri="{FF2B5EF4-FFF2-40B4-BE49-F238E27FC236}">
                  <a16:creationId xmlns:a16="http://schemas.microsoft.com/office/drawing/2014/main" id="{DCF540CA-4ACB-4FFF-BA6A-95B8F844D118}"/>
                </a:ext>
              </a:extLst>
            </p:cNvPr>
            <p:cNvSpPr>
              <a:spLocks noChangeShapeType="1"/>
            </p:cNvSpPr>
            <p:nvPr/>
          </p:nvSpPr>
          <p:spPr bwMode="auto">
            <a:xfrm flipH="1">
              <a:off x="1056" y="2981"/>
              <a:ext cx="240"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05" name="Line 12">
              <a:extLst>
                <a:ext uri="{FF2B5EF4-FFF2-40B4-BE49-F238E27FC236}">
                  <a16:creationId xmlns:a16="http://schemas.microsoft.com/office/drawing/2014/main" id="{40ABDB30-C54F-4436-BA68-D7DBB01D2E4A}"/>
                </a:ext>
              </a:extLst>
            </p:cNvPr>
            <p:cNvSpPr>
              <a:spLocks noChangeShapeType="1"/>
            </p:cNvSpPr>
            <p:nvPr/>
          </p:nvSpPr>
          <p:spPr bwMode="auto">
            <a:xfrm flipH="1" flipV="1">
              <a:off x="1344" y="3029"/>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06" name="Line 13">
              <a:extLst>
                <a:ext uri="{FF2B5EF4-FFF2-40B4-BE49-F238E27FC236}">
                  <a16:creationId xmlns:a16="http://schemas.microsoft.com/office/drawing/2014/main" id="{3BAA005C-8BC3-4F0C-8DB7-6C9493CDA6BC}"/>
                </a:ext>
              </a:extLst>
            </p:cNvPr>
            <p:cNvSpPr>
              <a:spLocks noChangeShapeType="1"/>
            </p:cNvSpPr>
            <p:nvPr/>
          </p:nvSpPr>
          <p:spPr bwMode="auto">
            <a:xfrm flipH="1" flipV="1">
              <a:off x="1392" y="2981"/>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07" name="Line 14">
              <a:extLst>
                <a:ext uri="{FF2B5EF4-FFF2-40B4-BE49-F238E27FC236}">
                  <a16:creationId xmlns:a16="http://schemas.microsoft.com/office/drawing/2014/main" id="{22A3B0BF-1C50-433A-98C6-8EBD77A3AB1B}"/>
                </a:ext>
              </a:extLst>
            </p:cNvPr>
            <p:cNvSpPr>
              <a:spLocks noChangeShapeType="1"/>
            </p:cNvSpPr>
            <p:nvPr/>
          </p:nvSpPr>
          <p:spPr bwMode="auto">
            <a:xfrm flipH="1" flipV="1">
              <a:off x="1008" y="3605"/>
              <a:ext cx="288" cy="43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08" name="Line 15">
              <a:extLst>
                <a:ext uri="{FF2B5EF4-FFF2-40B4-BE49-F238E27FC236}">
                  <a16:creationId xmlns:a16="http://schemas.microsoft.com/office/drawing/2014/main" id="{5C3754D6-8814-474C-9FC9-F0052E64C608}"/>
                </a:ext>
              </a:extLst>
            </p:cNvPr>
            <p:cNvSpPr>
              <a:spLocks noChangeShapeType="1"/>
            </p:cNvSpPr>
            <p:nvPr/>
          </p:nvSpPr>
          <p:spPr bwMode="auto">
            <a:xfrm flipH="1">
              <a:off x="1392" y="4085"/>
              <a:ext cx="7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09" name="Line 16">
              <a:extLst>
                <a:ext uri="{FF2B5EF4-FFF2-40B4-BE49-F238E27FC236}">
                  <a16:creationId xmlns:a16="http://schemas.microsoft.com/office/drawing/2014/main" id="{790B90AC-EBD1-4DC5-BAD4-5781B2EBC26A}"/>
                </a:ext>
              </a:extLst>
            </p:cNvPr>
            <p:cNvSpPr>
              <a:spLocks noChangeShapeType="1"/>
            </p:cNvSpPr>
            <p:nvPr/>
          </p:nvSpPr>
          <p:spPr bwMode="auto">
            <a:xfrm flipH="1">
              <a:off x="1440" y="3557"/>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510" name="Line 17">
              <a:extLst>
                <a:ext uri="{FF2B5EF4-FFF2-40B4-BE49-F238E27FC236}">
                  <a16:creationId xmlns:a16="http://schemas.microsoft.com/office/drawing/2014/main" id="{38746F3E-5EB1-4E68-89D9-EB2859265980}"/>
                </a:ext>
              </a:extLst>
            </p:cNvPr>
            <p:cNvSpPr>
              <a:spLocks noChangeShapeType="1"/>
            </p:cNvSpPr>
            <p:nvPr/>
          </p:nvSpPr>
          <p:spPr bwMode="auto">
            <a:xfrm flipH="1">
              <a:off x="2208" y="3605"/>
              <a:ext cx="336" cy="48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0511" name="Group 18">
              <a:extLst>
                <a:ext uri="{FF2B5EF4-FFF2-40B4-BE49-F238E27FC236}">
                  <a16:creationId xmlns:a16="http://schemas.microsoft.com/office/drawing/2014/main" id="{BD2E20AC-8BDA-4178-9A7A-C708585CA441}"/>
                </a:ext>
              </a:extLst>
            </p:cNvPr>
            <p:cNvGrpSpPr>
              <a:grpSpLocks/>
            </p:cNvGrpSpPr>
            <p:nvPr/>
          </p:nvGrpSpPr>
          <p:grpSpPr bwMode="auto">
            <a:xfrm>
              <a:off x="864" y="2784"/>
              <a:ext cx="1824" cy="1440"/>
              <a:chOff x="3648" y="2880"/>
              <a:chExt cx="1824" cy="1440"/>
            </a:xfrm>
          </p:grpSpPr>
          <p:sp>
            <p:nvSpPr>
              <p:cNvPr id="20512" name="Oval 19">
                <a:extLst>
                  <a:ext uri="{FF2B5EF4-FFF2-40B4-BE49-F238E27FC236}">
                    <a16:creationId xmlns:a16="http://schemas.microsoft.com/office/drawing/2014/main" id="{C4BE32E2-BFE9-48F5-AD57-53849C1682B2}"/>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20513" name="Oval 20">
                <a:extLst>
                  <a:ext uri="{FF2B5EF4-FFF2-40B4-BE49-F238E27FC236}">
                    <a16:creationId xmlns:a16="http://schemas.microsoft.com/office/drawing/2014/main" id="{5CA5D6BD-D048-45FA-8874-FA33CE3B9D2D}"/>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20514" name="Oval 21">
                <a:extLst>
                  <a:ext uri="{FF2B5EF4-FFF2-40B4-BE49-F238E27FC236}">
                    <a16:creationId xmlns:a16="http://schemas.microsoft.com/office/drawing/2014/main" id="{934DD66F-41C5-4820-828D-0D4D6111C5F8}"/>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20515" name="Oval 22">
                <a:extLst>
                  <a:ext uri="{FF2B5EF4-FFF2-40B4-BE49-F238E27FC236}">
                    <a16:creationId xmlns:a16="http://schemas.microsoft.com/office/drawing/2014/main" id="{9D0413B0-008A-476E-9F36-488DEE6609C0}"/>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20516" name="Oval 23">
                <a:extLst>
                  <a:ext uri="{FF2B5EF4-FFF2-40B4-BE49-F238E27FC236}">
                    <a16:creationId xmlns:a16="http://schemas.microsoft.com/office/drawing/2014/main" id="{084E68EA-48F9-4F07-A71D-222FFB8FD054}"/>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20517" name="Oval 24">
                <a:extLst>
                  <a:ext uri="{FF2B5EF4-FFF2-40B4-BE49-F238E27FC236}">
                    <a16:creationId xmlns:a16="http://schemas.microsoft.com/office/drawing/2014/main" id="{F47472B9-CEBA-4041-94E6-F35A016600B4}"/>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grpSp>
        <p:nvGrpSpPr>
          <p:cNvPr id="20488" name="Group 52">
            <a:extLst>
              <a:ext uri="{FF2B5EF4-FFF2-40B4-BE49-F238E27FC236}">
                <a16:creationId xmlns:a16="http://schemas.microsoft.com/office/drawing/2014/main" id="{B0AD265F-7EBD-4827-928A-344A4684AD7C}"/>
              </a:ext>
            </a:extLst>
          </p:cNvPr>
          <p:cNvGrpSpPr>
            <a:grpSpLocks/>
          </p:cNvGrpSpPr>
          <p:nvPr/>
        </p:nvGrpSpPr>
        <p:grpSpPr bwMode="auto">
          <a:xfrm>
            <a:off x="5334000" y="4419600"/>
            <a:ext cx="2895600" cy="2286000"/>
            <a:chOff x="3360" y="2784"/>
            <a:chExt cx="1824" cy="1440"/>
          </a:xfrm>
        </p:grpSpPr>
        <p:sp>
          <p:nvSpPr>
            <p:cNvPr id="20489" name="Line 36">
              <a:extLst>
                <a:ext uri="{FF2B5EF4-FFF2-40B4-BE49-F238E27FC236}">
                  <a16:creationId xmlns:a16="http://schemas.microsoft.com/office/drawing/2014/main" id="{10E4425A-F238-46B3-B5AB-F27F6B46787D}"/>
                </a:ext>
              </a:extLst>
            </p:cNvPr>
            <p:cNvSpPr>
              <a:spLocks noChangeShapeType="1"/>
            </p:cNvSpPr>
            <p:nvPr/>
          </p:nvSpPr>
          <p:spPr bwMode="auto">
            <a:xfrm>
              <a:off x="4656" y="3029"/>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0" name="Line 38">
              <a:extLst>
                <a:ext uri="{FF2B5EF4-FFF2-40B4-BE49-F238E27FC236}">
                  <a16:creationId xmlns:a16="http://schemas.microsoft.com/office/drawing/2014/main" id="{B4FAABC9-593C-4F64-8F76-FF038D75A749}"/>
                </a:ext>
              </a:extLst>
            </p:cNvPr>
            <p:cNvSpPr>
              <a:spLocks noChangeShapeType="1"/>
            </p:cNvSpPr>
            <p:nvPr/>
          </p:nvSpPr>
          <p:spPr bwMode="auto">
            <a:xfrm flipH="1">
              <a:off x="3552" y="2981"/>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1" name="Line 41">
              <a:extLst>
                <a:ext uri="{FF2B5EF4-FFF2-40B4-BE49-F238E27FC236}">
                  <a16:creationId xmlns:a16="http://schemas.microsoft.com/office/drawing/2014/main" id="{D8987187-2347-4C95-B440-71936D513962}"/>
                </a:ext>
              </a:extLst>
            </p:cNvPr>
            <p:cNvSpPr>
              <a:spLocks noChangeShapeType="1"/>
            </p:cNvSpPr>
            <p:nvPr/>
          </p:nvSpPr>
          <p:spPr bwMode="auto">
            <a:xfrm flipH="1" flipV="1">
              <a:off x="3504" y="3605"/>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2" name="Line 42">
              <a:extLst>
                <a:ext uri="{FF2B5EF4-FFF2-40B4-BE49-F238E27FC236}">
                  <a16:creationId xmlns:a16="http://schemas.microsoft.com/office/drawing/2014/main" id="{115A7EB7-BED3-4592-BB7C-AD042D8D31BE}"/>
                </a:ext>
              </a:extLst>
            </p:cNvPr>
            <p:cNvSpPr>
              <a:spLocks noChangeShapeType="1"/>
            </p:cNvSpPr>
            <p:nvPr/>
          </p:nvSpPr>
          <p:spPr bwMode="auto">
            <a:xfrm flipH="1">
              <a:off x="3888" y="4085"/>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0493" name="Line 44">
              <a:extLst>
                <a:ext uri="{FF2B5EF4-FFF2-40B4-BE49-F238E27FC236}">
                  <a16:creationId xmlns:a16="http://schemas.microsoft.com/office/drawing/2014/main" id="{9F34E763-7439-4F9C-94A4-ED4438EC40B5}"/>
                </a:ext>
              </a:extLst>
            </p:cNvPr>
            <p:cNvSpPr>
              <a:spLocks noChangeShapeType="1"/>
            </p:cNvSpPr>
            <p:nvPr/>
          </p:nvSpPr>
          <p:spPr bwMode="auto">
            <a:xfrm flipH="1">
              <a:off x="4704" y="3605"/>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0494" name="Group 45">
              <a:extLst>
                <a:ext uri="{FF2B5EF4-FFF2-40B4-BE49-F238E27FC236}">
                  <a16:creationId xmlns:a16="http://schemas.microsoft.com/office/drawing/2014/main" id="{CAFD03B3-8B46-49D8-B615-60FB0F5DE02A}"/>
                </a:ext>
              </a:extLst>
            </p:cNvPr>
            <p:cNvGrpSpPr>
              <a:grpSpLocks/>
            </p:cNvGrpSpPr>
            <p:nvPr/>
          </p:nvGrpSpPr>
          <p:grpSpPr bwMode="auto">
            <a:xfrm>
              <a:off x="3360" y="2784"/>
              <a:ext cx="1824" cy="1440"/>
              <a:chOff x="3648" y="2880"/>
              <a:chExt cx="1824" cy="1440"/>
            </a:xfrm>
          </p:grpSpPr>
          <p:sp>
            <p:nvSpPr>
              <p:cNvPr id="20495" name="Oval 46">
                <a:extLst>
                  <a:ext uri="{FF2B5EF4-FFF2-40B4-BE49-F238E27FC236}">
                    <a16:creationId xmlns:a16="http://schemas.microsoft.com/office/drawing/2014/main" id="{E8BC41D9-44C8-41A3-8DC2-A98A7D0769B8}"/>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20496" name="Oval 47">
                <a:extLst>
                  <a:ext uri="{FF2B5EF4-FFF2-40B4-BE49-F238E27FC236}">
                    <a16:creationId xmlns:a16="http://schemas.microsoft.com/office/drawing/2014/main" id="{26EFAAC3-5A27-4E01-8F5E-E45EFBE08EFF}"/>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20497" name="Oval 48">
                <a:extLst>
                  <a:ext uri="{FF2B5EF4-FFF2-40B4-BE49-F238E27FC236}">
                    <a16:creationId xmlns:a16="http://schemas.microsoft.com/office/drawing/2014/main" id="{4868323A-80AB-4379-B824-26979C4CC755}"/>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20498" name="Oval 49">
                <a:extLst>
                  <a:ext uri="{FF2B5EF4-FFF2-40B4-BE49-F238E27FC236}">
                    <a16:creationId xmlns:a16="http://schemas.microsoft.com/office/drawing/2014/main" id="{3A89E8A8-7D93-4D1C-B69F-0B5034F0C66C}"/>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20499" name="Oval 50">
                <a:extLst>
                  <a:ext uri="{FF2B5EF4-FFF2-40B4-BE49-F238E27FC236}">
                    <a16:creationId xmlns:a16="http://schemas.microsoft.com/office/drawing/2014/main" id="{2428B585-84D3-456C-8FF1-66B0D5721F40}"/>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20500" name="Oval 51">
                <a:extLst>
                  <a:ext uri="{FF2B5EF4-FFF2-40B4-BE49-F238E27FC236}">
                    <a16:creationId xmlns:a16="http://schemas.microsoft.com/office/drawing/2014/main" id="{D3A813B1-0E9F-4834-AEB4-3D2C72C09A37}"/>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E1B0DB20-FF2C-481C-A651-B7F2B4A78B22}"/>
              </a:ext>
            </a:extLst>
          </p:cNvPr>
          <p:cNvSpPr>
            <a:spLocks noGrp="1"/>
          </p:cNvSpPr>
          <p:nvPr>
            <p:ph type="sldNum" sz="quarter" idx="4294967295"/>
          </p:nvPr>
        </p:nvSpPr>
        <p:spPr bwMode="auto">
          <a:xfrm>
            <a:off x="8438614" y="630932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BB209A9-6BD2-4FB8-91A2-8BCD02FDFD8D}"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15</a:t>
            </a:fld>
            <a:endParaRPr lang="en-US" altLang="zh-CN" sz="2400" dirty="0">
              <a:latin typeface="黑体" panose="02010609060101010101" pitchFamily="49" charset="-122"/>
              <a:ea typeface="黑体" panose="02010609060101010101" pitchFamily="49" charset="-122"/>
            </a:endParaRPr>
          </a:p>
        </p:txBody>
      </p:sp>
      <p:sp>
        <p:nvSpPr>
          <p:cNvPr id="503810" name="Rectangle 2">
            <a:extLst>
              <a:ext uri="{FF2B5EF4-FFF2-40B4-BE49-F238E27FC236}">
                <a16:creationId xmlns:a16="http://schemas.microsoft.com/office/drawing/2014/main" id="{66800170-167A-4D74-9925-12969E5D5FA5}"/>
              </a:ext>
            </a:extLst>
          </p:cNvPr>
          <p:cNvSpPr>
            <a:spLocks noChangeArrowheads="1"/>
          </p:cNvSpPr>
          <p:nvPr/>
        </p:nvSpPr>
        <p:spPr bwMode="auto">
          <a:xfrm>
            <a:off x="612000" y="4513339"/>
            <a:ext cx="8077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3. </a:t>
            </a:r>
            <a:r>
              <a:rPr lang="en-US" altLang="zh-CN" sz="2800" b="1" dirty="0">
                <a:latin typeface="黑体" panose="02010609060101010101" pitchFamily="49" charset="-122"/>
                <a:ea typeface="黑体" panose="02010609060101010101" pitchFamily="49" charset="-122"/>
              </a:rPr>
              <a:t>G</a:t>
            </a:r>
            <a:r>
              <a:rPr lang="zh-CN" altLang="en-US" sz="2800" b="1" dirty="0">
                <a:latin typeface="黑体" panose="02010609060101010101" pitchFamily="49" charset="-122"/>
                <a:ea typeface="黑体" panose="02010609060101010101" pitchFamily="49" charset="-122"/>
              </a:rPr>
              <a:t>是一个非连通的无向图，共有</a:t>
            </a:r>
            <a:r>
              <a:rPr lang="en-US" altLang="zh-CN" sz="2800" b="1" dirty="0">
                <a:latin typeface="黑体" panose="02010609060101010101" pitchFamily="49" charset="-122"/>
                <a:ea typeface="黑体" panose="02010609060101010101" pitchFamily="49" charset="-122"/>
              </a:rPr>
              <a:t>28</a:t>
            </a:r>
            <a:r>
              <a:rPr lang="zh-CN" altLang="en-US" sz="2800" b="1" dirty="0">
                <a:latin typeface="黑体" panose="02010609060101010101" pitchFamily="49" charset="-122"/>
                <a:ea typeface="黑体" panose="02010609060101010101" pitchFamily="49" charset="-122"/>
              </a:rPr>
              <a:t>条边，则该图至少有</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个顶点。</a:t>
            </a:r>
          </a:p>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   Ａ</a:t>
            </a:r>
            <a:r>
              <a:rPr lang="en-US" altLang="zh-CN" sz="2800" b="1" dirty="0">
                <a:latin typeface="黑体" panose="02010609060101010101" pitchFamily="49" charset="-122"/>
                <a:ea typeface="黑体" panose="02010609060101010101" pitchFamily="49" charset="-122"/>
              </a:rPr>
              <a:t>)6    </a:t>
            </a:r>
            <a:r>
              <a:rPr lang="zh-CN" altLang="en-US" sz="2800" b="1" dirty="0">
                <a:latin typeface="黑体" panose="02010609060101010101" pitchFamily="49" charset="-122"/>
                <a:ea typeface="黑体" panose="02010609060101010101" pitchFamily="49" charset="-122"/>
              </a:rPr>
              <a:t>Ｂ</a:t>
            </a:r>
            <a:r>
              <a:rPr lang="en-US" altLang="zh-CN" sz="2800" b="1" dirty="0">
                <a:latin typeface="黑体" panose="02010609060101010101" pitchFamily="49" charset="-122"/>
                <a:ea typeface="黑体" panose="02010609060101010101" pitchFamily="49" charset="-122"/>
              </a:rPr>
              <a:t>)7     </a:t>
            </a:r>
            <a:r>
              <a:rPr lang="zh-CN" altLang="en-US" sz="2800" b="1" dirty="0">
                <a:latin typeface="黑体" panose="02010609060101010101" pitchFamily="49" charset="-122"/>
                <a:ea typeface="黑体" panose="02010609060101010101" pitchFamily="49" charset="-122"/>
              </a:rPr>
              <a:t>Ｃ</a:t>
            </a:r>
            <a:r>
              <a:rPr lang="en-US" altLang="zh-CN" sz="2800" b="1" dirty="0">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    Ｄ</a:t>
            </a:r>
            <a:r>
              <a:rPr lang="en-US" altLang="zh-CN" sz="2800" b="1" dirty="0">
                <a:latin typeface="黑体" panose="02010609060101010101" pitchFamily="49" charset="-122"/>
                <a:ea typeface="黑体" panose="02010609060101010101" pitchFamily="49" charset="-122"/>
              </a:rPr>
              <a:t>)9</a:t>
            </a:r>
          </a:p>
        </p:txBody>
      </p:sp>
      <p:sp>
        <p:nvSpPr>
          <p:cNvPr id="503812" name="Rectangle 4">
            <a:extLst>
              <a:ext uri="{FF2B5EF4-FFF2-40B4-BE49-F238E27FC236}">
                <a16:creationId xmlns:a16="http://schemas.microsoft.com/office/drawing/2014/main" id="{BACB85E3-F007-4DF4-BE2D-18067CBB0EC5}"/>
              </a:ext>
            </a:extLst>
          </p:cNvPr>
          <p:cNvSpPr>
            <a:spLocks noChangeArrowheads="1"/>
          </p:cNvSpPr>
          <p:nvPr/>
        </p:nvSpPr>
        <p:spPr bwMode="auto">
          <a:xfrm>
            <a:off x="611560" y="1152000"/>
            <a:ext cx="79208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在一个无向图中，所有顶点的度数之和等于所有边数的</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倍，在一个有向图中，所有顶点的入度之和等于所有顶点出度之和的</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倍。</a:t>
            </a:r>
          </a:p>
        </p:txBody>
      </p:sp>
      <p:sp>
        <p:nvSpPr>
          <p:cNvPr id="503813" name="Text Box 5">
            <a:extLst>
              <a:ext uri="{FF2B5EF4-FFF2-40B4-BE49-F238E27FC236}">
                <a16:creationId xmlns:a16="http://schemas.microsoft.com/office/drawing/2014/main" id="{B35D478F-10EF-4231-8979-2CB8FB78D678}"/>
              </a:ext>
            </a:extLst>
          </p:cNvPr>
          <p:cNvSpPr txBox="1">
            <a:spLocks noChangeArrowheads="1"/>
          </p:cNvSpPr>
          <p:nvPr/>
        </p:nvSpPr>
        <p:spPr bwMode="auto">
          <a:xfrm>
            <a:off x="2426727" y="1522969"/>
            <a:ext cx="1134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2</a:t>
            </a:r>
          </a:p>
        </p:txBody>
      </p:sp>
      <p:sp>
        <p:nvSpPr>
          <p:cNvPr id="503814" name="Text Box 6">
            <a:extLst>
              <a:ext uri="{FF2B5EF4-FFF2-40B4-BE49-F238E27FC236}">
                <a16:creationId xmlns:a16="http://schemas.microsoft.com/office/drawing/2014/main" id="{15C1E630-D2C8-429D-A976-B77095EDF96D}"/>
              </a:ext>
            </a:extLst>
          </p:cNvPr>
          <p:cNvSpPr txBox="1">
            <a:spLocks noChangeArrowheads="1"/>
          </p:cNvSpPr>
          <p:nvPr/>
        </p:nvSpPr>
        <p:spPr bwMode="auto">
          <a:xfrm>
            <a:off x="6372200" y="1919742"/>
            <a:ext cx="5645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1</a:t>
            </a:r>
          </a:p>
        </p:txBody>
      </p:sp>
      <p:sp>
        <p:nvSpPr>
          <p:cNvPr id="503815" name="Text Box 7">
            <a:extLst>
              <a:ext uri="{FF2B5EF4-FFF2-40B4-BE49-F238E27FC236}">
                <a16:creationId xmlns:a16="http://schemas.microsoft.com/office/drawing/2014/main" id="{E812C104-061C-4C12-99BC-420102C2D05A}"/>
              </a:ext>
            </a:extLst>
          </p:cNvPr>
          <p:cNvSpPr txBox="1">
            <a:spLocks noChangeArrowheads="1"/>
          </p:cNvSpPr>
          <p:nvPr/>
        </p:nvSpPr>
        <p:spPr bwMode="auto">
          <a:xfrm>
            <a:off x="2051720" y="4946279"/>
            <a:ext cx="611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D</a:t>
            </a:r>
          </a:p>
        </p:txBody>
      </p:sp>
      <p:sp>
        <p:nvSpPr>
          <p:cNvPr id="29705" name="Rectangle 8">
            <a:extLst>
              <a:ext uri="{FF2B5EF4-FFF2-40B4-BE49-F238E27FC236}">
                <a16:creationId xmlns:a16="http://schemas.microsoft.com/office/drawing/2014/main" id="{8ECD0E31-6DE2-4574-89CB-23CF4846F463}"/>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课堂练习：</a:t>
            </a:r>
          </a:p>
        </p:txBody>
      </p:sp>
      <p:sp>
        <p:nvSpPr>
          <p:cNvPr id="10" name="Rectangle 4">
            <a:extLst>
              <a:ext uri="{FF2B5EF4-FFF2-40B4-BE49-F238E27FC236}">
                <a16:creationId xmlns:a16="http://schemas.microsoft.com/office/drawing/2014/main" id="{6DC6B720-2E25-4EA4-911A-72029073A684}"/>
              </a:ext>
            </a:extLst>
          </p:cNvPr>
          <p:cNvSpPr>
            <a:spLocks noChangeArrowheads="1"/>
          </p:cNvSpPr>
          <p:nvPr/>
        </p:nvSpPr>
        <p:spPr bwMode="auto">
          <a:xfrm>
            <a:off x="612000" y="2916000"/>
            <a:ext cx="787575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一个有</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个顶点的无向图，最少有</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个连通分量，最多有</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个连通分量。</a:t>
            </a:r>
            <a:endParaRPr lang="zh-CN" altLang="en-US" sz="2800" b="1" u="sng" dirty="0">
              <a:latin typeface="黑体" panose="02010609060101010101" pitchFamily="49" charset="-122"/>
              <a:ea typeface="黑体" panose="02010609060101010101" pitchFamily="49" charset="-122"/>
            </a:endParaRPr>
          </a:p>
        </p:txBody>
      </p:sp>
      <p:sp>
        <p:nvSpPr>
          <p:cNvPr id="12" name="Text Box 5">
            <a:extLst>
              <a:ext uri="{FF2B5EF4-FFF2-40B4-BE49-F238E27FC236}">
                <a16:creationId xmlns:a16="http://schemas.microsoft.com/office/drawing/2014/main" id="{9F0F58DE-4ECF-4056-92B7-C3BEFB6BBC97}"/>
              </a:ext>
            </a:extLst>
          </p:cNvPr>
          <p:cNvSpPr txBox="1">
            <a:spLocks noChangeArrowheads="1"/>
          </p:cNvSpPr>
          <p:nvPr/>
        </p:nvSpPr>
        <p:spPr bwMode="auto">
          <a:xfrm>
            <a:off x="6689670" y="2869291"/>
            <a:ext cx="1134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1</a:t>
            </a:r>
          </a:p>
        </p:txBody>
      </p:sp>
      <p:sp>
        <p:nvSpPr>
          <p:cNvPr id="13" name="Text Box 5">
            <a:extLst>
              <a:ext uri="{FF2B5EF4-FFF2-40B4-BE49-F238E27FC236}">
                <a16:creationId xmlns:a16="http://schemas.microsoft.com/office/drawing/2014/main" id="{51CF9362-8203-48B2-B0C6-98D585D17A7D}"/>
              </a:ext>
            </a:extLst>
          </p:cNvPr>
          <p:cNvSpPr txBox="1">
            <a:spLocks noChangeArrowheads="1"/>
          </p:cNvSpPr>
          <p:nvPr/>
        </p:nvSpPr>
        <p:spPr bwMode="auto">
          <a:xfrm>
            <a:off x="3072544" y="3258332"/>
            <a:ext cx="1134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n</a:t>
            </a:r>
          </a:p>
        </p:txBody>
      </p:sp>
    </p:spTree>
    <p:extLst>
      <p:ext uri="{BB962C8B-B14F-4D97-AF65-F5344CB8AC3E}">
        <p14:creationId xmlns:p14="http://schemas.microsoft.com/office/powerpoint/2010/main" val="11061351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3813"/>
                                        </p:tgtEl>
                                        <p:attrNameLst>
                                          <p:attrName>style.visibility</p:attrName>
                                        </p:attrNameLst>
                                      </p:cBhvr>
                                      <p:to>
                                        <p:strVal val="visible"/>
                                      </p:to>
                                    </p:set>
                                    <p:anim calcmode="lin" valueType="num">
                                      <p:cBhvr additive="base">
                                        <p:cTn id="7" dur="500" fill="hold"/>
                                        <p:tgtEl>
                                          <p:spTgt spid="503813"/>
                                        </p:tgtEl>
                                        <p:attrNameLst>
                                          <p:attrName>ppt_x</p:attrName>
                                        </p:attrNameLst>
                                      </p:cBhvr>
                                      <p:tavLst>
                                        <p:tav tm="0">
                                          <p:val>
                                            <p:strVal val="1+#ppt_w/2"/>
                                          </p:val>
                                        </p:tav>
                                        <p:tav tm="100000">
                                          <p:val>
                                            <p:strVal val="#ppt_x"/>
                                          </p:val>
                                        </p:tav>
                                      </p:tavLst>
                                    </p:anim>
                                    <p:anim calcmode="lin" valueType="num">
                                      <p:cBhvr additive="base">
                                        <p:cTn id="8" dur="500" fill="hold"/>
                                        <p:tgtEl>
                                          <p:spTgt spid="5038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03814"/>
                                        </p:tgtEl>
                                        <p:attrNameLst>
                                          <p:attrName>style.visibility</p:attrName>
                                        </p:attrNameLst>
                                      </p:cBhvr>
                                      <p:to>
                                        <p:strVal val="visible"/>
                                      </p:to>
                                    </p:set>
                                    <p:anim calcmode="lin" valueType="num">
                                      <p:cBhvr additive="base">
                                        <p:cTn id="13" dur="500" fill="hold"/>
                                        <p:tgtEl>
                                          <p:spTgt spid="503814"/>
                                        </p:tgtEl>
                                        <p:attrNameLst>
                                          <p:attrName>ppt_x</p:attrName>
                                        </p:attrNameLst>
                                      </p:cBhvr>
                                      <p:tavLst>
                                        <p:tav tm="0">
                                          <p:val>
                                            <p:strVal val="1+#ppt_w/2"/>
                                          </p:val>
                                        </p:tav>
                                        <p:tav tm="100000">
                                          <p:val>
                                            <p:strVal val="#ppt_x"/>
                                          </p:val>
                                        </p:tav>
                                      </p:tavLst>
                                    </p:anim>
                                    <p:anim calcmode="lin" valueType="num">
                                      <p:cBhvr additive="base">
                                        <p:cTn id="14" dur="500" fill="hold"/>
                                        <p:tgtEl>
                                          <p:spTgt spid="5038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03815"/>
                                        </p:tgtEl>
                                        <p:attrNameLst>
                                          <p:attrName>style.visibility</p:attrName>
                                        </p:attrNameLst>
                                      </p:cBhvr>
                                      <p:to>
                                        <p:strVal val="visible"/>
                                      </p:to>
                                    </p:set>
                                    <p:anim calcmode="lin" valueType="num">
                                      <p:cBhvr additive="base">
                                        <p:cTn id="31" dur="500" fill="hold"/>
                                        <p:tgtEl>
                                          <p:spTgt spid="503815"/>
                                        </p:tgtEl>
                                        <p:attrNameLst>
                                          <p:attrName>ppt_x</p:attrName>
                                        </p:attrNameLst>
                                      </p:cBhvr>
                                      <p:tavLst>
                                        <p:tav tm="0">
                                          <p:val>
                                            <p:strVal val="1+#ppt_w/2"/>
                                          </p:val>
                                        </p:tav>
                                        <p:tav tm="100000">
                                          <p:val>
                                            <p:strVal val="#ppt_x"/>
                                          </p:val>
                                        </p:tav>
                                      </p:tavLst>
                                    </p:anim>
                                    <p:anim calcmode="lin" valueType="num">
                                      <p:cBhvr additive="base">
                                        <p:cTn id="32" dur="500" fill="hold"/>
                                        <p:tgtEl>
                                          <p:spTgt spid="5038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3" grpId="0" autoUpdateAnimBg="0"/>
      <p:bldP spid="503814" grpId="0" autoUpdateAnimBg="0"/>
      <p:bldP spid="503815" grpId="0" autoUpdateAnimBg="0"/>
      <p:bldP spid="12" grpId="0" autoUpdateAnimBg="0"/>
      <p:bldP spid="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E1B0DB20-FF2C-481C-A651-B7F2B4A78B22}"/>
              </a:ext>
            </a:extLst>
          </p:cNvPr>
          <p:cNvSpPr>
            <a:spLocks noGrp="1"/>
          </p:cNvSpPr>
          <p:nvPr>
            <p:ph type="sldNum" sz="quarter" idx="4294967295"/>
          </p:nvPr>
        </p:nvSpPr>
        <p:spPr bwMode="auto">
          <a:xfrm>
            <a:off x="8438614" y="630932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BB209A9-6BD2-4FB8-91A2-8BCD02FDFD8D}"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16</a:t>
            </a:fld>
            <a:endParaRPr lang="en-US" altLang="zh-CN" sz="2400" dirty="0">
              <a:latin typeface="黑体" panose="02010609060101010101" pitchFamily="49" charset="-122"/>
              <a:ea typeface="黑体" panose="02010609060101010101" pitchFamily="49" charset="-122"/>
            </a:endParaRPr>
          </a:p>
        </p:txBody>
      </p:sp>
      <p:sp>
        <p:nvSpPr>
          <p:cNvPr id="29705" name="Rectangle 8">
            <a:extLst>
              <a:ext uri="{FF2B5EF4-FFF2-40B4-BE49-F238E27FC236}">
                <a16:creationId xmlns:a16="http://schemas.microsoft.com/office/drawing/2014/main" id="{8ECD0E31-6DE2-4574-89CB-23CF4846F463}"/>
              </a:ext>
            </a:extLst>
          </p:cNvPr>
          <p:cNvSpPr>
            <a:spLocks noChangeArrowheads="1"/>
          </p:cNvSpPr>
          <p:nvPr/>
        </p:nvSpPr>
        <p:spPr bwMode="auto">
          <a:xfrm>
            <a:off x="1060002" y="276840"/>
            <a:ext cx="25010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课堂练习：</a:t>
            </a:r>
          </a:p>
        </p:txBody>
      </p:sp>
      <p:sp>
        <p:nvSpPr>
          <p:cNvPr id="14" name="Rectangle 2">
            <a:extLst>
              <a:ext uri="{FF2B5EF4-FFF2-40B4-BE49-F238E27FC236}">
                <a16:creationId xmlns:a16="http://schemas.microsoft.com/office/drawing/2014/main" id="{B81978DB-CDE8-49AC-AEDB-B0F57875F000}"/>
              </a:ext>
            </a:extLst>
          </p:cNvPr>
          <p:cNvSpPr>
            <a:spLocks noChangeArrowheads="1"/>
          </p:cNvSpPr>
          <p:nvPr/>
        </p:nvSpPr>
        <p:spPr bwMode="auto">
          <a:xfrm>
            <a:off x="533400" y="1268760"/>
            <a:ext cx="8077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4. </a:t>
            </a:r>
            <a:r>
              <a:rPr lang="zh-CN" altLang="en-US" sz="2800" b="1" dirty="0">
                <a:latin typeface="黑体" panose="02010609060101010101" pitchFamily="49" charset="-122"/>
                <a:ea typeface="黑体" panose="02010609060101010101" pitchFamily="49" charset="-122"/>
              </a:rPr>
              <a:t>含有</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个顶点的连通图中任意一条简单路径，其长度不可能超过</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p>
        </p:txBody>
      </p:sp>
      <p:sp>
        <p:nvSpPr>
          <p:cNvPr id="15" name="Text Box 5">
            <a:extLst>
              <a:ext uri="{FF2B5EF4-FFF2-40B4-BE49-F238E27FC236}">
                <a16:creationId xmlns:a16="http://schemas.microsoft.com/office/drawing/2014/main" id="{A794DA05-26D7-4FDD-A60B-ECB187828FA5}"/>
              </a:ext>
            </a:extLst>
          </p:cNvPr>
          <p:cNvSpPr txBox="1">
            <a:spLocks noChangeArrowheads="1"/>
          </p:cNvSpPr>
          <p:nvPr/>
        </p:nvSpPr>
        <p:spPr bwMode="auto">
          <a:xfrm>
            <a:off x="3203848" y="1622788"/>
            <a:ext cx="1134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n-1</a:t>
            </a:r>
          </a:p>
        </p:txBody>
      </p:sp>
      <p:sp>
        <p:nvSpPr>
          <p:cNvPr id="16" name="Rectangle 2">
            <a:extLst>
              <a:ext uri="{FF2B5EF4-FFF2-40B4-BE49-F238E27FC236}">
                <a16:creationId xmlns:a16="http://schemas.microsoft.com/office/drawing/2014/main" id="{F8D30C58-F18A-4791-B779-0976579AEBB0}"/>
              </a:ext>
            </a:extLst>
          </p:cNvPr>
          <p:cNvSpPr>
            <a:spLocks noChangeArrowheads="1"/>
          </p:cNvSpPr>
          <p:nvPr/>
        </p:nvSpPr>
        <p:spPr bwMode="auto">
          <a:xfrm>
            <a:off x="551822" y="2592368"/>
            <a:ext cx="819664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5. </a:t>
            </a:r>
            <a:r>
              <a:rPr lang="zh-CN" altLang="en-US" sz="2800" b="1" dirty="0">
                <a:latin typeface="黑体" panose="02010609060101010101" pitchFamily="49" charset="-122"/>
                <a:ea typeface="黑体" panose="02010609060101010101" pitchFamily="49" charset="-122"/>
              </a:rPr>
              <a:t>若</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个顶点的连通图是一个环，则它有</a:t>
            </a:r>
            <a:r>
              <a:rPr lang="zh-CN" altLang="en-US" sz="2800" b="1" u="sng"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棵生成树。</a:t>
            </a:r>
          </a:p>
        </p:txBody>
      </p:sp>
      <p:sp>
        <p:nvSpPr>
          <p:cNvPr id="17" name="Text Box 5">
            <a:extLst>
              <a:ext uri="{FF2B5EF4-FFF2-40B4-BE49-F238E27FC236}">
                <a16:creationId xmlns:a16="http://schemas.microsoft.com/office/drawing/2014/main" id="{7364DD4F-BF44-4B80-8EF0-5719650CCE44}"/>
              </a:ext>
            </a:extLst>
          </p:cNvPr>
          <p:cNvSpPr txBox="1">
            <a:spLocks noChangeArrowheads="1"/>
          </p:cNvSpPr>
          <p:nvPr/>
        </p:nvSpPr>
        <p:spPr bwMode="auto">
          <a:xfrm>
            <a:off x="7236296" y="2546201"/>
            <a:ext cx="6696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n</a:t>
            </a:r>
          </a:p>
        </p:txBody>
      </p:sp>
    </p:spTree>
    <p:extLst>
      <p:ext uri="{BB962C8B-B14F-4D97-AF65-F5344CB8AC3E}">
        <p14:creationId xmlns:p14="http://schemas.microsoft.com/office/powerpoint/2010/main" val="2250056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D536985F-61FE-4190-9C96-ADC28030E973}"/>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4C9371D0-A93B-4C67-8D4A-480914577981}"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17</a:t>
            </a:fld>
            <a:endParaRPr lang="en-US" altLang="zh-CN" sz="2400">
              <a:latin typeface="黑体" panose="02010609060101010101" pitchFamily="49" charset="-122"/>
              <a:ea typeface="黑体" panose="02010609060101010101" pitchFamily="49" charset="-122"/>
            </a:endParaRPr>
          </a:p>
        </p:txBody>
      </p:sp>
      <p:sp>
        <p:nvSpPr>
          <p:cNvPr id="589826" name="Rectangle 2">
            <a:extLst>
              <a:ext uri="{FF2B5EF4-FFF2-40B4-BE49-F238E27FC236}">
                <a16:creationId xmlns:a16="http://schemas.microsoft.com/office/drawing/2014/main" id="{4F0F7E74-61E0-408E-BB0F-1F93DF09E767}"/>
              </a:ext>
            </a:extLst>
          </p:cNvPr>
          <p:cNvSpPr>
            <a:spLocks noGrp="1" noChangeArrowheads="1"/>
          </p:cNvSpPr>
          <p:nvPr>
            <p:ph type="title"/>
          </p:nvPr>
        </p:nvSpPr>
        <p:spPr>
          <a:xfrm>
            <a:off x="1905000" y="76200"/>
            <a:ext cx="4572000" cy="762000"/>
          </a:xfrm>
        </p:spPr>
        <p:txBody>
          <a:bodyPr/>
          <a:lstStyle/>
          <a:p>
            <a:pPr eaLnBrk="1" hangingPunct="1"/>
            <a:r>
              <a:rPr lang="zh-CN" altLang="en-US" sz="3400">
                <a:solidFill>
                  <a:schemeClr val="tx1"/>
                </a:solidFill>
                <a:latin typeface="黑体" panose="02010609060101010101" pitchFamily="49" charset="-122"/>
                <a:ea typeface="黑体" panose="02010609060101010101" pitchFamily="49" charset="-122"/>
              </a:rPr>
              <a:t>图的存储结构</a:t>
            </a:r>
          </a:p>
        </p:txBody>
      </p:sp>
      <p:sp>
        <p:nvSpPr>
          <p:cNvPr id="589827" name="Rectangle 3">
            <a:extLst>
              <a:ext uri="{FF2B5EF4-FFF2-40B4-BE49-F238E27FC236}">
                <a16:creationId xmlns:a16="http://schemas.microsoft.com/office/drawing/2014/main" id="{5B8AEEEA-3042-4450-ACAB-85D926D88B0F}"/>
              </a:ext>
            </a:extLst>
          </p:cNvPr>
          <p:cNvSpPr>
            <a:spLocks noGrp="1" noChangeArrowheads="1"/>
          </p:cNvSpPr>
          <p:nvPr>
            <p:ph type="body" idx="1"/>
          </p:nvPr>
        </p:nvSpPr>
        <p:spPr>
          <a:xfrm>
            <a:off x="357188" y="1285875"/>
            <a:ext cx="2293937" cy="358775"/>
          </a:xfrm>
        </p:spPr>
        <p:txBody>
          <a:bodyPr/>
          <a:lstStyle/>
          <a:p>
            <a:pPr eaLnBrk="1" hangingPunct="1">
              <a:buFont typeface="Wingdings" panose="05000000000000000000" pitchFamily="2" charset="2"/>
              <a:buNone/>
            </a:pPr>
            <a:r>
              <a:rPr lang="zh-CN" altLang="en-US" sz="2600" b="1">
                <a:latin typeface="黑体" panose="02010609060101010101" pitchFamily="49" charset="-122"/>
                <a:ea typeface="黑体" panose="02010609060101010101" pitchFamily="49" charset="-122"/>
              </a:rPr>
              <a:t>图的特点：</a:t>
            </a:r>
            <a:endParaRPr lang="zh-CN" altLang="en-US" b="1">
              <a:latin typeface="黑体" panose="02010609060101010101" pitchFamily="49" charset="-122"/>
              <a:ea typeface="黑体" panose="02010609060101010101" pitchFamily="49" charset="-122"/>
            </a:endParaRPr>
          </a:p>
        </p:txBody>
      </p:sp>
      <p:sp>
        <p:nvSpPr>
          <p:cNvPr id="589828" name="Rectangle 4">
            <a:extLst>
              <a:ext uri="{FF2B5EF4-FFF2-40B4-BE49-F238E27FC236}">
                <a16:creationId xmlns:a16="http://schemas.microsoft.com/office/drawing/2014/main" id="{D62325DA-8A25-4FA7-9A90-502B2324E942}"/>
              </a:ext>
            </a:extLst>
          </p:cNvPr>
          <p:cNvSpPr>
            <a:spLocks noChangeArrowheads="1"/>
          </p:cNvSpPr>
          <p:nvPr/>
        </p:nvSpPr>
        <p:spPr bwMode="auto">
          <a:xfrm>
            <a:off x="428625" y="3286125"/>
            <a:ext cx="2970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链式存储结构：</a:t>
            </a:r>
          </a:p>
        </p:txBody>
      </p:sp>
      <p:sp>
        <p:nvSpPr>
          <p:cNvPr id="589829" name="Rectangle 5">
            <a:extLst>
              <a:ext uri="{FF2B5EF4-FFF2-40B4-BE49-F238E27FC236}">
                <a16:creationId xmlns:a16="http://schemas.microsoft.com/office/drawing/2014/main" id="{126B8904-71D2-43E4-8EEE-C5541E3330EB}"/>
              </a:ext>
            </a:extLst>
          </p:cNvPr>
          <p:cNvSpPr>
            <a:spLocks noChangeArrowheads="1"/>
          </p:cNvSpPr>
          <p:nvPr/>
        </p:nvSpPr>
        <p:spPr bwMode="auto">
          <a:xfrm>
            <a:off x="428625" y="1785938"/>
            <a:ext cx="2898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顺序存储结构：</a:t>
            </a:r>
          </a:p>
        </p:txBody>
      </p:sp>
      <p:sp>
        <p:nvSpPr>
          <p:cNvPr id="589830" name="Rectangle 6">
            <a:extLst>
              <a:ext uri="{FF2B5EF4-FFF2-40B4-BE49-F238E27FC236}">
                <a16:creationId xmlns:a16="http://schemas.microsoft.com/office/drawing/2014/main" id="{FD081ECD-0FC3-4785-AD7F-6B54767B5A39}"/>
              </a:ext>
            </a:extLst>
          </p:cNvPr>
          <p:cNvSpPr>
            <a:spLocks noChangeArrowheads="1"/>
          </p:cNvSpPr>
          <p:nvPr/>
        </p:nvSpPr>
        <p:spPr bwMode="auto">
          <a:xfrm>
            <a:off x="2786063" y="1785938"/>
            <a:ext cx="901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chemeClr val="hlink"/>
                </a:solidFill>
                <a:latin typeface="黑体" panose="02010609060101010101" pitchFamily="49" charset="-122"/>
                <a:ea typeface="黑体" panose="02010609060101010101" pitchFamily="49" charset="-122"/>
              </a:rPr>
              <a:t>难！</a:t>
            </a:r>
          </a:p>
        </p:txBody>
      </p:sp>
      <p:sp>
        <p:nvSpPr>
          <p:cNvPr id="589831" name="Rectangle 7">
            <a:extLst>
              <a:ext uri="{FF2B5EF4-FFF2-40B4-BE49-F238E27FC236}">
                <a16:creationId xmlns:a16="http://schemas.microsoft.com/office/drawing/2014/main" id="{0E2AEC39-C063-4DCF-991F-7B416FFB678B}"/>
              </a:ext>
            </a:extLst>
          </p:cNvPr>
          <p:cNvSpPr>
            <a:spLocks noChangeArrowheads="1"/>
          </p:cNvSpPr>
          <p:nvPr/>
        </p:nvSpPr>
        <p:spPr bwMode="auto">
          <a:xfrm>
            <a:off x="3357563" y="1785938"/>
            <a:ext cx="5564187"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（多个顶点，无序可言，无法仅以顶点坐标表达相互关系）</a:t>
            </a:r>
            <a:endParaRPr lang="zh-CN" altLang="en-US" sz="2800" b="1">
              <a:latin typeface="黑体" panose="02010609060101010101" pitchFamily="49" charset="-122"/>
              <a:ea typeface="黑体" panose="02010609060101010101" pitchFamily="49" charset="-122"/>
            </a:endParaRPr>
          </a:p>
        </p:txBody>
      </p:sp>
      <p:sp>
        <p:nvSpPr>
          <p:cNvPr id="589832" name="Rectangle 8">
            <a:extLst>
              <a:ext uri="{FF2B5EF4-FFF2-40B4-BE49-F238E27FC236}">
                <a16:creationId xmlns:a16="http://schemas.microsoft.com/office/drawing/2014/main" id="{4ABCBA20-6382-446B-812F-09A1FCE02CAB}"/>
              </a:ext>
            </a:extLst>
          </p:cNvPr>
          <p:cNvSpPr>
            <a:spLocks noChangeArrowheads="1"/>
          </p:cNvSpPr>
          <p:nvPr/>
        </p:nvSpPr>
        <p:spPr bwMode="auto">
          <a:xfrm>
            <a:off x="2928938" y="3286125"/>
            <a:ext cx="2589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可用多重链表</a:t>
            </a:r>
          </a:p>
        </p:txBody>
      </p:sp>
      <p:sp>
        <p:nvSpPr>
          <p:cNvPr id="589833" name="Rectangle 9">
            <a:extLst>
              <a:ext uri="{FF2B5EF4-FFF2-40B4-BE49-F238E27FC236}">
                <a16:creationId xmlns:a16="http://schemas.microsoft.com/office/drawing/2014/main" id="{532BD173-0AB8-4BBA-95C5-70C141AC58AB}"/>
              </a:ext>
            </a:extLst>
          </p:cNvPr>
          <p:cNvSpPr>
            <a:spLocks noChangeArrowheads="1"/>
          </p:cNvSpPr>
          <p:nvPr/>
        </p:nvSpPr>
        <p:spPr bwMode="auto">
          <a:xfrm>
            <a:off x="928688" y="4357688"/>
            <a:ext cx="5029200" cy="2203680"/>
          </a:xfrm>
          <a:prstGeom prst="rect">
            <a:avLst/>
          </a:prstGeom>
          <a:noFill/>
          <a:ln w="9525">
            <a:noFill/>
            <a:miter lim="800000"/>
            <a:headEnd/>
            <a:tailEnd/>
          </a:ln>
          <a:effectLst/>
        </p:spPr>
        <p:txBody>
          <a:bodyPr>
            <a:spAutoFit/>
          </a:bodyPr>
          <a:lstStyle/>
          <a:p>
            <a:pPr marL="457200" indent="-457200" eaLnBrk="1" hangingPunct="1">
              <a:spcBef>
                <a:spcPct val="30000"/>
              </a:spcBef>
              <a:buFontTx/>
              <a:buAutoNum type="arabicPeriod"/>
              <a:defRPr/>
            </a:pPr>
            <a:r>
              <a:rPr lang="zh-CN" altLang="en-US" sz="2800" b="1" dirty="0">
                <a:effectLst>
                  <a:outerShdw blurRad="38100" dist="38100" dir="2700000" algn="tl">
                    <a:srgbClr val="C0C0C0"/>
                  </a:outerShdw>
                </a:effectLst>
                <a:latin typeface="黑体" pitchFamily="2" charset="-122"/>
                <a:ea typeface="黑体" pitchFamily="2" charset="-122"/>
                <a:hlinkClick r:id="" action="ppaction://hlinkshowjump?jump=nextslide"/>
              </a:rPr>
              <a:t>邻接矩阵</a:t>
            </a:r>
            <a:r>
              <a:rPr lang="en-US" altLang="zh-CN" sz="2800" b="1" dirty="0">
                <a:effectLst>
                  <a:outerShdw blurRad="38100" dist="38100" dir="2700000" algn="tl">
                    <a:srgbClr val="C0C0C0"/>
                  </a:outerShdw>
                </a:effectLst>
                <a:latin typeface="黑体" pitchFamily="2" charset="-122"/>
                <a:ea typeface="黑体" pitchFamily="2" charset="-122"/>
              </a:rPr>
              <a:t>(</a:t>
            </a:r>
            <a:r>
              <a:rPr lang="zh-CN" altLang="en-US" sz="2800" b="1" dirty="0">
                <a:effectLst>
                  <a:outerShdw blurRad="38100" dist="38100" dir="2700000" algn="tl">
                    <a:srgbClr val="C0C0C0"/>
                  </a:outerShdw>
                </a:effectLst>
                <a:latin typeface="黑体" pitchFamily="2" charset="-122"/>
                <a:ea typeface="黑体" pitchFamily="2" charset="-122"/>
              </a:rPr>
              <a:t>数组</a:t>
            </a:r>
            <a:r>
              <a:rPr lang="en-US" altLang="zh-CN" sz="2800" b="1" dirty="0">
                <a:effectLst>
                  <a:outerShdw blurRad="38100" dist="38100" dir="2700000" algn="tl">
                    <a:srgbClr val="C0C0C0"/>
                  </a:outerShdw>
                </a:effectLst>
                <a:latin typeface="黑体" pitchFamily="2" charset="-122"/>
                <a:ea typeface="黑体" pitchFamily="2" charset="-122"/>
              </a:rPr>
              <a:t>)</a:t>
            </a:r>
            <a:r>
              <a:rPr lang="zh-CN" altLang="en-US" sz="2800" b="1" dirty="0">
                <a:effectLst>
                  <a:outerShdw blurRad="38100" dist="38100" dir="2700000" algn="tl">
                    <a:srgbClr val="C0C0C0"/>
                  </a:outerShdw>
                </a:effectLst>
                <a:latin typeface="黑体" pitchFamily="2" charset="-122"/>
                <a:ea typeface="黑体" pitchFamily="2" charset="-122"/>
              </a:rPr>
              <a:t>表示法</a:t>
            </a:r>
            <a:endParaRPr lang="en-US" altLang="zh-CN" sz="2800" b="1" dirty="0">
              <a:effectLst>
                <a:outerShdw blurRad="38100" dist="38100" dir="2700000" algn="tl">
                  <a:srgbClr val="C0C0C0"/>
                </a:outerShdw>
              </a:effectLst>
              <a:latin typeface="黑体" pitchFamily="2" charset="-122"/>
              <a:ea typeface="黑体" pitchFamily="2" charset="-122"/>
            </a:endParaRPr>
          </a:p>
          <a:p>
            <a:pPr marL="457200" indent="-457200" eaLnBrk="1" hangingPunct="1">
              <a:spcBef>
                <a:spcPct val="30000"/>
              </a:spcBef>
              <a:buFontTx/>
              <a:buAutoNum type="arabicPeriod"/>
              <a:defRPr/>
            </a:pPr>
            <a:r>
              <a:rPr lang="zh-CN" altLang="en-US" sz="2800" b="1" u="sng" dirty="0">
                <a:solidFill>
                  <a:srgbClr val="FF0000"/>
                </a:solidFill>
                <a:effectLst>
                  <a:outerShdw blurRad="38100" dist="38100" dir="2700000" algn="tl">
                    <a:srgbClr val="C0C0C0"/>
                  </a:outerShdw>
                </a:effectLst>
                <a:latin typeface="黑体" pitchFamily="2" charset="-122"/>
                <a:ea typeface="黑体" pitchFamily="2" charset="-122"/>
              </a:rPr>
              <a:t>邻接表</a:t>
            </a:r>
            <a:r>
              <a:rPr lang="en-US" altLang="zh-CN" sz="2800" b="1" u="sng" dirty="0">
                <a:effectLst>
                  <a:outerShdw blurRad="38100" dist="38100" dir="2700000" algn="tl">
                    <a:srgbClr val="C0C0C0"/>
                  </a:outerShdw>
                </a:effectLst>
                <a:latin typeface="黑体" pitchFamily="2" charset="-122"/>
                <a:ea typeface="黑体" pitchFamily="2" charset="-122"/>
              </a:rPr>
              <a:t>(</a:t>
            </a:r>
            <a:r>
              <a:rPr lang="zh-CN" altLang="en-US" sz="2800" b="1" dirty="0">
                <a:effectLst>
                  <a:outerShdw blurRad="38100" dist="38100" dir="2700000" algn="tl">
                    <a:srgbClr val="C0C0C0"/>
                  </a:outerShdw>
                </a:effectLst>
                <a:latin typeface="黑体" pitchFamily="2" charset="-122"/>
                <a:ea typeface="黑体" pitchFamily="2" charset="-122"/>
              </a:rPr>
              <a:t>链式</a:t>
            </a:r>
            <a:r>
              <a:rPr lang="en-US" altLang="zh-CN" sz="2800" b="1" dirty="0">
                <a:effectLst>
                  <a:outerShdw blurRad="38100" dist="38100" dir="2700000" algn="tl">
                    <a:srgbClr val="C0C0C0"/>
                  </a:outerShdw>
                </a:effectLst>
                <a:latin typeface="黑体" pitchFamily="2" charset="-122"/>
                <a:ea typeface="黑体" pitchFamily="2" charset="-122"/>
              </a:rPr>
              <a:t>)</a:t>
            </a:r>
            <a:r>
              <a:rPr lang="zh-CN" altLang="en-US" sz="2800" b="1" dirty="0">
                <a:effectLst>
                  <a:outerShdw blurRad="38100" dist="38100" dir="2700000" algn="tl">
                    <a:srgbClr val="C0C0C0"/>
                  </a:outerShdw>
                </a:effectLst>
                <a:latin typeface="黑体" pitchFamily="2" charset="-122"/>
                <a:ea typeface="黑体" pitchFamily="2" charset="-122"/>
              </a:rPr>
              <a:t>表示法</a:t>
            </a:r>
          </a:p>
          <a:p>
            <a:pPr marL="457200" indent="-457200" eaLnBrk="1" hangingPunct="1">
              <a:spcBef>
                <a:spcPct val="30000"/>
              </a:spcBef>
              <a:buFontTx/>
              <a:buAutoNum type="arabicPeriod"/>
              <a:defRPr/>
            </a:pPr>
            <a:r>
              <a:rPr lang="zh-CN" altLang="en-US" sz="2800" b="1" dirty="0">
                <a:effectLst>
                  <a:outerShdw blurRad="38100" dist="38100" dir="2700000" algn="tl">
                    <a:srgbClr val="C0C0C0"/>
                  </a:outerShdw>
                </a:effectLst>
                <a:latin typeface="黑体" pitchFamily="2" charset="-122"/>
                <a:ea typeface="黑体" pitchFamily="2" charset="-122"/>
              </a:rPr>
              <a:t>十字链表表示法</a:t>
            </a:r>
          </a:p>
          <a:p>
            <a:pPr marL="457200" indent="-457200" eaLnBrk="1" hangingPunct="1">
              <a:spcBef>
                <a:spcPct val="30000"/>
              </a:spcBef>
              <a:buFontTx/>
              <a:buAutoNum type="arabicPeriod"/>
              <a:defRPr/>
            </a:pPr>
            <a:r>
              <a:rPr lang="zh-CN" altLang="en-US" sz="2800" b="1" dirty="0">
                <a:effectLst>
                  <a:outerShdw blurRad="38100" dist="38100" dir="2700000" algn="tl">
                    <a:srgbClr val="C0C0C0"/>
                  </a:outerShdw>
                </a:effectLst>
                <a:latin typeface="黑体" pitchFamily="2" charset="-122"/>
                <a:ea typeface="黑体" pitchFamily="2" charset="-122"/>
              </a:rPr>
              <a:t>邻接多重表表示法</a:t>
            </a:r>
          </a:p>
        </p:txBody>
      </p:sp>
      <p:sp>
        <p:nvSpPr>
          <p:cNvPr id="589834" name="Rectangle 10">
            <a:extLst>
              <a:ext uri="{FF2B5EF4-FFF2-40B4-BE49-F238E27FC236}">
                <a16:creationId xmlns:a16="http://schemas.microsoft.com/office/drawing/2014/main" id="{361F2785-9ACD-4E35-A0C1-DC3B13DE3197}"/>
              </a:ext>
            </a:extLst>
          </p:cNvPr>
          <p:cNvSpPr>
            <a:spLocks noChangeArrowheads="1"/>
          </p:cNvSpPr>
          <p:nvPr/>
        </p:nvSpPr>
        <p:spPr bwMode="auto">
          <a:xfrm>
            <a:off x="2357438" y="2571750"/>
            <a:ext cx="4873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但可用数组描述元素间关系。</a:t>
            </a:r>
          </a:p>
        </p:txBody>
      </p:sp>
      <p:sp>
        <p:nvSpPr>
          <p:cNvPr id="589835" name="Rectangle 11">
            <a:extLst>
              <a:ext uri="{FF2B5EF4-FFF2-40B4-BE49-F238E27FC236}">
                <a16:creationId xmlns:a16="http://schemas.microsoft.com/office/drawing/2014/main" id="{2E376B84-E8F1-4028-9445-D74952D6ACC3}"/>
              </a:ext>
            </a:extLst>
          </p:cNvPr>
          <p:cNvSpPr>
            <a:spLocks noChangeArrowheads="1"/>
          </p:cNvSpPr>
          <p:nvPr/>
        </p:nvSpPr>
        <p:spPr bwMode="auto">
          <a:xfrm>
            <a:off x="2071688" y="1214438"/>
            <a:ext cx="3433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非线性结构（</a:t>
            </a:r>
            <a:r>
              <a:rPr lang="en-US" altLang="zh-CN" sz="2800" b="1">
                <a:latin typeface="黑体" panose="02010609060101010101" pitchFamily="49" charset="-122"/>
                <a:ea typeface="黑体" panose="02010609060101010101" pitchFamily="49" charset="-122"/>
              </a:rPr>
              <a:t>m :n</a:t>
            </a:r>
            <a:r>
              <a:rPr lang="zh-CN" altLang="en-US" sz="2800" b="1">
                <a:latin typeface="黑体" panose="02010609060101010101" pitchFamily="49" charset="-122"/>
                <a:ea typeface="黑体" panose="02010609060101010101" pitchFamily="49" charset="-122"/>
              </a:rPr>
              <a:t>）</a:t>
            </a:r>
          </a:p>
        </p:txBody>
      </p:sp>
      <p:sp>
        <p:nvSpPr>
          <p:cNvPr id="589836" name="AutoShape 12">
            <a:extLst>
              <a:ext uri="{FF2B5EF4-FFF2-40B4-BE49-F238E27FC236}">
                <a16:creationId xmlns:a16="http://schemas.microsoft.com/office/drawing/2014/main" id="{45392EBB-C7F4-4850-8FE4-F192858F93D3}"/>
              </a:ext>
            </a:extLst>
          </p:cNvPr>
          <p:cNvSpPr>
            <a:spLocks noChangeArrowheads="1"/>
          </p:cNvSpPr>
          <p:nvPr/>
        </p:nvSpPr>
        <p:spPr bwMode="auto">
          <a:xfrm>
            <a:off x="7215188" y="2357438"/>
            <a:ext cx="1600200" cy="609600"/>
          </a:xfrm>
          <a:prstGeom prst="wedgeRectCallout">
            <a:avLst>
              <a:gd name="adj1" fmla="val -75296"/>
              <a:gd name="adj2" fmla="val 26301"/>
            </a:avLst>
          </a:prstGeom>
          <a:solidFill>
            <a:srgbClr val="FFFFFF"/>
          </a:solidFill>
          <a:ln w="38100">
            <a:solidFill>
              <a:srgbClr val="008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rgbClr val="FF0000"/>
                </a:solidFill>
                <a:latin typeface="黑体" panose="02010609060101010101" pitchFamily="49" charset="-122"/>
                <a:ea typeface="黑体" panose="02010609060101010101" pitchFamily="49" charset="-122"/>
              </a:rPr>
              <a:t>邻接矩阵</a:t>
            </a:r>
          </a:p>
        </p:txBody>
      </p:sp>
      <p:sp>
        <p:nvSpPr>
          <p:cNvPr id="589837" name="AutoShape 13">
            <a:extLst>
              <a:ext uri="{FF2B5EF4-FFF2-40B4-BE49-F238E27FC236}">
                <a16:creationId xmlns:a16="http://schemas.microsoft.com/office/drawing/2014/main" id="{16D5C12B-4D0B-4AE3-BF93-9E1EFEA51448}"/>
              </a:ext>
            </a:extLst>
          </p:cNvPr>
          <p:cNvSpPr>
            <a:spLocks noChangeArrowheads="1"/>
          </p:cNvSpPr>
          <p:nvPr/>
        </p:nvSpPr>
        <p:spPr bwMode="auto">
          <a:xfrm>
            <a:off x="6572250" y="3143250"/>
            <a:ext cx="2211388" cy="1220788"/>
          </a:xfrm>
          <a:prstGeom prst="wedgeRectCallout">
            <a:avLst>
              <a:gd name="adj1" fmla="val -105028"/>
              <a:gd name="adj2" fmla="val -13153"/>
            </a:avLst>
          </a:prstGeom>
          <a:solidFill>
            <a:srgbClr val="FFFFFF"/>
          </a:solidFill>
          <a:ln w="38100">
            <a:solidFill>
              <a:srgbClr val="008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Char char="•"/>
            </a:pPr>
            <a:r>
              <a:rPr lang="zh-CN" altLang="en-US" sz="2400" b="1">
                <a:solidFill>
                  <a:srgbClr val="FF0000"/>
                </a:solidFill>
                <a:latin typeface="黑体" panose="02010609060101010101" pitchFamily="49" charset="-122"/>
                <a:ea typeface="黑体" panose="02010609060101010101" pitchFamily="49" charset="-122"/>
              </a:rPr>
              <a:t>邻接表</a:t>
            </a:r>
          </a:p>
          <a:p>
            <a:pPr eaLnBrk="1" hangingPunct="1">
              <a:spcBef>
                <a:spcPct val="0"/>
              </a:spcBef>
              <a:buClrTx/>
              <a:buSzTx/>
              <a:buFontTx/>
              <a:buChar char="•"/>
            </a:pPr>
            <a:r>
              <a:rPr lang="zh-CN" altLang="en-US" sz="2400" b="1">
                <a:solidFill>
                  <a:srgbClr val="FF0000"/>
                </a:solidFill>
                <a:latin typeface="黑体" panose="02010609060101010101" pitchFamily="49" charset="-122"/>
                <a:ea typeface="黑体" panose="02010609060101010101" pitchFamily="49" charset="-122"/>
              </a:rPr>
              <a:t>十字链表</a:t>
            </a:r>
          </a:p>
          <a:p>
            <a:pPr eaLnBrk="1" hangingPunct="1">
              <a:spcBef>
                <a:spcPct val="0"/>
              </a:spcBef>
              <a:buClrTx/>
              <a:buSzTx/>
              <a:buFontTx/>
              <a:buChar char="•"/>
            </a:pPr>
            <a:r>
              <a:rPr lang="zh-CN" altLang="en-US" sz="2400" b="1">
                <a:solidFill>
                  <a:srgbClr val="FF0000"/>
                </a:solidFill>
                <a:latin typeface="黑体" panose="02010609060101010101" pitchFamily="49" charset="-122"/>
                <a:ea typeface="黑体" panose="02010609060101010101" pitchFamily="49" charset="-122"/>
              </a:rPr>
              <a:t>邻接多重表</a:t>
            </a:r>
          </a:p>
        </p:txBody>
      </p:sp>
      <p:sp>
        <p:nvSpPr>
          <p:cNvPr id="589838" name="AutoShape 14">
            <a:extLst>
              <a:ext uri="{FF2B5EF4-FFF2-40B4-BE49-F238E27FC236}">
                <a16:creationId xmlns:a16="http://schemas.microsoft.com/office/drawing/2014/main" id="{E2C40102-7935-4BFE-8D4D-3611CECFEF0F}"/>
              </a:ext>
            </a:extLst>
          </p:cNvPr>
          <p:cNvSpPr>
            <a:spLocks noChangeArrowheads="1"/>
          </p:cNvSpPr>
          <p:nvPr/>
        </p:nvSpPr>
        <p:spPr bwMode="auto">
          <a:xfrm>
            <a:off x="5143500" y="5072063"/>
            <a:ext cx="3657600" cy="1011237"/>
          </a:xfrm>
          <a:prstGeom prst="wedgeRectCallout">
            <a:avLst>
              <a:gd name="adj1" fmla="val -64583"/>
              <a:gd name="adj2" fmla="val 23824"/>
            </a:avLst>
          </a:prstGeom>
          <a:solidFill>
            <a:srgbClr val="FFFFFF"/>
          </a:solidFill>
          <a:ln w="38100">
            <a:solidFill>
              <a:srgbClr val="008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各种表示法成立的原则：</a:t>
            </a:r>
            <a:r>
              <a:rPr lang="zh-CN" altLang="en-US" sz="2400" b="1">
                <a:solidFill>
                  <a:srgbClr val="FF0000"/>
                </a:solidFill>
                <a:latin typeface="黑体" panose="02010609060101010101" pitchFamily="49" charset="-122"/>
                <a:ea typeface="黑体" panose="02010609060101010101" pitchFamily="49" charset="-122"/>
              </a:rPr>
              <a:t>存入电脑后能惟一复原</a:t>
            </a:r>
          </a:p>
        </p:txBody>
      </p:sp>
      <p:sp>
        <p:nvSpPr>
          <p:cNvPr id="23568" name="左大括号 18">
            <a:extLst>
              <a:ext uri="{FF2B5EF4-FFF2-40B4-BE49-F238E27FC236}">
                <a16:creationId xmlns:a16="http://schemas.microsoft.com/office/drawing/2014/main" id="{19E60A88-D3BD-4164-91F2-4766D57AD139}"/>
              </a:ext>
            </a:extLst>
          </p:cNvPr>
          <p:cNvSpPr>
            <a:spLocks/>
          </p:cNvSpPr>
          <p:nvPr/>
        </p:nvSpPr>
        <p:spPr bwMode="auto">
          <a:xfrm>
            <a:off x="214313" y="2000250"/>
            <a:ext cx="214312" cy="1643063"/>
          </a:xfrm>
          <a:prstGeom prst="leftBrace">
            <a:avLst>
              <a:gd name="adj1" fmla="val 8341"/>
              <a:gd name="adj2" fmla="val 50000"/>
            </a:avLst>
          </a:prstGeom>
          <a:solidFill>
            <a:schemeClr val="accent1"/>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589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58982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5898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98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98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58983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9834"/>
                                        </p:tgtEl>
                                        <p:attrNameLst>
                                          <p:attrName>style.visibility</p:attrName>
                                        </p:attrNameLst>
                                      </p:cBhvr>
                                      <p:to>
                                        <p:strVal val="visible"/>
                                      </p:to>
                                    </p:set>
                                    <p:animEffect transition="in" filter="wipe(left)">
                                      <p:cBhvr>
                                        <p:cTn id="31" dur="500"/>
                                        <p:tgtEl>
                                          <p:spTgt spid="58983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589836"/>
                                        </p:tgtEl>
                                        <p:attrNameLst>
                                          <p:attrName>style.visibility</p:attrName>
                                        </p:attrNameLst>
                                      </p:cBhvr>
                                      <p:to>
                                        <p:strVal val="visible"/>
                                      </p:to>
                                    </p:set>
                                    <p:anim calcmode="lin" valueType="num">
                                      <p:cBhvr additive="base">
                                        <p:cTn id="36" dur="500" fill="hold"/>
                                        <p:tgtEl>
                                          <p:spTgt spid="589836"/>
                                        </p:tgtEl>
                                        <p:attrNameLst>
                                          <p:attrName>ppt_x</p:attrName>
                                        </p:attrNameLst>
                                      </p:cBhvr>
                                      <p:tavLst>
                                        <p:tav tm="0">
                                          <p:val>
                                            <p:strVal val="1+#ppt_w/2"/>
                                          </p:val>
                                        </p:tav>
                                        <p:tav tm="100000">
                                          <p:val>
                                            <p:strVal val="#ppt_x"/>
                                          </p:val>
                                        </p:tav>
                                      </p:tavLst>
                                    </p:anim>
                                    <p:anim calcmode="lin" valueType="num">
                                      <p:cBhvr additive="base">
                                        <p:cTn id="37" dur="500" fill="hold"/>
                                        <p:tgtEl>
                                          <p:spTgt spid="58983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8982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8983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589837"/>
                                        </p:tgtEl>
                                        <p:attrNameLst>
                                          <p:attrName>style.visibility</p:attrName>
                                        </p:attrNameLst>
                                      </p:cBhvr>
                                      <p:to>
                                        <p:strVal val="visible"/>
                                      </p:to>
                                    </p:set>
                                    <p:anim calcmode="lin" valueType="num">
                                      <p:cBhvr additive="base">
                                        <p:cTn id="50" dur="500" fill="hold"/>
                                        <p:tgtEl>
                                          <p:spTgt spid="589837"/>
                                        </p:tgtEl>
                                        <p:attrNameLst>
                                          <p:attrName>ppt_x</p:attrName>
                                        </p:attrNameLst>
                                      </p:cBhvr>
                                      <p:tavLst>
                                        <p:tav tm="0">
                                          <p:val>
                                            <p:strVal val="1+#ppt_w/2"/>
                                          </p:val>
                                        </p:tav>
                                        <p:tav tm="100000">
                                          <p:val>
                                            <p:strVal val="#ppt_x"/>
                                          </p:val>
                                        </p:tav>
                                      </p:tavLst>
                                    </p:anim>
                                    <p:anim calcmode="lin" valueType="num">
                                      <p:cBhvr additive="base">
                                        <p:cTn id="51" dur="500" fill="hold"/>
                                        <p:tgtEl>
                                          <p:spTgt spid="589837"/>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89833"/>
                                        </p:tgtEl>
                                        <p:attrNameLst>
                                          <p:attrName>style.visibility</p:attrName>
                                        </p:attrNameLst>
                                      </p:cBhvr>
                                      <p:to>
                                        <p:strVal val="visible"/>
                                      </p:to>
                                    </p:set>
                                    <p:animEffect transition="in" filter="wipe(up)">
                                      <p:cBhvr>
                                        <p:cTn id="56" dur="500"/>
                                        <p:tgtEl>
                                          <p:spTgt spid="58983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89838"/>
                                        </p:tgtEl>
                                        <p:attrNameLst>
                                          <p:attrName>style.visibility</p:attrName>
                                        </p:attrNameLst>
                                      </p:cBhvr>
                                      <p:to>
                                        <p:strVal val="visible"/>
                                      </p:to>
                                    </p:set>
                                    <p:anim calcmode="lin" valueType="num">
                                      <p:cBhvr additive="base">
                                        <p:cTn id="61" dur="500" fill="hold"/>
                                        <p:tgtEl>
                                          <p:spTgt spid="589838"/>
                                        </p:tgtEl>
                                        <p:attrNameLst>
                                          <p:attrName>ppt_x</p:attrName>
                                        </p:attrNameLst>
                                      </p:cBhvr>
                                      <p:tavLst>
                                        <p:tav tm="0">
                                          <p:val>
                                            <p:strVal val="1+#ppt_w/2"/>
                                          </p:val>
                                        </p:tav>
                                        <p:tav tm="100000">
                                          <p:val>
                                            <p:strVal val="#ppt_x"/>
                                          </p:val>
                                        </p:tav>
                                      </p:tavLst>
                                    </p:anim>
                                    <p:anim calcmode="lin" valueType="num">
                                      <p:cBhvr additive="base">
                                        <p:cTn id="62" dur="500" fill="hold"/>
                                        <p:tgtEl>
                                          <p:spTgt spid="5898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6" grpId="0" autoUpdateAnimBg="0"/>
      <p:bldP spid="589827" grpId="0" build="p" autoUpdateAnimBg="0"/>
      <p:bldP spid="589828" grpId="0" autoUpdateAnimBg="0"/>
      <p:bldP spid="589829" grpId="0" autoUpdateAnimBg="0"/>
      <p:bldP spid="589830" grpId="0" autoUpdateAnimBg="0"/>
      <p:bldP spid="589831" grpId="0" build="p" autoUpdateAnimBg="0"/>
      <p:bldP spid="589832" grpId="0" autoUpdateAnimBg="0"/>
      <p:bldP spid="589833" grpId="0" autoUpdateAnimBg="0"/>
      <p:bldP spid="589834" grpId="0" autoUpdateAnimBg="0"/>
      <p:bldP spid="589835" grpId="0" autoUpdateAnimBg="0"/>
      <p:bldP spid="589836" grpId="0" animBg="1" autoUpdateAnimBg="0"/>
      <p:bldP spid="589837" grpId="0" animBg="1" autoUpdateAnimBg="0"/>
      <p:bldP spid="58983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517CC83-AA75-41C4-9767-4FA8E5614F5E}"/>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a:t>
            </a:r>
            <a:r>
              <a:rPr lang="en-US" altLang="zh-CN" sz="3200">
                <a:latin typeface="黑体" panose="02010609060101010101" pitchFamily="49" charset="-122"/>
                <a:ea typeface="黑体" panose="02010609060101010101" pitchFamily="49" charset="-122"/>
              </a:rPr>
              <a:t>Adjacency Matrix)</a:t>
            </a:r>
          </a:p>
        </p:txBody>
      </p:sp>
      <p:sp>
        <p:nvSpPr>
          <p:cNvPr id="25603" name="Text Box 3">
            <a:extLst>
              <a:ext uri="{FF2B5EF4-FFF2-40B4-BE49-F238E27FC236}">
                <a16:creationId xmlns:a16="http://schemas.microsoft.com/office/drawing/2014/main" id="{3E955E65-D4E1-4647-8336-DD7C4AB46B4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AD500ED-D600-4066-BEC9-8AA080AF9EDA}" type="slidenum">
              <a:rPr lang="zh-CN" altLang="en-US" sz="2400"/>
              <a:pPr algn="r" eaLnBrk="1" hangingPunct="1">
                <a:spcBef>
                  <a:spcPct val="50000"/>
                </a:spcBef>
                <a:buClrTx/>
                <a:buSzTx/>
                <a:buFontTx/>
                <a:buNone/>
              </a:pPr>
              <a:t>18</a:t>
            </a:fld>
            <a:endParaRPr lang="en-US" altLang="zh-CN" sz="2400"/>
          </a:p>
        </p:txBody>
      </p:sp>
      <p:sp>
        <p:nvSpPr>
          <p:cNvPr id="25604" name="Text Box 4">
            <a:extLst>
              <a:ext uri="{FF2B5EF4-FFF2-40B4-BE49-F238E27FC236}">
                <a16:creationId xmlns:a16="http://schemas.microsoft.com/office/drawing/2014/main" id="{92D6803C-B660-4AED-AE31-29F6D0EE4BA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25605" name="Rectangle 5">
            <a:extLst>
              <a:ext uri="{FF2B5EF4-FFF2-40B4-BE49-F238E27FC236}">
                <a16:creationId xmlns:a16="http://schemas.microsoft.com/office/drawing/2014/main" id="{A2DF6D55-B37B-4392-BFD7-88D0F42F4926}"/>
              </a:ext>
            </a:extLst>
          </p:cNvPr>
          <p:cNvSpPr>
            <a:spLocks noGrp="1" noChangeArrowheads="1"/>
          </p:cNvSpPr>
          <p:nvPr>
            <p:ph type="body" idx="1"/>
          </p:nvPr>
        </p:nvSpPr>
        <p:spPr>
          <a:xfrm>
            <a:off x="381000" y="2819400"/>
            <a:ext cx="8655496"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邻接矩阵：记录图中各顶点之间关系的二维数组。</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对于不带权的图，以1表示两顶点存在边(或弧)(相邻接)，以0表示两顶点不邻接，即</a:t>
            </a:r>
          </a:p>
          <a:p>
            <a:pPr eaLnBrk="1" hangingPunct="1">
              <a:lnSpc>
                <a:spcPct val="90000"/>
              </a:lnSpc>
              <a:spcBef>
                <a:spcPct val="30000"/>
              </a:spcBef>
              <a:buFont typeface="Wingdings" panose="05000000000000000000" pitchFamily="2" charset="2"/>
              <a:buNone/>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1   如果(</a:t>
            </a:r>
            <a:r>
              <a:rPr lang="en-US" altLang="zh-CN" b="1" dirty="0" err="1">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E </a:t>
            </a:r>
            <a:r>
              <a:rPr lang="zh-CN" altLang="en-US" b="1" dirty="0">
                <a:latin typeface="黑体" panose="02010609060101010101" pitchFamily="49" charset="-122"/>
                <a:ea typeface="黑体" panose="02010609060101010101" pitchFamily="49" charset="-122"/>
                <a:sym typeface="Symbol" panose="05050102010706020507" pitchFamily="18" charset="2"/>
              </a:rPr>
              <a:t>或 &lt;</a:t>
            </a:r>
            <a:r>
              <a:rPr lang="en-US" altLang="zh-CN" b="1" dirty="0" err="1">
                <a:latin typeface="黑体" panose="02010609060101010101" pitchFamily="49" charset="-122"/>
                <a:ea typeface="黑体" panose="02010609060101010101" pitchFamily="49" charset="-122"/>
                <a:sym typeface="Symbol" panose="05050102010706020507" pitchFamily="18" charset="2"/>
              </a:rPr>
              <a:t>i,j</a:t>
            </a:r>
            <a:r>
              <a:rPr lang="en-US" altLang="zh-CN" b="1" dirty="0">
                <a:latin typeface="黑体" panose="02010609060101010101" pitchFamily="49" charset="-122"/>
                <a:ea typeface="黑体" panose="02010609060101010101" pitchFamily="49" charset="-122"/>
                <a:sym typeface="Symbol" panose="05050102010706020507" pitchFamily="18" charset="2"/>
              </a:rPr>
              <a:t>&gt;E</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A[</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][j] = </a:t>
            </a:r>
          </a:p>
          <a:p>
            <a:pPr eaLnBrk="1" hangingPunct="1">
              <a:lnSpc>
                <a:spcPct val="90000"/>
              </a:lnSpc>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0   其它</a:t>
            </a:r>
          </a:p>
        </p:txBody>
      </p:sp>
      <p:sp>
        <p:nvSpPr>
          <p:cNvPr id="25606" name="Rectangle 6">
            <a:extLst>
              <a:ext uri="{FF2B5EF4-FFF2-40B4-BE49-F238E27FC236}">
                <a16:creationId xmlns:a16="http://schemas.microsoft.com/office/drawing/2014/main" id="{9355EBC5-BE64-42D6-AE10-B2F70DF73A3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25607" name="AutoShape 38">
            <a:extLst>
              <a:ext uri="{FF2B5EF4-FFF2-40B4-BE49-F238E27FC236}">
                <a16:creationId xmlns:a16="http://schemas.microsoft.com/office/drawing/2014/main" id="{2CA28F84-5409-4841-B03B-D0665F057B71}"/>
              </a:ext>
            </a:extLst>
          </p:cNvPr>
          <p:cNvSpPr>
            <a:spLocks/>
          </p:cNvSpPr>
          <p:nvPr/>
        </p:nvSpPr>
        <p:spPr bwMode="auto">
          <a:xfrm>
            <a:off x="2590800" y="5715000"/>
            <a:ext cx="76200" cy="838200"/>
          </a:xfrm>
          <a:prstGeom prst="leftBrace">
            <a:avLst>
              <a:gd name="adj1" fmla="val 91667"/>
              <a:gd name="adj2" fmla="val 50000"/>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EE4D52B-FA55-44D0-811B-1F5C455710D6}"/>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a:t>
            </a:r>
            <a:endParaRPr lang="en-US" altLang="zh-CN" sz="32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33BB8204-768F-4662-8FD4-ECB6C53621A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5A62695-7CC5-4D3A-BF57-112510376A27}" type="slidenum">
              <a:rPr lang="zh-CN" altLang="en-US" sz="2400"/>
              <a:pPr algn="r" eaLnBrk="1" hangingPunct="1">
                <a:spcBef>
                  <a:spcPct val="50000"/>
                </a:spcBef>
                <a:buClrTx/>
                <a:buSzTx/>
                <a:buFontTx/>
                <a:buNone/>
              </a:pPr>
              <a:t>19</a:t>
            </a:fld>
            <a:endParaRPr lang="en-US" altLang="zh-CN" sz="2400"/>
          </a:p>
        </p:txBody>
      </p:sp>
      <p:sp>
        <p:nvSpPr>
          <p:cNvPr id="26628" name="Text Box 4">
            <a:extLst>
              <a:ext uri="{FF2B5EF4-FFF2-40B4-BE49-F238E27FC236}">
                <a16:creationId xmlns:a16="http://schemas.microsoft.com/office/drawing/2014/main" id="{468ED2C2-ABDB-4B70-8A10-2686C462804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26629" name="Rectangle 5">
            <a:extLst>
              <a:ext uri="{FF2B5EF4-FFF2-40B4-BE49-F238E27FC236}">
                <a16:creationId xmlns:a16="http://schemas.microsoft.com/office/drawing/2014/main" id="{EDD3F29C-82CC-4096-981F-4ADEC473E762}"/>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无向图的邻接矩阵为：　有向图的邻接矩阵为：</a:t>
            </a:r>
          </a:p>
          <a:p>
            <a:pPr eaLnBrk="1" hangingPunct="1">
              <a:spcBef>
                <a:spcPct val="0"/>
              </a:spcBef>
              <a:buFont typeface="Wingdings" panose="05000000000000000000" pitchFamily="2" charset="2"/>
              <a:buNone/>
            </a:pPr>
            <a:r>
              <a:rPr lang="en-US" altLang="zh-CN">
                <a:latin typeface="黑体" panose="02010609060101010101" pitchFamily="49" charset="-122"/>
                <a:ea typeface="黑体" panose="02010609060101010101" pitchFamily="49" charset="-122"/>
              </a:rPr>
              <a:t>       </a:t>
            </a:r>
          </a:p>
        </p:txBody>
      </p:sp>
      <p:sp>
        <p:nvSpPr>
          <p:cNvPr id="26630" name="Rectangle 6">
            <a:extLst>
              <a:ext uri="{FF2B5EF4-FFF2-40B4-BE49-F238E27FC236}">
                <a16:creationId xmlns:a16="http://schemas.microsoft.com/office/drawing/2014/main" id="{30530A54-C09E-4F30-8C5A-59F11E82941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6631" name="Group 7">
            <a:extLst>
              <a:ext uri="{FF2B5EF4-FFF2-40B4-BE49-F238E27FC236}">
                <a16:creationId xmlns:a16="http://schemas.microsoft.com/office/drawing/2014/main" id="{9F46DF1A-6828-4277-9F3B-8DB42ED7785B}"/>
              </a:ext>
            </a:extLst>
          </p:cNvPr>
          <p:cNvGrpSpPr>
            <a:grpSpLocks/>
          </p:cNvGrpSpPr>
          <p:nvPr/>
        </p:nvGrpSpPr>
        <p:grpSpPr bwMode="auto">
          <a:xfrm>
            <a:off x="1600200" y="5257800"/>
            <a:ext cx="2057400" cy="1600200"/>
            <a:chOff x="3648" y="2875"/>
            <a:chExt cx="1824" cy="1440"/>
          </a:xfrm>
        </p:grpSpPr>
        <p:sp>
          <p:nvSpPr>
            <p:cNvPr id="26653" name="Line 8">
              <a:extLst>
                <a:ext uri="{FF2B5EF4-FFF2-40B4-BE49-F238E27FC236}">
                  <a16:creationId xmlns:a16="http://schemas.microsoft.com/office/drawing/2014/main" id="{88085682-64A2-46E1-AE7E-B9BE2A3FBD16}"/>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4" name="Line 9">
              <a:extLst>
                <a:ext uri="{FF2B5EF4-FFF2-40B4-BE49-F238E27FC236}">
                  <a16:creationId xmlns:a16="http://schemas.microsoft.com/office/drawing/2014/main" id="{5DFFB346-E54E-49A1-803C-C54477C5BAF4}"/>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5" name="Line 10">
              <a:extLst>
                <a:ext uri="{FF2B5EF4-FFF2-40B4-BE49-F238E27FC236}">
                  <a16:creationId xmlns:a16="http://schemas.microsoft.com/office/drawing/2014/main" id="{57FC6F6D-7AE5-44E9-A2D4-57E24B80B58D}"/>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6" name="Line 11">
              <a:extLst>
                <a:ext uri="{FF2B5EF4-FFF2-40B4-BE49-F238E27FC236}">
                  <a16:creationId xmlns:a16="http://schemas.microsoft.com/office/drawing/2014/main" id="{7B54C62E-DC74-410C-AE22-5D4FAC17B430}"/>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7" name="Line 12">
              <a:extLst>
                <a:ext uri="{FF2B5EF4-FFF2-40B4-BE49-F238E27FC236}">
                  <a16:creationId xmlns:a16="http://schemas.microsoft.com/office/drawing/2014/main" id="{5A1A6712-FA51-4B64-9126-906811035999}"/>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8" name="Line 13">
              <a:extLst>
                <a:ext uri="{FF2B5EF4-FFF2-40B4-BE49-F238E27FC236}">
                  <a16:creationId xmlns:a16="http://schemas.microsoft.com/office/drawing/2014/main" id="{CD31C8B3-334F-423B-B73A-051A1AB3E0D0}"/>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59" name="Line 14">
              <a:extLst>
                <a:ext uri="{FF2B5EF4-FFF2-40B4-BE49-F238E27FC236}">
                  <a16:creationId xmlns:a16="http://schemas.microsoft.com/office/drawing/2014/main" id="{2A2B8F19-43E5-4C90-9D17-D337005551F4}"/>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60" name="Line 15">
              <a:extLst>
                <a:ext uri="{FF2B5EF4-FFF2-40B4-BE49-F238E27FC236}">
                  <a16:creationId xmlns:a16="http://schemas.microsoft.com/office/drawing/2014/main" id="{CE1405A0-7D58-431F-948E-602ADE35E120}"/>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61" name="Line 16">
              <a:extLst>
                <a:ext uri="{FF2B5EF4-FFF2-40B4-BE49-F238E27FC236}">
                  <a16:creationId xmlns:a16="http://schemas.microsoft.com/office/drawing/2014/main" id="{A0AB0BCF-29C6-4E0E-909A-302220FAC0FD}"/>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62" name="Line 17">
              <a:extLst>
                <a:ext uri="{FF2B5EF4-FFF2-40B4-BE49-F238E27FC236}">
                  <a16:creationId xmlns:a16="http://schemas.microsoft.com/office/drawing/2014/main" id="{FCBEC467-4F46-4F1E-B96E-CF75E4514871}"/>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26663" name="Group 18">
              <a:extLst>
                <a:ext uri="{FF2B5EF4-FFF2-40B4-BE49-F238E27FC236}">
                  <a16:creationId xmlns:a16="http://schemas.microsoft.com/office/drawing/2014/main" id="{1095D175-2B7E-4022-8E84-19F8FBEA2144}"/>
                </a:ext>
              </a:extLst>
            </p:cNvPr>
            <p:cNvGrpSpPr>
              <a:grpSpLocks/>
            </p:cNvGrpSpPr>
            <p:nvPr/>
          </p:nvGrpSpPr>
          <p:grpSpPr bwMode="auto">
            <a:xfrm>
              <a:off x="3648" y="2875"/>
              <a:ext cx="1824" cy="1440"/>
              <a:chOff x="3648" y="2880"/>
              <a:chExt cx="1824" cy="1440"/>
            </a:xfrm>
          </p:grpSpPr>
          <p:sp>
            <p:nvSpPr>
              <p:cNvPr id="26664" name="Oval 19">
                <a:extLst>
                  <a:ext uri="{FF2B5EF4-FFF2-40B4-BE49-F238E27FC236}">
                    <a16:creationId xmlns:a16="http://schemas.microsoft.com/office/drawing/2014/main" id="{EC1BF541-9359-49A2-9776-4DABE192F98B}"/>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1</a:t>
                </a:r>
              </a:p>
            </p:txBody>
          </p:sp>
          <p:sp>
            <p:nvSpPr>
              <p:cNvPr id="26665" name="Oval 20">
                <a:extLst>
                  <a:ext uri="{FF2B5EF4-FFF2-40B4-BE49-F238E27FC236}">
                    <a16:creationId xmlns:a16="http://schemas.microsoft.com/office/drawing/2014/main" id="{99931AD3-66DC-4F78-99BA-EB64F09C5DC2}"/>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3</a:t>
                </a:r>
              </a:p>
            </p:txBody>
          </p:sp>
          <p:sp>
            <p:nvSpPr>
              <p:cNvPr id="26666" name="Oval 21">
                <a:extLst>
                  <a:ext uri="{FF2B5EF4-FFF2-40B4-BE49-F238E27FC236}">
                    <a16:creationId xmlns:a16="http://schemas.microsoft.com/office/drawing/2014/main" id="{0A57DAA7-B9AD-437A-99EA-CD207F5B42D2}"/>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2</a:t>
                </a:r>
              </a:p>
            </p:txBody>
          </p:sp>
          <p:sp>
            <p:nvSpPr>
              <p:cNvPr id="26667" name="Oval 22">
                <a:extLst>
                  <a:ext uri="{FF2B5EF4-FFF2-40B4-BE49-F238E27FC236}">
                    <a16:creationId xmlns:a16="http://schemas.microsoft.com/office/drawing/2014/main" id="{96725A51-51DE-4620-9438-5F4A6CAEA2E9}"/>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5</a:t>
                </a:r>
              </a:p>
            </p:txBody>
          </p:sp>
          <p:sp>
            <p:nvSpPr>
              <p:cNvPr id="26668" name="Oval 23">
                <a:extLst>
                  <a:ext uri="{FF2B5EF4-FFF2-40B4-BE49-F238E27FC236}">
                    <a16:creationId xmlns:a16="http://schemas.microsoft.com/office/drawing/2014/main" id="{E336F6C4-96D1-4094-B78C-58EBCBC3CB57}"/>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4</a:t>
                </a:r>
              </a:p>
            </p:txBody>
          </p:sp>
          <p:sp>
            <p:nvSpPr>
              <p:cNvPr id="26669" name="Oval 24">
                <a:extLst>
                  <a:ext uri="{FF2B5EF4-FFF2-40B4-BE49-F238E27FC236}">
                    <a16:creationId xmlns:a16="http://schemas.microsoft.com/office/drawing/2014/main" id="{39434F20-1B06-499E-A39D-4BA7C399B8F4}"/>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0</a:t>
                </a:r>
              </a:p>
            </p:txBody>
          </p:sp>
        </p:grpSp>
      </p:grpSp>
      <p:grpSp>
        <p:nvGrpSpPr>
          <p:cNvPr id="26632" name="Group 25">
            <a:extLst>
              <a:ext uri="{FF2B5EF4-FFF2-40B4-BE49-F238E27FC236}">
                <a16:creationId xmlns:a16="http://schemas.microsoft.com/office/drawing/2014/main" id="{EB5E98CB-00AB-4A75-AD07-17F5ED129696}"/>
              </a:ext>
            </a:extLst>
          </p:cNvPr>
          <p:cNvGrpSpPr>
            <a:grpSpLocks/>
          </p:cNvGrpSpPr>
          <p:nvPr/>
        </p:nvGrpSpPr>
        <p:grpSpPr bwMode="auto">
          <a:xfrm>
            <a:off x="6400800" y="5181600"/>
            <a:ext cx="2057400" cy="1676400"/>
            <a:chOff x="3696" y="2784"/>
            <a:chExt cx="1920" cy="1536"/>
          </a:xfrm>
        </p:grpSpPr>
        <p:sp>
          <p:nvSpPr>
            <p:cNvPr id="26642" name="Line 26">
              <a:extLst>
                <a:ext uri="{FF2B5EF4-FFF2-40B4-BE49-F238E27FC236}">
                  <a16:creationId xmlns:a16="http://schemas.microsoft.com/office/drawing/2014/main" id="{E33DDCD1-F3D8-4813-A610-005C7C20D480}"/>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3" name="Line 27">
              <a:extLst>
                <a:ext uri="{FF2B5EF4-FFF2-40B4-BE49-F238E27FC236}">
                  <a16:creationId xmlns:a16="http://schemas.microsoft.com/office/drawing/2014/main" id="{CEB49894-26D5-42AD-8B0C-B9E8C036B32E}"/>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4" name="Line 28">
              <a:extLst>
                <a:ext uri="{FF2B5EF4-FFF2-40B4-BE49-F238E27FC236}">
                  <a16:creationId xmlns:a16="http://schemas.microsoft.com/office/drawing/2014/main" id="{261D0968-D698-4EA3-BDF6-21E540EAB035}"/>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5" name="Line 29">
              <a:extLst>
                <a:ext uri="{FF2B5EF4-FFF2-40B4-BE49-F238E27FC236}">
                  <a16:creationId xmlns:a16="http://schemas.microsoft.com/office/drawing/2014/main" id="{52785AB0-1A55-441D-857A-8D4DC74A325B}"/>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6" name="Line 30">
              <a:extLst>
                <a:ext uri="{FF2B5EF4-FFF2-40B4-BE49-F238E27FC236}">
                  <a16:creationId xmlns:a16="http://schemas.microsoft.com/office/drawing/2014/main" id="{4878F353-0E14-440D-9DC8-FA84553AA706}"/>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7" name="Line 31">
              <a:extLst>
                <a:ext uri="{FF2B5EF4-FFF2-40B4-BE49-F238E27FC236}">
                  <a16:creationId xmlns:a16="http://schemas.microsoft.com/office/drawing/2014/main" id="{60C17269-37B4-457B-BF0F-2B1F183E760F}"/>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26648" name="Oval 32">
              <a:extLst>
                <a:ext uri="{FF2B5EF4-FFF2-40B4-BE49-F238E27FC236}">
                  <a16:creationId xmlns:a16="http://schemas.microsoft.com/office/drawing/2014/main" id="{94B37CD5-5959-4497-B6E8-3CF542E20F1B}"/>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1</a:t>
              </a:r>
            </a:p>
          </p:txBody>
        </p:sp>
        <p:sp>
          <p:nvSpPr>
            <p:cNvPr id="26649" name="Oval 33">
              <a:extLst>
                <a:ext uri="{FF2B5EF4-FFF2-40B4-BE49-F238E27FC236}">
                  <a16:creationId xmlns:a16="http://schemas.microsoft.com/office/drawing/2014/main" id="{852C6353-3F3E-43E8-866D-E7E769F0A644}"/>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3</a:t>
              </a:r>
            </a:p>
          </p:txBody>
        </p:sp>
        <p:sp>
          <p:nvSpPr>
            <p:cNvPr id="26650" name="Oval 34">
              <a:extLst>
                <a:ext uri="{FF2B5EF4-FFF2-40B4-BE49-F238E27FC236}">
                  <a16:creationId xmlns:a16="http://schemas.microsoft.com/office/drawing/2014/main" id="{98D7B6ED-703C-4BDA-8430-CDC22B354D98}"/>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2</a:t>
              </a:r>
            </a:p>
          </p:txBody>
        </p:sp>
        <p:sp>
          <p:nvSpPr>
            <p:cNvPr id="26651" name="Oval 35">
              <a:extLst>
                <a:ext uri="{FF2B5EF4-FFF2-40B4-BE49-F238E27FC236}">
                  <a16:creationId xmlns:a16="http://schemas.microsoft.com/office/drawing/2014/main" id="{0D547BAF-74DF-4EE2-BD40-B7A1FFE98C39}"/>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4</a:t>
              </a:r>
            </a:p>
          </p:txBody>
        </p:sp>
        <p:sp>
          <p:nvSpPr>
            <p:cNvPr id="26652" name="Oval 36">
              <a:extLst>
                <a:ext uri="{FF2B5EF4-FFF2-40B4-BE49-F238E27FC236}">
                  <a16:creationId xmlns:a16="http://schemas.microsoft.com/office/drawing/2014/main" id="{7F81955A-9B11-4D69-885F-A403142CF8CE}"/>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0</a:t>
              </a:r>
            </a:p>
          </p:txBody>
        </p:sp>
      </p:grpSp>
      <p:grpSp>
        <p:nvGrpSpPr>
          <p:cNvPr id="5" name="Group 47">
            <a:extLst>
              <a:ext uri="{FF2B5EF4-FFF2-40B4-BE49-F238E27FC236}">
                <a16:creationId xmlns:a16="http://schemas.microsoft.com/office/drawing/2014/main" id="{7B56889B-AEF5-49FC-94D5-C240713323C8}"/>
              </a:ext>
            </a:extLst>
          </p:cNvPr>
          <p:cNvGrpSpPr>
            <a:grpSpLocks/>
          </p:cNvGrpSpPr>
          <p:nvPr/>
        </p:nvGrpSpPr>
        <p:grpSpPr bwMode="auto">
          <a:xfrm>
            <a:off x="1295400" y="3276600"/>
            <a:ext cx="2514600" cy="1920875"/>
            <a:chOff x="624" y="4320"/>
            <a:chExt cx="1584" cy="1210"/>
          </a:xfrm>
        </p:grpSpPr>
        <p:grpSp>
          <p:nvGrpSpPr>
            <p:cNvPr id="26638" name="Group 45">
              <a:extLst>
                <a:ext uri="{FF2B5EF4-FFF2-40B4-BE49-F238E27FC236}">
                  <a16:creationId xmlns:a16="http://schemas.microsoft.com/office/drawing/2014/main" id="{B4ABF29B-D1D5-4C7E-A550-CCD45F2365C3}"/>
                </a:ext>
              </a:extLst>
            </p:cNvPr>
            <p:cNvGrpSpPr>
              <a:grpSpLocks/>
            </p:cNvGrpSpPr>
            <p:nvPr/>
          </p:nvGrpSpPr>
          <p:grpSpPr bwMode="auto">
            <a:xfrm>
              <a:off x="624" y="4416"/>
              <a:ext cx="1584" cy="1008"/>
              <a:chOff x="624" y="4416"/>
              <a:chExt cx="1584" cy="1008"/>
            </a:xfrm>
          </p:grpSpPr>
          <p:sp>
            <p:nvSpPr>
              <p:cNvPr id="26640" name="AutoShape 39">
                <a:extLst>
                  <a:ext uri="{FF2B5EF4-FFF2-40B4-BE49-F238E27FC236}">
                    <a16:creationId xmlns:a16="http://schemas.microsoft.com/office/drawing/2014/main" id="{755B8D5F-969D-4A47-98D0-8B264A78C603}"/>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41" name="AutoShape 40">
                <a:extLst>
                  <a:ext uri="{FF2B5EF4-FFF2-40B4-BE49-F238E27FC236}">
                    <a16:creationId xmlns:a16="http://schemas.microsoft.com/office/drawing/2014/main" id="{826D9FE3-0757-4F0C-AFC9-FA23B5C65878}"/>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26639" name="Text Box 43">
              <a:extLst>
                <a:ext uri="{FF2B5EF4-FFF2-40B4-BE49-F238E27FC236}">
                  <a16:creationId xmlns:a16="http://schemas.microsoft.com/office/drawing/2014/main" id="{6057AE74-A7CF-4B75-934C-96DB2751D3C1}"/>
                </a:ext>
              </a:extLst>
            </p:cNvPr>
            <p:cNvSpPr txBox="1">
              <a:spLocks noChangeArrowheads="1"/>
            </p:cNvSpPr>
            <p:nvPr/>
          </p:nvSpPr>
          <p:spPr bwMode="auto">
            <a:xfrm>
              <a:off x="720" y="4320"/>
              <a:ext cx="148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0  1  0  0  1  1                      </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1  0  1  1  0  1</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0  1  0  1  0  0</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0  1  1  0  1  1</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1  0  0  1  0  1</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1  1  0  1  1  0</a:t>
              </a:r>
              <a:endParaRPr lang="zh-CN" altLang="en-US" sz="2400"/>
            </a:p>
          </p:txBody>
        </p:sp>
      </p:grpSp>
      <p:grpSp>
        <p:nvGrpSpPr>
          <p:cNvPr id="7" name="Group 46">
            <a:extLst>
              <a:ext uri="{FF2B5EF4-FFF2-40B4-BE49-F238E27FC236}">
                <a16:creationId xmlns:a16="http://schemas.microsoft.com/office/drawing/2014/main" id="{D0088672-55C1-4B51-A101-BA0518380554}"/>
              </a:ext>
            </a:extLst>
          </p:cNvPr>
          <p:cNvGrpSpPr>
            <a:grpSpLocks/>
          </p:cNvGrpSpPr>
          <p:nvPr/>
        </p:nvGrpSpPr>
        <p:grpSpPr bwMode="auto">
          <a:xfrm>
            <a:off x="6172200" y="3505200"/>
            <a:ext cx="2133600" cy="1616075"/>
            <a:chOff x="3216" y="4608"/>
            <a:chExt cx="1344" cy="1018"/>
          </a:xfrm>
        </p:grpSpPr>
        <p:sp>
          <p:nvSpPr>
            <p:cNvPr id="26635" name="AutoShape 41">
              <a:extLst>
                <a:ext uri="{FF2B5EF4-FFF2-40B4-BE49-F238E27FC236}">
                  <a16:creationId xmlns:a16="http://schemas.microsoft.com/office/drawing/2014/main" id="{FC1D50D2-F5CB-4C70-A5A6-D6CEE3BF411C}"/>
                </a:ext>
              </a:extLst>
            </p:cNvPr>
            <p:cNvSpPr>
              <a:spLocks/>
            </p:cNvSpPr>
            <p:nvPr/>
          </p:nvSpPr>
          <p:spPr bwMode="auto">
            <a:xfrm>
              <a:off x="3216" y="4752"/>
              <a:ext cx="48" cy="816"/>
            </a:xfrm>
            <a:prstGeom prst="leftBracket">
              <a:avLst>
                <a:gd name="adj" fmla="val 141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36" name="AutoShape 42">
              <a:extLst>
                <a:ext uri="{FF2B5EF4-FFF2-40B4-BE49-F238E27FC236}">
                  <a16:creationId xmlns:a16="http://schemas.microsoft.com/office/drawing/2014/main" id="{7F66202B-C424-4445-9A11-2FC0E198AD27}"/>
                </a:ext>
              </a:extLst>
            </p:cNvPr>
            <p:cNvSpPr>
              <a:spLocks/>
            </p:cNvSpPr>
            <p:nvPr/>
          </p:nvSpPr>
          <p:spPr bwMode="auto">
            <a:xfrm flipH="1">
              <a:off x="4416" y="4752"/>
              <a:ext cx="96" cy="816"/>
            </a:xfrm>
            <a:prstGeom prst="leftBracket">
              <a:avLst>
                <a:gd name="adj" fmla="val 70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26637" name="Text Box 44">
              <a:extLst>
                <a:ext uri="{FF2B5EF4-FFF2-40B4-BE49-F238E27FC236}">
                  <a16:creationId xmlns:a16="http://schemas.microsoft.com/office/drawing/2014/main" id="{AC609F61-818F-4973-8B2F-96BA4330961E}"/>
                </a:ext>
              </a:extLst>
            </p:cNvPr>
            <p:cNvSpPr txBox="1">
              <a:spLocks noChangeArrowheads="1"/>
            </p:cNvSpPr>
            <p:nvPr/>
          </p:nvSpPr>
          <p:spPr bwMode="auto">
            <a:xfrm>
              <a:off x="3264" y="4608"/>
              <a:ext cx="1296"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黑体" panose="02010609060101010101" pitchFamily="49" charset="-122"/>
                  <a:ea typeface="黑体" panose="02010609060101010101" pitchFamily="49" charset="-122"/>
                </a:rPr>
                <a:t>0  1  0  1  1</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0  0  1  0  0</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0  0  0  0  1</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0  0  1  0  0</a:t>
              </a:r>
            </a:p>
            <a:p>
              <a:pPr eaLnBrk="1" hangingPunct="1">
                <a:spcBef>
                  <a:spcPct val="0"/>
                </a:spcBef>
                <a:buFont typeface="Wingdings" panose="05000000000000000000" pitchFamily="2" charset="2"/>
                <a:buNone/>
              </a:pPr>
              <a:r>
                <a:rPr lang="en-US" altLang="zh-CN" sz="2000">
                  <a:latin typeface="黑体" panose="02010609060101010101" pitchFamily="49" charset="-122"/>
                  <a:ea typeface="黑体" panose="02010609060101010101" pitchFamily="49" charset="-122"/>
                </a:rPr>
                <a:t>0  0  0  0  0</a:t>
              </a:r>
              <a:endParaRPr lang="zh-CN" altLang="en-US" sz="200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6DCB0C6-6D10-4693-B563-12D7C25A4F87}"/>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一、图的定义(</a:t>
            </a:r>
            <a:r>
              <a:rPr lang="en-US" altLang="zh-CN" sz="3200">
                <a:latin typeface="黑体" panose="02010609060101010101" pitchFamily="49" charset="-122"/>
                <a:ea typeface="黑体" panose="02010609060101010101" pitchFamily="49" charset="-122"/>
              </a:rPr>
              <a:t>Graph)</a:t>
            </a:r>
          </a:p>
        </p:txBody>
      </p:sp>
      <p:sp>
        <p:nvSpPr>
          <p:cNvPr id="7171" name="Text Box 3">
            <a:extLst>
              <a:ext uri="{FF2B5EF4-FFF2-40B4-BE49-F238E27FC236}">
                <a16:creationId xmlns:a16="http://schemas.microsoft.com/office/drawing/2014/main" id="{AA6F5948-E1AD-417D-9304-B323BDB7F24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98DF18D-42EB-4999-84D6-E6259788D8F9}" type="slidenum">
              <a:rPr lang="zh-CN" altLang="en-US" sz="2400"/>
              <a:pPr algn="r" eaLnBrk="1" hangingPunct="1">
                <a:spcBef>
                  <a:spcPct val="50000"/>
                </a:spcBef>
                <a:buClrTx/>
                <a:buSzTx/>
                <a:buFontTx/>
                <a:buNone/>
              </a:pPr>
              <a:t>2</a:t>
            </a:fld>
            <a:endParaRPr lang="en-US" altLang="zh-CN" sz="2400"/>
          </a:p>
        </p:txBody>
      </p:sp>
      <p:sp>
        <p:nvSpPr>
          <p:cNvPr id="7172" name="Text Box 4">
            <a:extLst>
              <a:ext uri="{FF2B5EF4-FFF2-40B4-BE49-F238E27FC236}">
                <a16:creationId xmlns:a16="http://schemas.microsoft.com/office/drawing/2014/main" id="{E702608F-8989-44EC-8D6A-C25D680D693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7173" name="Rectangle 5">
            <a:extLst>
              <a:ext uri="{FF2B5EF4-FFF2-40B4-BE49-F238E27FC236}">
                <a16:creationId xmlns:a16="http://schemas.microsoft.com/office/drawing/2014/main" id="{79DE01A2-7456-4940-9EF9-F784F616A000}"/>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图是由顶点集合(</a:t>
            </a:r>
            <a:r>
              <a:rPr lang="en-US" altLang="zh-CN" b="1">
                <a:latin typeface="黑体" panose="02010609060101010101" pitchFamily="49" charset="-122"/>
                <a:ea typeface="黑体" panose="02010609060101010101" pitchFamily="49" charset="-122"/>
              </a:rPr>
              <a:t>vertex)</a:t>
            </a:r>
            <a:r>
              <a:rPr lang="zh-CN" altLang="en-US" b="1">
                <a:latin typeface="黑体" panose="02010609060101010101" pitchFamily="49" charset="-122"/>
                <a:ea typeface="黑体" panose="02010609060101010101" pitchFamily="49" charset="-122"/>
              </a:rPr>
              <a:t>及顶点间的关系集合组成的一种数据结构：</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Graph＝( V, E )    </a:t>
            </a:r>
          </a:p>
          <a:p>
            <a:pPr eaLnBrk="1" hangingPunct="1">
              <a:lnSpc>
                <a:spcPct val="90000"/>
              </a:lnSpc>
              <a:spcBef>
                <a:spcPct val="30000"/>
              </a:spcBef>
              <a:spcAft>
                <a:spcPct val="20000"/>
              </a:spcAft>
              <a:buFont typeface="Wingdings" panose="05000000000000000000" pitchFamily="2" charset="2"/>
              <a:buNone/>
            </a:pPr>
            <a:r>
              <a:rPr lang="zh-CN" altLang="en-US" b="1">
                <a:latin typeface="黑体" panose="02010609060101010101" pitchFamily="49" charset="-122"/>
                <a:ea typeface="黑体" panose="02010609060101010101" pitchFamily="49" charset="-122"/>
              </a:rPr>
              <a:t>  其中</a:t>
            </a:r>
            <a:r>
              <a:rPr lang="en-US" altLang="zh-CN" b="1">
                <a:latin typeface="黑体" panose="02010609060101010101" pitchFamily="49" charset="-122"/>
                <a:ea typeface="黑体" panose="02010609060101010101" pitchFamily="49" charset="-122"/>
              </a:rPr>
              <a:t>V ={x | x</a:t>
            </a:r>
            <a:r>
              <a:rPr lang="en-US" altLang="zh-CN" b="1">
                <a:latin typeface="黑体" panose="02010609060101010101" pitchFamily="49" charset="-122"/>
                <a:ea typeface="黑体" panose="02010609060101010101" pitchFamily="49" charset="-122"/>
                <a:sym typeface="Symbol" panose="05050102010706020507" pitchFamily="18" charset="2"/>
              </a:rPr>
              <a:t></a:t>
            </a:r>
            <a:r>
              <a:rPr lang="zh-CN" altLang="en-US" b="1">
                <a:latin typeface="黑体" panose="02010609060101010101" pitchFamily="49" charset="-122"/>
                <a:ea typeface="黑体" panose="02010609060101010101" pitchFamily="49" charset="-122"/>
              </a:rPr>
              <a:t>数据对象}</a:t>
            </a:r>
            <a:endParaRPr lang="zh-CN" altLang="en-US" sz="2400" b="1">
              <a:latin typeface="黑体" panose="02010609060101010101" pitchFamily="49" charset="-122"/>
              <a:ea typeface="黑体" panose="02010609060101010101" pitchFamily="49" charset="-122"/>
            </a:endParaRP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E</a:t>
            </a:r>
            <a:r>
              <a:rPr lang="zh-CN" altLang="en-US" b="1">
                <a:latin typeface="黑体" panose="02010609060101010101" pitchFamily="49" charset="-122"/>
                <a:ea typeface="黑体" panose="02010609060101010101" pitchFamily="49" charset="-122"/>
              </a:rPr>
              <a:t>是顶点之间关系的有穷集合，包括</a:t>
            </a:r>
          </a:p>
          <a:p>
            <a:pPr eaLnBrk="1" hangingPunct="1">
              <a:lnSpc>
                <a:spcPct val="90000"/>
              </a:lnSpc>
              <a:spcBef>
                <a:spcPct val="3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      E1 = {(x, y) | x, y </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 V } </a:t>
            </a:r>
            <a:r>
              <a:rPr lang="zh-CN" altLang="en-US" b="1">
                <a:latin typeface="黑体" panose="02010609060101010101" pitchFamily="49" charset="-122"/>
                <a:ea typeface="黑体" panose="02010609060101010101" pitchFamily="49" charset="-122"/>
              </a:rPr>
              <a:t>边的集合</a:t>
            </a:r>
          </a:p>
          <a:p>
            <a:pPr eaLnBrk="1" hangingPunct="1">
              <a:lnSpc>
                <a:spcPct val="90000"/>
              </a:lnSpc>
              <a:spcBef>
                <a:spcPct val="3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或  </a:t>
            </a:r>
            <a:r>
              <a:rPr lang="en-US" altLang="zh-CN" b="1">
                <a:latin typeface="黑体" panose="02010609060101010101" pitchFamily="49" charset="-122"/>
                <a:ea typeface="黑体" panose="02010609060101010101" pitchFamily="49" charset="-122"/>
              </a:rPr>
              <a:t>E2 = {&lt;x, y&gt; | x, y </a:t>
            </a:r>
            <a:r>
              <a:rPr lang="en-US" altLang="zh-CN"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rPr>
              <a:t> V } </a:t>
            </a:r>
            <a:r>
              <a:rPr lang="zh-CN" altLang="en-US" b="1">
                <a:latin typeface="黑体" panose="02010609060101010101" pitchFamily="49" charset="-122"/>
                <a:ea typeface="黑体" panose="02010609060101010101" pitchFamily="49" charset="-122"/>
              </a:rPr>
              <a:t>弧的集合</a:t>
            </a:r>
          </a:p>
        </p:txBody>
      </p:sp>
      <p:sp>
        <p:nvSpPr>
          <p:cNvPr id="7174" name="Rectangle 6">
            <a:extLst>
              <a:ext uri="{FF2B5EF4-FFF2-40B4-BE49-F238E27FC236}">
                <a16:creationId xmlns:a16="http://schemas.microsoft.com/office/drawing/2014/main" id="{33151600-9ECD-45E1-9BF5-708F08EDEC6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7175" name="Text Box 41">
            <a:extLst>
              <a:ext uri="{FF2B5EF4-FFF2-40B4-BE49-F238E27FC236}">
                <a16:creationId xmlns:a16="http://schemas.microsoft.com/office/drawing/2014/main" id="{A5EDAB25-D13E-4441-B934-7AB82BB14D06}"/>
              </a:ext>
            </a:extLst>
          </p:cNvPr>
          <p:cNvSpPr txBox="1">
            <a:spLocks noChangeArrowheads="1"/>
          </p:cNvSpPr>
          <p:nvPr/>
        </p:nvSpPr>
        <p:spPr bwMode="auto">
          <a:xfrm>
            <a:off x="5562600" y="4267200"/>
            <a:ext cx="358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是顶点的有穷非空集合</a:t>
            </a:r>
          </a:p>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所有顶点的地位完全相同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F99862E-E5C2-4EE0-89EE-F5D0A6037444}"/>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一、邻接矩阵(性质)</a:t>
            </a:r>
            <a:endParaRPr lang="en-US" altLang="zh-CN" sz="3200">
              <a:latin typeface="黑体" panose="02010609060101010101" pitchFamily="49" charset="-122"/>
              <a:ea typeface="黑体" panose="02010609060101010101" pitchFamily="49" charset="-122"/>
            </a:endParaRPr>
          </a:p>
        </p:txBody>
      </p:sp>
      <p:sp>
        <p:nvSpPr>
          <p:cNvPr id="27651" name="Text Box 3">
            <a:extLst>
              <a:ext uri="{FF2B5EF4-FFF2-40B4-BE49-F238E27FC236}">
                <a16:creationId xmlns:a16="http://schemas.microsoft.com/office/drawing/2014/main" id="{18DD7DB0-62ED-4A45-ABF2-628AB7DDDE6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468E834-1E91-450B-9DE2-D2E846126030}" type="slidenum">
              <a:rPr lang="zh-CN" altLang="en-US" sz="2400"/>
              <a:pPr algn="r" eaLnBrk="1" hangingPunct="1">
                <a:spcBef>
                  <a:spcPct val="50000"/>
                </a:spcBef>
                <a:buClrTx/>
                <a:buSzTx/>
                <a:buFontTx/>
                <a:buNone/>
              </a:pPr>
              <a:t>20</a:t>
            </a:fld>
            <a:endParaRPr lang="en-US" altLang="zh-CN" sz="2400"/>
          </a:p>
        </p:txBody>
      </p:sp>
      <p:sp>
        <p:nvSpPr>
          <p:cNvPr id="27652" name="Text Box 4">
            <a:extLst>
              <a:ext uri="{FF2B5EF4-FFF2-40B4-BE49-F238E27FC236}">
                <a16:creationId xmlns:a16="http://schemas.microsoft.com/office/drawing/2014/main" id="{970C6FF6-4E49-4561-94E2-DD6561BE2D2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21509" name="Rectangle 5">
            <a:extLst>
              <a:ext uri="{FF2B5EF4-FFF2-40B4-BE49-F238E27FC236}">
                <a16:creationId xmlns:a16="http://schemas.microsoft.com/office/drawing/2014/main" id="{0219E66E-B756-4CBE-BC17-45921D5108E2}"/>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defRPr/>
            </a:pPr>
            <a:r>
              <a:rPr lang="zh-CN" altLang="en-US" b="1" dirty="0">
                <a:solidFill>
                  <a:srgbClr val="0070C0"/>
                </a:solidFill>
                <a:effectLst>
                  <a:outerShdw blurRad="38100" dist="38100" dir="2700000" algn="tl">
                    <a:srgbClr val="000000">
                      <a:alpha val="43137"/>
                    </a:srgbClr>
                  </a:outerShdw>
                </a:effectLst>
                <a:latin typeface="黑体" pitchFamily="2" charset="-122"/>
                <a:ea typeface="黑体" pitchFamily="2" charset="-122"/>
              </a:rPr>
              <a:t>无向图</a:t>
            </a:r>
            <a:r>
              <a:rPr lang="zh-CN" altLang="en-US" b="1" dirty="0">
                <a:latin typeface="黑体" pitchFamily="2" charset="-122"/>
                <a:ea typeface="黑体" pitchFamily="2" charset="-122"/>
              </a:rPr>
              <a:t>的邻接矩阵是</a:t>
            </a:r>
            <a:r>
              <a:rPr lang="zh-CN" altLang="en-US" b="1" dirty="0">
                <a:solidFill>
                  <a:srgbClr val="FF0000"/>
                </a:solidFill>
                <a:latin typeface="黑体" pitchFamily="2" charset="-122"/>
                <a:ea typeface="黑体" pitchFamily="2" charset="-122"/>
              </a:rPr>
              <a:t>对称</a:t>
            </a:r>
            <a:r>
              <a:rPr lang="zh-CN" altLang="en-US" b="1" dirty="0">
                <a:latin typeface="黑体" pitchFamily="2" charset="-122"/>
                <a:ea typeface="黑体" pitchFamily="2" charset="-122"/>
              </a:rPr>
              <a:t>的</a:t>
            </a:r>
            <a:endParaRPr lang="en-US" altLang="zh-CN" b="1" dirty="0">
              <a:latin typeface="黑体" pitchFamily="2" charset="-122"/>
              <a:ea typeface="黑体" pitchFamily="2" charset="-122"/>
            </a:endParaRPr>
          </a:p>
          <a:p>
            <a:pPr eaLnBrk="1" hangingPunct="1">
              <a:lnSpc>
                <a:spcPct val="90000"/>
              </a:lnSpc>
              <a:spcBef>
                <a:spcPct val="30000"/>
              </a:spcBef>
              <a:defRPr/>
            </a:pPr>
            <a:r>
              <a:rPr lang="en-US" altLang="zh-CN" b="1" dirty="0">
                <a:latin typeface="黑体" pitchFamily="2" charset="-122"/>
                <a:ea typeface="黑体" pitchFamily="2" charset="-122"/>
              </a:rPr>
              <a:t>A[</a:t>
            </a:r>
            <a:r>
              <a:rPr lang="en-US" altLang="zh-CN" b="1" dirty="0" err="1">
                <a:latin typeface="黑体" pitchFamily="2" charset="-122"/>
                <a:ea typeface="黑体" pitchFamily="2" charset="-122"/>
              </a:rPr>
              <a:t>i</a:t>
            </a:r>
            <a:r>
              <a:rPr lang="en-US" altLang="zh-CN" b="1" dirty="0">
                <a:latin typeface="黑体" pitchFamily="2" charset="-122"/>
                <a:ea typeface="黑体" pitchFamily="2" charset="-122"/>
              </a:rPr>
              <a:t>][j]</a:t>
            </a:r>
            <a:r>
              <a:rPr lang="zh-CN" altLang="en-US" b="1" dirty="0">
                <a:latin typeface="黑体" pitchFamily="2" charset="-122"/>
                <a:ea typeface="黑体" pitchFamily="2" charset="-122"/>
              </a:rPr>
              <a:t>可确定顶点</a:t>
            </a:r>
            <a:r>
              <a:rPr lang="en-US" altLang="zh-CN" b="1" dirty="0" err="1">
                <a:latin typeface="黑体" pitchFamily="2" charset="-122"/>
                <a:ea typeface="黑体" pitchFamily="2" charset="-122"/>
              </a:rPr>
              <a:t>i</a:t>
            </a:r>
            <a:r>
              <a:rPr lang="zh-CN" altLang="en-US" b="1" dirty="0">
                <a:latin typeface="黑体" pitchFamily="2" charset="-122"/>
                <a:ea typeface="黑体" pitchFamily="2" charset="-122"/>
              </a:rPr>
              <a:t>和</a:t>
            </a:r>
            <a:r>
              <a:rPr lang="en-US" altLang="zh-CN" b="1" dirty="0">
                <a:latin typeface="黑体" pitchFamily="2" charset="-122"/>
                <a:ea typeface="黑体" pitchFamily="2" charset="-122"/>
              </a:rPr>
              <a:t>j</a:t>
            </a:r>
            <a:r>
              <a:rPr lang="zh-CN" altLang="en-US" b="1" dirty="0">
                <a:latin typeface="黑体" pitchFamily="2" charset="-122"/>
                <a:ea typeface="黑体" pitchFamily="2" charset="-122"/>
              </a:rPr>
              <a:t>之间是否有边相连</a:t>
            </a:r>
          </a:p>
          <a:p>
            <a:pPr eaLnBrk="1" hangingPunct="1">
              <a:lnSpc>
                <a:spcPct val="90000"/>
              </a:lnSpc>
              <a:spcBef>
                <a:spcPct val="30000"/>
              </a:spcBef>
              <a:defRPr/>
            </a:pPr>
            <a:r>
              <a:rPr lang="zh-CN" altLang="en-US" b="1" dirty="0">
                <a:latin typeface="黑体" pitchFamily="2" charset="-122"/>
                <a:ea typeface="黑体" pitchFamily="2" charset="-122"/>
              </a:rPr>
              <a:t>其第</a:t>
            </a:r>
            <a:r>
              <a:rPr lang="en-US" altLang="zh-CN" b="1" dirty="0" err="1">
                <a:latin typeface="黑体" pitchFamily="2" charset="-122"/>
                <a:ea typeface="黑体" pitchFamily="2" charset="-122"/>
              </a:rPr>
              <a:t>i</a:t>
            </a:r>
            <a:r>
              <a:rPr lang="zh-CN" altLang="en-US" b="1" dirty="0">
                <a:latin typeface="黑体" pitchFamily="2" charset="-122"/>
                <a:ea typeface="黑体" pitchFamily="2" charset="-122"/>
              </a:rPr>
              <a:t>行1的个数</a:t>
            </a:r>
            <a:r>
              <a:rPr lang="zh-CN" altLang="en-US" b="1" dirty="0">
                <a:solidFill>
                  <a:srgbClr val="FF0000"/>
                </a:solidFill>
                <a:latin typeface="黑体" pitchFamily="2" charset="-122"/>
                <a:ea typeface="黑体" pitchFamily="2" charset="-122"/>
              </a:rPr>
              <a:t>或</a:t>
            </a:r>
            <a:r>
              <a:rPr lang="zh-CN" altLang="en-US" b="1" dirty="0">
                <a:latin typeface="黑体" pitchFamily="2" charset="-122"/>
                <a:ea typeface="黑体" pitchFamily="2" charset="-122"/>
              </a:rPr>
              <a:t>第</a:t>
            </a:r>
            <a:r>
              <a:rPr lang="en-US" altLang="zh-CN" b="1" dirty="0" err="1">
                <a:latin typeface="黑体" pitchFamily="2" charset="-122"/>
                <a:ea typeface="黑体" pitchFamily="2" charset="-122"/>
              </a:rPr>
              <a:t>i</a:t>
            </a:r>
            <a:r>
              <a:rPr lang="zh-CN" altLang="en-US" b="1" dirty="0">
                <a:latin typeface="黑体" pitchFamily="2" charset="-122"/>
                <a:ea typeface="黑体" pitchFamily="2" charset="-122"/>
              </a:rPr>
              <a:t>列1的个数，等于顶点</a:t>
            </a:r>
            <a:r>
              <a:rPr lang="en-US" altLang="zh-CN" b="1" dirty="0" err="1">
                <a:latin typeface="黑体" pitchFamily="2" charset="-122"/>
                <a:ea typeface="黑体" pitchFamily="2" charset="-122"/>
              </a:rPr>
              <a:t>i</a:t>
            </a:r>
            <a:r>
              <a:rPr lang="zh-CN" altLang="en-US" b="1" dirty="0">
                <a:latin typeface="黑体" pitchFamily="2" charset="-122"/>
                <a:ea typeface="黑体" pitchFamily="2" charset="-122"/>
              </a:rPr>
              <a:t>的度</a:t>
            </a:r>
            <a:r>
              <a:rPr lang="en-US" altLang="zh-CN" b="1" dirty="0">
                <a:latin typeface="黑体" pitchFamily="2" charset="-122"/>
                <a:ea typeface="黑体" pitchFamily="2" charset="-122"/>
              </a:rPr>
              <a:t>TD(</a:t>
            </a:r>
            <a:r>
              <a:rPr lang="en-US" altLang="zh-CN" b="1" dirty="0" err="1">
                <a:latin typeface="黑体" pitchFamily="2" charset="-122"/>
                <a:ea typeface="黑体" pitchFamily="2" charset="-122"/>
              </a:rPr>
              <a:t>i</a:t>
            </a:r>
            <a:r>
              <a:rPr lang="en-US" altLang="zh-CN" b="1" dirty="0">
                <a:latin typeface="黑体" pitchFamily="2" charset="-122"/>
                <a:ea typeface="黑体" pitchFamily="2" charset="-122"/>
              </a:rPr>
              <a:t>)</a:t>
            </a:r>
          </a:p>
          <a:p>
            <a:pPr eaLnBrk="1" hangingPunct="1">
              <a:lnSpc>
                <a:spcPct val="90000"/>
              </a:lnSpc>
              <a:spcBef>
                <a:spcPct val="30000"/>
              </a:spcBef>
              <a:defRPr/>
            </a:pPr>
            <a:r>
              <a:rPr lang="zh-CN" altLang="en-US" b="1" dirty="0">
                <a:effectLst>
                  <a:outerShdw blurRad="38100" dist="38100" dir="2700000" algn="tl">
                    <a:srgbClr val="C0C0C0"/>
                  </a:outerShdw>
                </a:effectLst>
                <a:latin typeface="黑体" pitchFamily="2" charset="-122"/>
                <a:ea typeface="黑体" pitchFamily="2" charset="-122"/>
              </a:rPr>
              <a:t>特别：完全图的邻接矩阵中，对角元素为</a:t>
            </a:r>
            <a:r>
              <a:rPr lang="en-US" altLang="zh-CN" b="1" dirty="0">
                <a:effectLst>
                  <a:outerShdw blurRad="38100" dist="38100" dir="2700000" algn="tl">
                    <a:srgbClr val="C0C0C0"/>
                  </a:outerShdw>
                </a:effectLst>
                <a:latin typeface="黑体" pitchFamily="2" charset="-122"/>
                <a:ea typeface="黑体" pitchFamily="2" charset="-122"/>
              </a:rPr>
              <a:t>0</a:t>
            </a:r>
            <a:r>
              <a:rPr lang="zh-CN" altLang="en-US" b="1" dirty="0">
                <a:effectLst>
                  <a:outerShdw blurRad="38100" dist="38100" dir="2700000" algn="tl">
                    <a:srgbClr val="C0C0C0"/>
                  </a:outerShdw>
                </a:effectLst>
                <a:latin typeface="黑体" pitchFamily="2" charset="-122"/>
                <a:ea typeface="黑体" pitchFamily="2" charset="-122"/>
              </a:rPr>
              <a:t>，其余全</a:t>
            </a:r>
            <a:r>
              <a:rPr lang="en-US" altLang="zh-CN" b="1" dirty="0">
                <a:effectLst>
                  <a:outerShdw blurRad="38100" dist="38100" dir="2700000" algn="tl">
                    <a:srgbClr val="C0C0C0"/>
                  </a:outerShdw>
                </a:effectLst>
                <a:latin typeface="黑体" pitchFamily="2" charset="-122"/>
                <a:ea typeface="黑体" pitchFamily="2" charset="-122"/>
              </a:rPr>
              <a:t>1</a:t>
            </a:r>
            <a:r>
              <a:rPr lang="zh-CN" altLang="en-US" b="1" dirty="0">
                <a:effectLst>
                  <a:outerShdw blurRad="38100" dist="38100" dir="2700000" algn="tl">
                    <a:srgbClr val="C0C0C0"/>
                  </a:outerShdw>
                </a:effectLst>
                <a:latin typeface="黑体" pitchFamily="2" charset="-122"/>
                <a:ea typeface="黑体" pitchFamily="2" charset="-122"/>
              </a:rPr>
              <a:t>。</a:t>
            </a:r>
            <a:endParaRPr lang="en-US" altLang="zh-CN" b="1" dirty="0">
              <a:latin typeface="黑体" pitchFamily="2" charset="-122"/>
              <a:ea typeface="黑体" pitchFamily="2" charset="-122"/>
            </a:endParaRPr>
          </a:p>
        </p:txBody>
      </p:sp>
      <p:sp>
        <p:nvSpPr>
          <p:cNvPr id="27654" name="Rectangle 6">
            <a:extLst>
              <a:ext uri="{FF2B5EF4-FFF2-40B4-BE49-F238E27FC236}">
                <a16:creationId xmlns:a16="http://schemas.microsoft.com/office/drawing/2014/main" id="{EFA647BD-09EA-4102-A0B0-A4A704B39F3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95E518A-4CA0-4748-A383-1C462F6257B5}"/>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一、邻接矩阵(性质)</a:t>
            </a:r>
            <a:endParaRPr lang="en-US" altLang="zh-CN" sz="3200">
              <a:latin typeface="黑体" panose="02010609060101010101" pitchFamily="49" charset="-122"/>
              <a:ea typeface="黑体" panose="02010609060101010101" pitchFamily="49" charset="-122"/>
            </a:endParaRPr>
          </a:p>
        </p:txBody>
      </p:sp>
      <p:sp>
        <p:nvSpPr>
          <p:cNvPr id="29699" name="Text Box 3">
            <a:extLst>
              <a:ext uri="{FF2B5EF4-FFF2-40B4-BE49-F238E27FC236}">
                <a16:creationId xmlns:a16="http://schemas.microsoft.com/office/drawing/2014/main" id="{6B9AE052-FD76-48C8-B2ED-4B8F27CBD3E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C177649-D6E0-4F1C-A5D9-734CEBEEFCF6}" type="slidenum">
              <a:rPr lang="zh-CN" altLang="en-US" sz="2400"/>
              <a:pPr algn="r" eaLnBrk="1" hangingPunct="1">
                <a:spcBef>
                  <a:spcPct val="50000"/>
                </a:spcBef>
                <a:buClrTx/>
                <a:buSzTx/>
                <a:buFontTx/>
                <a:buNone/>
              </a:pPr>
              <a:t>21</a:t>
            </a:fld>
            <a:endParaRPr lang="en-US" altLang="zh-CN" sz="2400"/>
          </a:p>
        </p:txBody>
      </p:sp>
      <p:sp>
        <p:nvSpPr>
          <p:cNvPr id="29700" name="Text Box 4">
            <a:extLst>
              <a:ext uri="{FF2B5EF4-FFF2-40B4-BE49-F238E27FC236}">
                <a16:creationId xmlns:a16="http://schemas.microsoft.com/office/drawing/2014/main" id="{ED0ABF07-33C2-4178-9AF6-B881A64B062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29701" name="Rectangle 5">
            <a:extLst>
              <a:ext uri="{FF2B5EF4-FFF2-40B4-BE49-F238E27FC236}">
                <a16:creationId xmlns:a16="http://schemas.microsoft.com/office/drawing/2014/main" id="{9D4F4A49-8232-494D-910E-C8C93DF4BE82}"/>
              </a:ext>
            </a:extLst>
          </p:cNvPr>
          <p:cNvSpPr>
            <a:spLocks noGrp="1" noChangeArrowheads="1"/>
          </p:cNvSpPr>
          <p:nvPr>
            <p:ph type="body" idx="1"/>
          </p:nvPr>
        </p:nvSpPr>
        <p:spPr>
          <a:xfrm>
            <a:off x="381000" y="2819400"/>
            <a:ext cx="8120063" cy="3109913"/>
          </a:xfrm>
        </p:spPr>
        <p:txBody>
          <a:bodyPr/>
          <a:lstStyle/>
          <a:p>
            <a:pPr eaLnBrk="1" hangingPunct="1">
              <a:lnSpc>
                <a:spcPct val="90000"/>
              </a:lnSpc>
              <a:spcBef>
                <a:spcPct val="30000"/>
              </a:spcBef>
            </a:pPr>
            <a:r>
              <a:rPr lang="zh-CN" altLang="en-US"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有向图</a:t>
            </a:r>
            <a:r>
              <a:rPr lang="zh-CN" altLang="en-US" b="1" dirty="0">
                <a:latin typeface="黑体" panose="02010609060101010101" pitchFamily="49" charset="-122"/>
                <a:ea typeface="黑体" panose="02010609060101010101" pitchFamily="49" charset="-122"/>
              </a:rPr>
              <a:t>的邻接矩阵可能是不对称的</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其</a:t>
            </a: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err="1">
                <a:solidFill>
                  <a:srgbClr val="FF0000"/>
                </a:solidFill>
                <a:latin typeface="黑体" panose="02010609060101010101" pitchFamily="49" charset="-122"/>
                <a:ea typeface="黑体" panose="02010609060101010101" pitchFamily="49" charset="-122"/>
              </a:rPr>
              <a:t>i</a:t>
            </a:r>
            <a:r>
              <a:rPr lang="zh-CN" altLang="en-US" b="1" dirty="0">
                <a:solidFill>
                  <a:srgbClr val="FF0000"/>
                </a:solidFill>
                <a:latin typeface="黑体" panose="02010609060101010101" pitchFamily="49" charset="-122"/>
                <a:ea typeface="黑体" panose="02010609060101010101" pitchFamily="49" charset="-122"/>
              </a:rPr>
              <a:t>行</a:t>
            </a:r>
            <a:r>
              <a:rPr lang="zh-CN" altLang="en-US" b="1" dirty="0">
                <a:latin typeface="黑体" panose="02010609060101010101" pitchFamily="49" charset="-122"/>
                <a:ea typeface="黑体" panose="02010609060101010101" pitchFamily="49" charset="-122"/>
              </a:rPr>
              <a:t>1的个数等于顶点</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出度</a:t>
            </a:r>
            <a:r>
              <a:rPr lang="en-US" altLang="zh-CN" b="1" dirty="0">
                <a:latin typeface="黑体" panose="02010609060101010101" pitchFamily="49" charset="-122"/>
                <a:ea typeface="黑体" panose="02010609060101010101" pitchFamily="49" charset="-122"/>
              </a:rPr>
              <a:t>OD(</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第</a:t>
            </a:r>
            <a:r>
              <a:rPr lang="en-US" altLang="zh-CN" b="1" dirty="0">
                <a:solidFill>
                  <a:srgbClr val="FF0000"/>
                </a:solidFill>
                <a:latin typeface="黑体" panose="02010609060101010101" pitchFamily="49" charset="-122"/>
                <a:ea typeface="黑体" panose="02010609060101010101" pitchFamily="49" charset="-122"/>
              </a:rPr>
              <a:t>j</a:t>
            </a:r>
            <a:r>
              <a:rPr lang="zh-CN" altLang="en-US" b="1" dirty="0">
                <a:solidFill>
                  <a:srgbClr val="FF0000"/>
                </a:solidFill>
                <a:latin typeface="黑体" panose="02010609060101010101" pitchFamily="49" charset="-122"/>
                <a:ea typeface="黑体" panose="02010609060101010101" pitchFamily="49" charset="-122"/>
              </a:rPr>
              <a:t>列</a:t>
            </a:r>
            <a:r>
              <a:rPr lang="zh-CN" altLang="en-US" b="1" dirty="0">
                <a:latin typeface="黑体" panose="02010609060101010101" pitchFamily="49" charset="-122"/>
                <a:ea typeface="黑体" panose="02010609060101010101" pitchFamily="49" charset="-122"/>
              </a:rPr>
              <a:t>1的个数等于顶点</a:t>
            </a:r>
            <a:r>
              <a:rPr lang="en-US" altLang="zh-CN" b="1" dirty="0">
                <a:latin typeface="黑体" panose="02010609060101010101" pitchFamily="49" charset="-122"/>
                <a:ea typeface="黑体" panose="02010609060101010101" pitchFamily="49" charset="-122"/>
              </a:rPr>
              <a:t>j</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入度</a:t>
            </a:r>
            <a:r>
              <a:rPr lang="en-US" altLang="zh-CN" b="1" dirty="0">
                <a:latin typeface="黑体" panose="02010609060101010101" pitchFamily="49" charset="-122"/>
                <a:ea typeface="黑体" panose="02010609060101010101" pitchFamily="49" charset="-122"/>
              </a:rPr>
              <a:t>ID(j)</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顶点的度</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行元素之和</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第</a:t>
            </a:r>
            <a:r>
              <a:rPr lang="en-US" altLang="zh-CN" b="1" dirty="0" err="1">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列元素之和</a:t>
            </a:r>
            <a:endParaRPr lang="en-US" altLang="zh-CN" b="1" dirty="0">
              <a:latin typeface="黑体" panose="02010609060101010101" pitchFamily="49" charset="-122"/>
              <a:ea typeface="黑体" panose="02010609060101010101" pitchFamily="49" charset="-122"/>
            </a:endParaRPr>
          </a:p>
        </p:txBody>
      </p:sp>
      <p:sp>
        <p:nvSpPr>
          <p:cNvPr id="29702" name="Rectangle 6">
            <a:extLst>
              <a:ext uri="{FF2B5EF4-FFF2-40B4-BE49-F238E27FC236}">
                <a16:creationId xmlns:a16="http://schemas.microsoft.com/office/drawing/2014/main" id="{EDC2444C-3CEB-4D7E-999A-A615B6A8481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7" name="Rectangle 4">
            <a:extLst>
              <a:ext uri="{FF2B5EF4-FFF2-40B4-BE49-F238E27FC236}">
                <a16:creationId xmlns:a16="http://schemas.microsoft.com/office/drawing/2014/main" id="{671FBB65-839A-4714-ACAC-8B3AF925B0E7}"/>
              </a:ext>
            </a:extLst>
          </p:cNvPr>
          <p:cNvSpPr>
            <a:spLocks noChangeArrowheads="1"/>
          </p:cNvSpPr>
          <p:nvPr/>
        </p:nvSpPr>
        <p:spPr bwMode="auto">
          <a:xfrm>
            <a:off x="1008856" y="5302985"/>
            <a:ext cx="6864350" cy="523220"/>
          </a:xfrm>
          <a:prstGeom prst="rect">
            <a:avLst/>
          </a:prstGeom>
          <a:solidFill>
            <a:srgbClr val="CADBFA"/>
          </a:solidFill>
          <a:ln w="9525">
            <a:solidFill>
              <a:schemeClr val="accent3">
                <a:lumMod val="85000"/>
              </a:schemeClr>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rgbClr val="002060"/>
                </a:solidFill>
                <a:latin typeface="楷体_GB2312" pitchFamily="49" charset="-122"/>
                <a:ea typeface="楷体_GB2312" pitchFamily="49" charset="-122"/>
                <a:sym typeface="Symbol" panose="05050102010706020507" pitchFamily="18" charset="2"/>
              </a:rPr>
              <a:t>对于</a:t>
            </a:r>
            <a:r>
              <a:rPr lang="en-US" altLang="zh-CN" sz="2800" b="1" dirty="0">
                <a:solidFill>
                  <a:srgbClr val="002060"/>
                </a:solidFill>
                <a:latin typeface="楷体_GB2312" pitchFamily="49" charset="-122"/>
                <a:ea typeface="楷体_GB2312" pitchFamily="49" charset="-122"/>
                <a:sym typeface="Symbol" panose="05050102010706020507" pitchFamily="18" charset="2"/>
              </a:rPr>
              <a:t>n</a:t>
            </a:r>
            <a:r>
              <a:rPr lang="zh-CN" altLang="en-US" sz="2800" b="1" dirty="0">
                <a:solidFill>
                  <a:srgbClr val="002060"/>
                </a:solidFill>
                <a:latin typeface="楷体_GB2312" pitchFamily="49" charset="-122"/>
                <a:ea typeface="楷体_GB2312" pitchFamily="49" charset="-122"/>
                <a:sym typeface="Symbol" panose="05050102010706020507" pitchFamily="18" charset="2"/>
              </a:rPr>
              <a:t>个顶点的图或网，空间效率</a:t>
            </a:r>
            <a:r>
              <a:rPr lang="en-US" altLang="zh-CN" sz="2800" b="1" dirty="0">
                <a:solidFill>
                  <a:srgbClr val="002060"/>
                </a:solidFill>
                <a:latin typeface="楷体_GB2312" pitchFamily="49" charset="-122"/>
                <a:ea typeface="楷体_GB2312" pitchFamily="49" charset="-122"/>
                <a:sym typeface="Symbol" panose="05050102010706020507" pitchFamily="18" charset="2"/>
              </a:rPr>
              <a:t>=O(n</a:t>
            </a:r>
            <a:r>
              <a:rPr lang="en-US" altLang="zh-CN" sz="2800" b="1" baseline="30000" dirty="0">
                <a:solidFill>
                  <a:srgbClr val="002060"/>
                </a:solidFill>
                <a:latin typeface="楷体_GB2312" pitchFamily="49" charset="-122"/>
                <a:ea typeface="楷体_GB2312" pitchFamily="49" charset="-122"/>
                <a:sym typeface="Symbol" panose="05050102010706020507" pitchFamily="18" charset="2"/>
              </a:rPr>
              <a:t>2</a:t>
            </a:r>
            <a:r>
              <a:rPr lang="en-US" altLang="zh-CN" sz="2800" b="1" dirty="0">
                <a:solidFill>
                  <a:srgbClr val="002060"/>
                </a:solidFill>
                <a:latin typeface="楷体_GB2312" pitchFamily="49" charset="-122"/>
                <a:ea typeface="楷体_GB2312"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78D3A62-F639-4B6F-9B84-D6882953E4AC}"/>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一、邻接矩阵(网络)</a:t>
            </a:r>
            <a:endParaRPr lang="en-US" altLang="zh-CN" sz="320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CFEDFB63-83B2-4362-A418-504B5919DA9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3C9861E-3973-46F5-8788-E6C7CF346E5F}" type="slidenum">
              <a:rPr lang="zh-CN" altLang="en-US" sz="2400"/>
              <a:pPr algn="r" eaLnBrk="1" hangingPunct="1">
                <a:spcBef>
                  <a:spcPct val="50000"/>
                </a:spcBef>
                <a:buClrTx/>
                <a:buSzTx/>
                <a:buFontTx/>
                <a:buNone/>
              </a:pPr>
              <a:t>22</a:t>
            </a:fld>
            <a:endParaRPr lang="en-US" altLang="zh-CN" sz="2400"/>
          </a:p>
        </p:txBody>
      </p:sp>
      <p:sp>
        <p:nvSpPr>
          <p:cNvPr id="30724" name="Text Box 4">
            <a:extLst>
              <a:ext uri="{FF2B5EF4-FFF2-40B4-BE49-F238E27FC236}">
                <a16:creationId xmlns:a16="http://schemas.microsoft.com/office/drawing/2014/main" id="{A50DC5A2-B01C-4DA5-B1E3-B8C695DE62F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30725" name="Rectangle 5">
            <a:extLst>
              <a:ext uri="{FF2B5EF4-FFF2-40B4-BE49-F238E27FC236}">
                <a16:creationId xmlns:a16="http://schemas.microsoft.com/office/drawing/2014/main" id="{6B47FA57-AC93-4AAB-B53C-E51DEB49AB3C}"/>
              </a:ext>
            </a:extLst>
          </p:cNvPr>
          <p:cNvSpPr>
            <a:spLocks noGrp="1" noChangeArrowheads="1"/>
          </p:cNvSpPr>
          <p:nvPr>
            <p:ph type="body" idx="1"/>
          </p:nvPr>
        </p:nvSpPr>
        <p:spPr>
          <a:xfrm>
            <a:off x="381000" y="2819400"/>
            <a:ext cx="8405813"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在网络中，两个顶点如果不邻接，则被视为距离为无穷大；如果邻接，则两个顶点之间存在一个距离值(即权值)</a:t>
            </a:r>
          </a:p>
          <a:p>
            <a:pPr eaLnBrk="1" hangingPunct="1">
              <a:spcBef>
                <a:spcPct val="3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w</a:t>
            </a:r>
            <a:r>
              <a:rPr lang="en-US" altLang="zh-CN" b="1" baseline="-25000" dirty="0" err="1">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如果(</a:t>
            </a:r>
            <a:r>
              <a:rPr lang="en-US" altLang="zh-CN" b="1" dirty="0" err="1">
                <a:latin typeface="黑体" panose="02010609060101010101" pitchFamily="49" charset="-122"/>
                <a:ea typeface="黑体" panose="02010609060101010101" pitchFamily="49" charset="-122"/>
              </a:rPr>
              <a:t>i,j</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E </a:t>
            </a:r>
            <a:r>
              <a:rPr lang="zh-CN" altLang="en-US" b="1" dirty="0">
                <a:latin typeface="黑体" panose="02010609060101010101" pitchFamily="49" charset="-122"/>
                <a:ea typeface="黑体" panose="02010609060101010101" pitchFamily="49" charset="-122"/>
                <a:sym typeface="Symbol" panose="05050102010706020507" pitchFamily="18" charset="2"/>
              </a:rPr>
              <a:t>或 &lt;</a:t>
            </a:r>
            <a:r>
              <a:rPr lang="en-US" altLang="zh-CN" b="1" dirty="0" err="1">
                <a:latin typeface="黑体" panose="02010609060101010101" pitchFamily="49" charset="-122"/>
                <a:ea typeface="黑体" panose="02010609060101010101" pitchFamily="49" charset="-122"/>
                <a:sym typeface="Symbol" panose="05050102010706020507" pitchFamily="18" charset="2"/>
              </a:rPr>
              <a:t>i,j</a:t>
            </a:r>
            <a:r>
              <a:rPr lang="en-US" altLang="zh-CN" b="1" dirty="0">
                <a:latin typeface="黑体" panose="02010609060101010101" pitchFamily="49" charset="-122"/>
                <a:ea typeface="黑体" panose="02010609060101010101" pitchFamily="49" charset="-122"/>
                <a:sym typeface="Symbol" panose="05050102010706020507" pitchFamily="18" charset="2"/>
              </a:rPr>
              <a:t>&gt;E</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a:t>
            </a:r>
            <a:r>
              <a:rPr lang="en-US" altLang="zh-CN" b="1" dirty="0" err="1">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][j] = </a:t>
            </a:r>
          </a:p>
          <a:p>
            <a:pPr eaLnBrk="1" hangingPunct="1">
              <a:lnSpc>
                <a:spcPct val="90000"/>
              </a:lnSpc>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 其它</a:t>
            </a:r>
            <a:endParaRPr lang="en-US" altLang="zh-CN" sz="2400" dirty="0">
              <a:latin typeface="黑体" panose="02010609060101010101" pitchFamily="49" charset="-122"/>
              <a:ea typeface="黑体" panose="02010609060101010101" pitchFamily="49" charset="-122"/>
            </a:endParaRPr>
          </a:p>
        </p:txBody>
      </p:sp>
      <p:sp>
        <p:nvSpPr>
          <p:cNvPr id="30726" name="Rectangle 6">
            <a:extLst>
              <a:ext uri="{FF2B5EF4-FFF2-40B4-BE49-F238E27FC236}">
                <a16:creationId xmlns:a16="http://schemas.microsoft.com/office/drawing/2014/main" id="{9EEC8EEC-B0E1-49F8-85DA-348F9F9C98E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30727" name="AutoShape 7">
            <a:extLst>
              <a:ext uri="{FF2B5EF4-FFF2-40B4-BE49-F238E27FC236}">
                <a16:creationId xmlns:a16="http://schemas.microsoft.com/office/drawing/2014/main" id="{DB342D5C-B0F1-4165-AF58-E38D0A9A26B5}"/>
              </a:ext>
            </a:extLst>
          </p:cNvPr>
          <p:cNvSpPr>
            <a:spLocks/>
          </p:cNvSpPr>
          <p:nvPr/>
        </p:nvSpPr>
        <p:spPr bwMode="auto">
          <a:xfrm>
            <a:off x="2667000" y="5181600"/>
            <a:ext cx="152400" cy="914400"/>
          </a:xfrm>
          <a:prstGeom prst="leftBrace">
            <a:avLst>
              <a:gd name="adj1" fmla="val 50000"/>
              <a:gd name="adj2" fmla="val 50000"/>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29D8EC7-84CC-43EF-978D-E2A18A83B5AD}"/>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一、邻接矩阵(网络)</a:t>
            </a:r>
            <a:endParaRPr lang="en-US" altLang="zh-CN" sz="3200">
              <a:latin typeface="黑体" panose="02010609060101010101" pitchFamily="49" charset="-122"/>
              <a:ea typeface="黑体" panose="02010609060101010101" pitchFamily="49" charset="-122"/>
            </a:endParaRPr>
          </a:p>
        </p:txBody>
      </p:sp>
      <p:sp>
        <p:nvSpPr>
          <p:cNvPr id="31747" name="Text Box 3">
            <a:extLst>
              <a:ext uri="{FF2B5EF4-FFF2-40B4-BE49-F238E27FC236}">
                <a16:creationId xmlns:a16="http://schemas.microsoft.com/office/drawing/2014/main" id="{0CD2CE32-2D06-4C36-B28C-931CC61AE5D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C0E3B07-9363-4A95-99BB-00059F70C29A}" type="slidenum">
              <a:rPr lang="zh-CN" altLang="en-US" sz="2400"/>
              <a:pPr algn="r" eaLnBrk="1" hangingPunct="1">
                <a:spcBef>
                  <a:spcPct val="50000"/>
                </a:spcBef>
                <a:buClrTx/>
                <a:buSzTx/>
                <a:buFontTx/>
                <a:buNone/>
              </a:pPr>
              <a:t>23</a:t>
            </a:fld>
            <a:endParaRPr lang="en-US" altLang="zh-CN" sz="2400"/>
          </a:p>
        </p:txBody>
      </p:sp>
      <p:sp>
        <p:nvSpPr>
          <p:cNvPr id="31748" name="Text Box 4">
            <a:extLst>
              <a:ext uri="{FF2B5EF4-FFF2-40B4-BE49-F238E27FC236}">
                <a16:creationId xmlns:a16="http://schemas.microsoft.com/office/drawing/2014/main" id="{31EA28D4-35DE-43C6-90DF-54812A2E9C3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31749" name="Rectangle 5">
            <a:extLst>
              <a:ext uri="{FF2B5EF4-FFF2-40B4-BE49-F238E27FC236}">
                <a16:creationId xmlns:a16="http://schemas.microsoft.com/office/drawing/2014/main" id="{251EB4CC-20D6-4092-8346-6ECC6167E9DD}"/>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sz="2800" b="1">
                <a:latin typeface="黑体" panose="02010609060101010101" pitchFamily="49" charset="-122"/>
                <a:ea typeface="黑体" panose="02010609060101010101" pitchFamily="49" charset="-122"/>
              </a:rPr>
              <a:t>有向网</a:t>
            </a:r>
            <a:r>
              <a:rPr lang="en-US" altLang="zh-CN" sz="2800" b="1">
                <a:latin typeface="黑体" panose="02010609060101010101" pitchFamily="49" charset="-122"/>
                <a:ea typeface="黑体" panose="02010609060101010101" pitchFamily="49" charset="-122"/>
              </a:rPr>
              <a:t>N={V,E}，V={0,1,2,3,4}，E={&lt;0,1,5&gt;，&lt;0,3,7&gt;，&lt;0,4,15&gt;，&lt;1,2,5&gt;，&lt;2,4,1&gt;，&lt;3,2,2&gt; }，E</a:t>
            </a:r>
            <a:r>
              <a:rPr lang="zh-CN" altLang="en-US" sz="2800" b="1">
                <a:latin typeface="黑体" panose="02010609060101010101" pitchFamily="49" charset="-122"/>
                <a:ea typeface="黑体" panose="02010609060101010101" pitchFamily="49" charset="-122"/>
              </a:rPr>
              <a:t>中每个元组的第三个元素表示权。</a:t>
            </a:r>
          </a:p>
          <a:p>
            <a:pPr eaLnBrk="1" hangingPunct="1">
              <a:spcBef>
                <a:spcPct val="30000"/>
              </a:spcBef>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1、画出该网, 2、写出该网的邻接矩阵。</a:t>
            </a:r>
            <a:endParaRPr lang="en-US" altLang="zh-CN" sz="280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800">
                <a:latin typeface="黑体" panose="02010609060101010101" pitchFamily="49" charset="-122"/>
                <a:ea typeface="黑体" panose="02010609060101010101" pitchFamily="49" charset="-122"/>
              </a:rPr>
              <a:t>		</a:t>
            </a:r>
          </a:p>
        </p:txBody>
      </p:sp>
      <p:sp>
        <p:nvSpPr>
          <p:cNvPr id="31750" name="Rectangle 6">
            <a:extLst>
              <a:ext uri="{FF2B5EF4-FFF2-40B4-BE49-F238E27FC236}">
                <a16:creationId xmlns:a16="http://schemas.microsoft.com/office/drawing/2014/main" id="{43B8C0F0-474C-4E04-B005-CDF92EDAC34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31751" name="Group 29">
            <a:extLst>
              <a:ext uri="{FF2B5EF4-FFF2-40B4-BE49-F238E27FC236}">
                <a16:creationId xmlns:a16="http://schemas.microsoft.com/office/drawing/2014/main" id="{03E03A42-9CCC-4002-9141-976319F8C96E}"/>
              </a:ext>
            </a:extLst>
          </p:cNvPr>
          <p:cNvGrpSpPr>
            <a:grpSpLocks/>
          </p:cNvGrpSpPr>
          <p:nvPr/>
        </p:nvGrpSpPr>
        <p:grpSpPr bwMode="auto">
          <a:xfrm>
            <a:off x="6324600" y="5067300"/>
            <a:ext cx="2057400" cy="1676400"/>
            <a:chOff x="4032" y="3259"/>
            <a:chExt cx="1296" cy="1056"/>
          </a:xfrm>
        </p:grpSpPr>
        <p:grpSp>
          <p:nvGrpSpPr>
            <p:cNvPr id="31756" name="Group 9">
              <a:extLst>
                <a:ext uri="{FF2B5EF4-FFF2-40B4-BE49-F238E27FC236}">
                  <a16:creationId xmlns:a16="http://schemas.microsoft.com/office/drawing/2014/main" id="{81A07046-0E69-4100-94DE-42C623222834}"/>
                </a:ext>
              </a:extLst>
            </p:cNvPr>
            <p:cNvGrpSpPr>
              <a:grpSpLocks/>
            </p:cNvGrpSpPr>
            <p:nvPr/>
          </p:nvGrpSpPr>
          <p:grpSpPr bwMode="auto">
            <a:xfrm>
              <a:off x="4032" y="3259"/>
              <a:ext cx="1296" cy="1056"/>
              <a:chOff x="3696" y="2784"/>
              <a:chExt cx="1920" cy="1536"/>
            </a:xfrm>
          </p:grpSpPr>
          <p:sp>
            <p:nvSpPr>
              <p:cNvPr id="31763" name="Line 10">
                <a:extLst>
                  <a:ext uri="{FF2B5EF4-FFF2-40B4-BE49-F238E27FC236}">
                    <a16:creationId xmlns:a16="http://schemas.microsoft.com/office/drawing/2014/main" id="{651F4DEA-AEF8-4564-AEF1-D9A1AA43633B}"/>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1764" name="Line 11">
                <a:extLst>
                  <a:ext uri="{FF2B5EF4-FFF2-40B4-BE49-F238E27FC236}">
                    <a16:creationId xmlns:a16="http://schemas.microsoft.com/office/drawing/2014/main" id="{385A8E3A-E63B-4FBD-834A-2A52A8B8E51C}"/>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1765" name="Line 12">
                <a:extLst>
                  <a:ext uri="{FF2B5EF4-FFF2-40B4-BE49-F238E27FC236}">
                    <a16:creationId xmlns:a16="http://schemas.microsoft.com/office/drawing/2014/main" id="{BC4DE7CC-019F-47A1-AA51-0D5631B715A2}"/>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1766" name="Line 13">
                <a:extLst>
                  <a:ext uri="{FF2B5EF4-FFF2-40B4-BE49-F238E27FC236}">
                    <a16:creationId xmlns:a16="http://schemas.microsoft.com/office/drawing/2014/main" id="{B292062C-0114-4C67-9B1C-9A316FA85931}"/>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1767" name="Line 14">
                <a:extLst>
                  <a:ext uri="{FF2B5EF4-FFF2-40B4-BE49-F238E27FC236}">
                    <a16:creationId xmlns:a16="http://schemas.microsoft.com/office/drawing/2014/main" id="{5CCBDE4D-4A2B-46C6-8E6E-CA18D9523B03}"/>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1768" name="Line 15">
                <a:extLst>
                  <a:ext uri="{FF2B5EF4-FFF2-40B4-BE49-F238E27FC236}">
                    <a16:creationId xmlns:a16="http://schemas.microsoft.com/office/drawing/2014/main" id="{93FCB5C1-1C02-4D5D-8EF7-9986BC118C87}"/>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1769" name="Oval 16">
                <a:extLst>
                  <a:ext uri="{FF2B5EF4-FFF2-40B4-BE49-F238E27FC236}">
                    <a16:creationId xmlns:a16="http://schemas.microsoft.com/office/drawing/2014/main" id="{045AE983-4856-48CE-A8CB-E2D212468502}"/>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1</a:t>
                </a:r>
              </a:p>
            </p:txBody>
          </p:sp>
          <p:sp>
            <p:nvSpPr>
              <p:cNvPr id="31770" name="Oval 17">
                <a:extLst>
                  <a:ext uri="{FF2B5EF4-FFF2-40B4-BE49-F238E27FC236}">
                    <a16:creationId xmlns:a16="http://schemas.microsoft.com/office/drawing/2014/main" id="{4918D004-D474-4962-B206-2250AFDD69A9}"/>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3</a:t>
                </a:r>
              </a:p>
            </p:txBody>
          </p:sp>
          <p:sp>
            <p:nvSpPr>
              <p:cNvPr id="31771" name="Oval 18">
                <a:extLst>
                  <a:ext uri="{FF2B5EF4-FFF2-40B4-BE49-F238E27FC236}">
                    <a16:creationId xmlns:a16="http://schemas.microsoft.com/office/drawing/2014/main" id="{E2D59BF6-7852-4DDC-9F55-5823EC6D2E01}"/>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2</a:t>
                </a:r>
              </a:p>
            </p:txBody>
          </p:sp>
          <p:sp>
            <p:nvSpPr>
              <p:cNvPr id="31772" name="Oval 19">
                <a:extLst>
                  <a:ext uri="{FF2B5EF4-FFF2-40B4-BE49-F238E27FC236}">
                    <a16:creationId xmlns:a16="http://schemas.microsoft.com/office/drawing/2014/main" id="{3D3E4216-72C8-4489-A919-7196B67B41A1}"/>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4</a:t>
                </a:r>
              </a:p>
            </p:txBody>
          </p:sp>
          <p:sp>
            <p:nvSpPr>
              <p:cNvPr id="31773" name="Oval 20">
                <a:extLst>
                  <a:ext uri="{FF2B5EF4-FFF2-40B4-BE49-F238E27FC236}">
                    <a16:creationId xmlns:a16="http://schemas.microsoft.com/office/drawing/2014/main" id="{5CD1250B-1DC2-4BEB-96C4-9CDDF4DAFAB6}"/>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0</a:t>
                </a:r>
              </a:p>
            </p:txBody>
          </p:sp>
        </p:grpSp>
        <p:sp>
          <p:nvSpPr>
            <p:cNvPr id="31757" name="Text Box 21">
              <a:extLst>
                <a:ext uri="{FF2B5EF4-FFF2-40B4-BE49-F238E27FC236}">
                  <a16:creationId xmlns:a16="http://schemas.microsoft.com/office/drawing/2014/main" id="{14F7F9E6-7FB5-4C99-B4B8-AEA984A06122}"/>
                </a:ext>
              </a:extLst>
            </p:cNvPr>
            <p:cNvSpPr txBox="1">
              <a:spLocks noChangeArrowheads="1"/>
            </p:cNvSpPr>
            <p:nvPr/>
          </p:nvSpPr>
          <p:spPr bwMode="auto">
            <a:xfrm>
              <a:off x="4224" y="32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5</a:t>
              </a:r>
            </a:p>
          </p:txBody>
        </p:sp>
        <p:sp>
          <p:nvSpPr>
            <p:cNvPr id="31758" name="Text Box 22">
              <a:extLst>
                <a:ext uri="{FF2B5EF4-FFF2-40B4-BE49-F238E27FC236}">
                  <a16:creationId xmlns:a16="http://schemas.microsoft.com/office/drawing/2014/main" id="{B89258B4-9CC8-4798-BC16-B371B2F76C9A}"/>
                </a:ext>
              </a:extLst>
            </p:cNvPr>
            <p:cNvSpPr txBox="1">
              <a:spLocks noChangeArrowheads="1"/>
            </p:cNvSpPr>
            <p:nvPr/>
          </p:nvSpPr>
          <p:spPr bwMode="auto">
            <a:xfrm>
              <a:off x="4032" y="38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5</a:t>
              </a:r>
            </a:p>
          </p:txBody>
        </p:sp>
        <p:sp>
          <p:nvSpPr>
            <p:cNvPr id="31759" name="Text Box 23">
              <a:extLst>
                <a:ext uri="{FF2B5EF4-FFF2-40B4-BE49-F238E27FC236}">
                  <a16:creationId xmlns:a16="http://schemas.microsoft.com/office/drawing/2014/main" id="{14DC58C6-42D5-4F0C-99F8-BE6E24BF1B13}"/>
                </a:ext>
              </a:extLst>
            </p:cNvPr>
            <p:cNvSpPr txBox="1">
              <a:spLocks noChangeArrowheads="1"/>
            </p:cNvSpPr>
            <p:nvPr/>
          </p:nvSpPr>
          <p:spPr bwMode="auto">
            <a:xfrm>
              <a:off x="4848" y="326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15</a:t>
              </a:r>
            </a:p>
          </p:txBody>
        </p:sp>
        <p:sp>
          <p:nvSpPr>
            <p:cNvPr id="31760" name="Text Box 24">
              <a:extLst>
                <a:ext uri="{FF2B5EF4-FFF2-40B4-BE49-F238E27FC236}">
                  <a16:creationId xmlns:a16="http://schemas.microsoft.com/office/drawing/2014/main" id="{9B16A5B4-BD3A-4D61-85CB-368E9F375962}"/>
                </a:ext>
              </a:extLst>
            </p:cNvPr>
            <p:cNvSpPr txBox="1">
              <a:spLocks noChangeArrowheads="1"/>
            </p:cNvSpPr>
            <p:nvPr/>
          </p:nvSpPr>
          <p:spPr bwMode="auto">
            <a:xfrm>
              <a:off x="4560" y="38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1</a:t>
              </a:r>
            </a:p>
          </p:txBody>
        </p:sp>
        <p:sp>
          <p:nvSpPr>
            <p:cNvPr id="31761" name="Text Box 25">
              <a:extLst>
                <a:ext uri="{FF2B5EF4-FFF2-40B4-BE49-F238E27FC236}">
                  <a16:creationId xmlns:a16="http://schemas.microsoft.com/office/drawing/2014/main" id="{6A2BF5FD-CA59-45EC-B78E-ECE27994E595}"/>
                </a:ext>
              </a:extLst>
            </p:cNvPr>
            <p:cNvSpPr txBox="1">
              <a:spLocks noChangeArrowheads="1"/>
            </p:cNvSpPr>
            <p:nvPr/>
          </p:nvSpPr>
          <p:spPr bwMode="auto">
            <a:xfrm>
              <a:off x="4608" y="355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7</a:t>
              </a:r>
            </a:p>
          </p:txBody>
        </p:sp>
        <p:sp>
          <p:nvSpPr>
            <p:cNvPr id="31762" name="Text Box 26">
              <a:extLst>
                <a:ext uri="{FF2B5EF4-FFF2-40B4-BE49-F238E27FC236}">
                  <a16:creationId xmlns:a16="http://schemas.microsoft.com/office/drawing/2014/main" id="{7917E28D-076B-40DD-A2B6-DDD6A4FC9B3A}"/>
                </a:ext>
              </a:extLst>
            </p:cNvPr>
            <p:cNvSpPr txBox="1">
              <a:spLocks noChangeArrowheads="1"/>
            </p:cNvSpPr>
            <p:nvPr/>
          </p:nvSpPr>
          <p:spPr bwMode="auto">
            <a:xfrm>
              <a:off x="4656" y="398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2</a:t>
              </a:r>
            </a:p>
          </p:txBody>
        </p:sp>
      </p:grpSp>
      <p:grpSp>
        <p:nvGrpSpPr>
          <p:cNvPr id="4" name="Group 31">
            <a:extLst>
              <a:ext uri="{FF2B5EF4-FFF2-40B4-BE49-F238E27FC236}">
                <a16:creationId xmlns:a16="http://schemas.microsoft.com/office/drawing/2014/main" id="{BC60CBF1-6AD7-4071-BD38-400DDCD925F6}"/>
              </a:ext>
            </a:extLst>
          </p:cNvPr>
          <p:cNvGrpSpPr>
            <a:grpSpLocks/>
          </p:cNvGrpSpPr>
          <p:nvPr/>
        </p:nvGrpSpPr>
        <p:grpSpPr bwMode="auto">
          <a:xfrm>
            <a:off x="1143000" y="5067300"/>
            <a:ext cx="3124200" cy="1706563"/>
            <a:chOff x="720" y="3192"/>
            <a:chExt cx="1968" cy="1075"/>
          </a:xfrm>
        </p:grpSpPr>
        <p:sp>
          <p:nvSpPr>
            <p:cNvPr id="31753" name="AutoShape 27">
              <a:extLst>
                <a:ext uri="{FF2B5EF4-FFF2-40B4-BE49-F238E27FC236}">
                  <a16:creationId xmlns:a16="http://schemas.microsoft.com/office/drawing/2014/main" id="{75D29A62-A219-40A6-9E06-C1FB60100A5B}"/>
                </a:ext>
              </a:extLst>
            </p:cNvPr>
            <p:cNvSpPr>
              <a:spLocks/>
            </p:cNvSpPr>
            <p:nvPr/>
          </p:nvSpPr>
          <p:spPr bwMode="auto">
            <a:xfrm>
              <a:off x="720" y="3264"/>
              <a:ext cx="48" cy="864"/>
            </a:xfrm>
            <a:prstGeom prst="leftBracket">
              <a:avLst>
                <a:gd name="adj" fmla="val 1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54" name="AutoShape 28">
              <a:extLst>
                <a:ext uri="{FF2B5EF4-FFF2-40B4-BE49-F238E27FC236}">
                  <a16:creationId xmlns:a16="http://schemas.microsoft.com/office/drawing/2014/main" id="{054FC115-FF66-41C8-85F6-406B24777867}"/>
                </a:ext>
              </a:extLst>
            </p:cNvPr>
            <p:cNvSpPr>
              <a:spLocks/>
            </p:cNvSpPr>
            <p:nvPr/>
          </p:nvSpPr>
          <p:spPr bwMode="auto">
            <a:xfrm>
              <a:off x="2640" y="3264"/>
              <a:ext cx="48" cy="912"/>
            </a:xfrm>
            <a:prstGeom prst="rightBracket">
              <a:avLst>
                <a:gd name="adj" fmla="val 158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1755" name="Rectangle 30">
              <a:extLst>
                <a:ext uri="{FF2B5EF4-FFF2-40B4-BE49-F238E27FC236}">
                  <a16:creationId xmlns:a16="http://schemas.microsoft.com/office/drawing/2014/main" id="{49C0881B-15E4-4E98-A10E-D7498115B0DB}"/>
                </a:ext>
              </a:extLst>
            </p:cNvPr>
            <p:cNvSpPr>
              <a:spLocks noChangeArrowheads="1"/>
            </p:cNvSpPr>
            <p:nvPr/>
          </p:nvSpPr>
          <p:spPr bwMode="auto">
            <a:xfrm>
              <a:off x="864" y="3192"/>
              <a:ext cx="1728" cy="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5  ∞   7  15</a:t>
              </a:r>
            </a:p>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   5  ∞  ∞</a:t>
              </a:r>
            </a:p>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  ∞  ∞   1</a:t>
              </a:r>
            </a:p>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   2  ∞  ∞</a:t>
              </a:r>
            </a:p>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  ∞  ∞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42EB1BE-B51D-4FDD-BBF8-8F88BE336158}"/>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一、邻接矩阵(定义)</a:t>
            </a:r>
            <a:endParaRPr lang="en-US" altLang="zh-CN" sz="3200">
              <a:latin typeface="黑体" panose="02010609060101010101" pitchFamily="49" charset="-122"/>
              <a:ea typeface="黑体" panose="02010609060101010101" pitchFamily="49" charset="-122"/>
            </a:endParaRPr>
          </a:p>
        </p:txBody>
      </p:sp>
      <p:sp>
        <p:nvSpPr>
          <p:cNvPr id="32771" name="Text Box 3">
            <a:extLst>
              <a:ext uri="{FF2B5EF4-FFF2-40B4-BE49-F238E27FC236}">
                <a16:creationId xmlns:a16="http://schemas.microsoft.com/office/drawing/2014/main" id="{04E77EA9-47C1-4258-AE34-5DAC0616070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765215F-990A-4BE2-9218-CEE6F54B483F}" type="slidenum">
              <a:rPr lang="zh-CN" altLang="en-US" sz="2400"/>
              <a:pPr algn="r" eaLnBrk="1" hangingPunct="1">
                <a:spcBef>
                  <a:spcPct val="50000"/>
                </a:spcBef>
                <a:buClrTx/>
                <a:buSzTx/>
                <a:buFontTx/>
                <a:buNone/>
              </a:pPr>
              <a:t>24</a:t>
            </a:fld>
            <a:endParaRPr lang="en-US" altLang="zh-CN" sz="2400"/>
          </a:p>
        </p:txBody>
      </p:sp>
      <p:sp>
        <p:nvSpPr>
          <p:cNvPr id="32772" name="Text Box 4">
            <a:extLst>
              <a:ext uri="{FF2B5EF4-FFF2-40B4-BE49-F238E27FC236}">
                <a16:creationId xmlns:a16="http://schemas.microsoft.com/office/drawing/2014/main" id="{5D22B30C-399C-48C4-9E2A-0E635598789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32773" name="Rectangle 5">
            <a:extLst>
              <a:ext uri="{FF2B5EF4-FFF2-40B4-BE49-F238E27FC236}">
                <a16:creationId xmlns:a16="http://schemas.microsoft.com/office/drawing/2014/main" id="{9EB15877-031C-4EF8-BA74-78D2FEBE4797}"/>
              </a:ext>
            </a:extLst>
          </p:cNvPr>
          <p:cNvSpPr>
            <a:spLocks noGrp="1" noChangeArrowheads="1"/>
          </p:cNvSpPr>
          <p:nvPr>
            <p:ph type="body" idx="1"/>
          </p:nvPr>
        </p:nvSpPr>
        <p:spPr>
          <a:xfrm>
            <a:off x="558562" y="2819400"/>
            <a:ext cx="8356838" cy="4038600"/>
          </a:xfrm>
        </p:spPr>
        <p:txBody>
          <a:bodyPr/>
          <a:lstStyle/>
          <a:p>
            <a:pPr eaLnBrk="1" hangingPunct="1">
              <a:spcBef>
                <a:spcPct val="50000"/>
              </a:spcBef>
              <a:buNone/>
            </a:pPr>
            <a:r>
              <a:rPr lang="en-US" altLang="zh-CN" sz="2000" b="1" dirty="0">
                <a:latin typeface="黑体" panose="02010609060101010101" pitchFamily="49" charset="-122"/>
                <a:ea typeface="黑体" panose="02010609060101010101" pitchFamily="49" charset="-122"/>
              </a:rPr>
              <a:t>const int </a:t>
            </a:r>
            <a:r>
              <a:rPr lang="zh-CN" altLang="zh-CN" sz="2000" b="1" dirty="0">
                <a:latin typeface="黑体" panose="02010609060101010101" pitchFamily="49" charset="-122"/>
                <a:ea typeface="黑体" panose="02010609060101010101" pitchFamily="49" charset="-122"/>
              </a:rPr>
              <a:t>INFINITY</a:t>
            </a:r>
            <a:r>
              <a:rPr lang="en-US" altLang="zh-CN" sz="2000" b="1" dirty="0">
                <a:latin typeface="黑体" panose="02010609060101010101" pitchFamily="49" charset="-122"/>
                <a:ea typeface="黑体" panose="02010609060101010101" pitchFamily="49" charset="-122"/>
              </a:rPr>
              <a:t>=</a:t>
            </a:r>
            <a:r>
              <a:rPr lang="zh-CN" altLang="zh-CN" sz="2000" b="1" dirty="0">
                <a:latin typeface="黑体" panose="02010609060101010101" pitchFamily="49" charset="-122"/>
                <a:ea typeface="黑体" panose="02010609060101010101" pitchFamily="49" charset="-122"/>
              </a:rPr>
              <a:t>100</a:t>
            </a:r>
            <a:r>
              <a:rPr lang="en-US" altLang="zh-CN" sz="2000" b="1" dirty="0">
                <a:latin typeface="黑体" panose="02010609060101010101" pitchFamily="49" charset="-122"/>
                <a:ea typeface="黑体" panose="02010609060101010101" pitchFamily="49" charset="-122"/>
              </a:rPr>
              <a:t>0;</a:t>
            </a:r>
            <a:r>
              <a:rPr lang="zh-CN" altLang="zh-CN" sz="2000" b="1" dirty="0">
                <a:latin typeface="黑体" panose="02010609060101010101" pitchFamily="49" charset="-122"/>
                <a:ea typeface="黑体" panose="02010609060101010101" pitchFamily="49" charset="-122"/>
              </a:rPr>
              <a:t>	// 无穷大</a:t>
            </a:r>
            <a:endParaRPr lang="en-US" altLang="zh-CN" sz="2000" b="1" dirty="0">
              <a:latin typeface="黑体" panose="02010609060101010101" pitchFamily="49" charset="-122"/>
              <a:ea typeface="黑体" panose="02010609060101010101" pitchFamily="49" charset="-122"/>
            </a:endParaRPr>
          </a:p>
          <a:p>
            <a:pPr eaLnBrk="1" hangingPunct="1">
              <a:spcBef>
                <a:spcPct val="50000"/>
              </a:spcBef>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class</a:t>
            </a:r>
            <a:r>
              <a:rPr lang="zh-CN" altLang="zh-CN"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Graph</a:t>
            </a:r>
            <a:r>
              <a:rPr lang="zh-CN" altLang="zh-CN" sz="2000" b="1" dirty="0">
                <a:latin typeface="黑体" panose="02010609060101010101" pitchFamily="49" charset="-122"/>
                <a:ea typeface="黑体" panose="02010609060101010101" pitchFamily="49" charset="-122"/>
              </a:rPr>
              <a:t>{</a:t>
            </a:r>
          </a:p>
          <a:p>
            <a:pPr eaLnBrk="1" hangingPunct="1">
              <a:spcBef>
                <a:spcPct val="50000"/>
              </a:spcBef>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int  VertexNum;	</a:t>
            </a:r>
            <a:r>
              <a:rPr lang="en-US" altLang="zh-CN"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 顶点数</a:t>
            </a:r>
          </a:p>
          <a:p>
            <a:pPr eaLnBrk="1" hangingPunct="1">
              <a:spcBef>
                <a:spcPct val="50000"/>
              </a:spcBef>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string</a:t>
            </a:r>
            <a:r>
              <a:rPr lang="zh-CN"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a:t>
            </a:r>
            <a:r>
              <a:rPr lang="zh-CN" altLang="zh-CN" sz="2000" b="1" dirty="0">
                <a:latin typeface="黑体" panose="02010609060101010101" pitchFamily="49" charset="-122"/>
                <a:ea typeface="黑体" panose="02010609060101010101" pitchFamily="49" charset="-122"/>
              </a:rPr>
              <a:t>Vertex;</a:t>
            </a:r>
            <a:r>
              <a:rPr lang="en-US" altLang="zh-CN"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 顶点</a:t>
            </a:r>
            <a:r>
              <a:rPr lang="zh-CN" altLang="en-US" sz="2000" b="1" dirty="0">
                <a:latin typeface="黑体" panose="02010609060101010101" pitchFamily="49" charset="-122"/>
                <a:ea typeface="黑体" panose="02010609060101010101" pitchFamily="49" charset="-122"/>
              </a:rPr>
              <a:t>数组</a:t>
            </a:r>
            <a:endParaRPr lang="zh-CN" altLang="zh-CN" sz="2000" b="1" dirty="0">
              <a:latin typeface="黑体" panose="02010609060101010101" pitchFamily="49" charset="-122"/>
              <a:ea typeface="黑体" panose="02010609060101010101" pitchFamily="49" charset="-122"/>
            </a:endParaRPr>
          </a:p>
          <a:p>
            <a:pPr eaLnBrk="1" hangingPunct="1">
              <a:spcBef>
                <a:spcPct val="50000"/>
              </a:spcBef>
              <a:buNone/>
            </a:pPr>
            <a:r>
              <a:rPr lang="zh-CN" altLang="zh-CN" sz="2000" b="1" dirty="0">
                <a:latin typeface="黑体" panose="02010609060101010101" pitchFamily="49" charset="-122"/>
                <a:ea typeface="黑体" panose="02010609060101010101" pitchFamily="49" charset="-122"/>
              </a:rPr>
              <a:t>	int  </a:t>
            </a:r>
            <a:r>
              <a:rPr lang="zh-CN" altLang="en-US" sz="2000" b="1" dirty="0">
                <a:latin typeface="黑体" panose="02010609060101010101" pitchFamily="49" charset="-122"/>
                <a:ea typeface="黑体" panose="02010609060101010101" pitchFamily="49" charset="-122"/>
              </a:rPr>
              <a:t>**</a:t>
            </a:r>
            <a:r>
              <a:rPr lang="zh-CN" altLang="zh-CN" sz="2000" b="1" dirty="0">
                <a:latin typeface="黑体" panose="02010609060101010101" pitchFamily="49" charset="-122"/>
                <a:ea typeface="黑体" panose="02010609060101010101" pitchFamily="49" charset="-122"/>
              </a:rPr>
              <a:t>AdjMatrix; </a:t>
            </a:r>
            <a:r>
              <a:rPr lang="en-US" altLang="zh-CN"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 邻接矩阵	</a:t>
            </a:r>
            <a:endParaRPr lang="en-US" altLang="zh-CN" sz="2000" b="1" dirty="0">
              <a:latin typeface="黑体" panose="02010609060101010101" pitchFamily="49" charset="-122"/>
              <a:ea typeface="黑体" panose="02010609060101010101" pitchFamily="49" charset="-122"/>
            </a:endParaRPr>
          </a:p>
          <a:p>
            <a:pPr eaLnBrk="1" hangingPunct="1">
              <a:spcBef>
                <a:spcPct val="50000"/>
              </a:spcBef>
              <a:buNone/>
            </a:pPr>
            <a:r>
              <a:rPr lang="en-US" altLang="zh-CN" sz="2000" b="1" dirty="0">
                <a:latin typeface="黑体" panose="02010609060101010101" pitchFamily="49" charset="-122"/>
                <a:ea typeface="黑体" panose="02010609060101010101" pitchFamily="49" charset="-122"/>
              </a:rPr>
              <a:t>public:</a:t>
            </a:r>
          </a:p>
          <a:p>
            <a:pPr eaLnBrk="1" hangingPunct="1">
              <a:spcBef>
                <a:spcPct val="50000"/>
              </a:spcBef>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各种方法</a:t>
            </a:r>
            <a:endParaRPr lang="zh-CN" altLang="zh-CN" sz="2000" b="1" dirty="0">
              <a:latin typeface="黑体" panose="02010609060101010101" pitchFamily="49" charset="-122"/>
              <a:ea typeface="黑体" panose="02010609060101010101" pitchFamily="49" charset="-122"/>
            </a:endParaRPr>
          </a:p>
          <a:p>
            <a:pPr eaLnBrk="1" hangingPunct="1">
              <a:spcBef>
                <a:spcPct val="50000"/>
              </a:spcBef>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a:t>
            </a:r>
            <a:endParaRPr lang="zh-CN" altLang="zh-CN" sz="2000" b="1" dirty="0">
              <a:latin typeface="黑体" panose="02010609060101010101" pitchFamily="49" charset="-122"/>
              <a:ea typeface="黑体" panose="02010609060101010101" pitchFamily="49" charset="-122"/>
            </a:endParaRPr>
          </a:p>
        </p:txBody>
      </p:sp>
      <p:sp>
        <p:nvSpPr>
          <p:cNvPr id="32774" name="Rectangle 6">
            <a:extLst>
              <a:ext uri="{FF2B5EF4-FFF2-40B4-BE49-F238E27FC236}">
                <a16:creationId xmlns:a16="http://schemas.microsoft.com/office/drawing/2014/main" id="{E67A8D5E-3831-471F-86E8-1567E20BE36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32775" name="Group 30">
            <a:extLst>
              <a:ext uri="{FF2B5EF4-FFF2-40B4-BE49-F238E27FC236}">
                <a16:creationId xmlns:a16="http://schemas.microsoft.com/office/drawing/2014/main" id="{5CEDB12C-BF0E-42AF-B91A-4A42845554A9}"/>
              </a:ext>
            </a:extLst>
          </p:cNvPr>
          <p:cNvGrpSpPr>
            <a:grpSpLocks/>
          </p:cNvGrpSpPr>
          <p:nvPr/>
        </p:nvGrpSpPr>
        <p:grpSpPr bwMode="auto">
          <a:xfrm>
            <a:off x="6443274" y="5105400"/>
            <a:ext cx="2057400" cy="1600200"/>
            <a:chOff x="3648" y="2875"/>
            <a:chExt cx="1824" cy="1440"/>
          </a:xfrm>
        </p:grpSpPr>
        <p:sp>
          <p:nvSpPr>
            <p:cNvPr id="32781" name="Line 31">
              <a:extLst>
                <a:ext uri="{FF2B5EF4-FFF2-40B4-BE49-F238E27FC236}">
                  <a16:creationId xmlns:a16="http://schemas.microsoft.com/office/drawing/2014/main" id="{229DF6D4-D609-40D8-BA8A-B55406B04A53}"/>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2" name="Line 32">
              <a:extLst>
                <a:ext uri="{FF2B5EF4-FFF2-40B4-BE49-F238E27FC236}">
                  <a16:creationId xmlns:a16="http://schemas.microsoft.com/office/drawing/2014/main" id="{B1E76183-A08F-4E66-A829-5DB0D8045CB1}"/>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3" name="Line 33">
              <a:extLst>
                <a:ext uri="{FF2B5EF4-FFF2-40B4-BE49-F238E27FC236}">
                  <a16:creationId xmlns:a16="http://schemas.microsoft.com/office/drawing/2014/main" id="{8BBC475A-8255-40B0-AFA8-358D3A5FAA2E}"/>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4" name="Line 34">
              <a:extLst>
                <a:ext uri="{FF2B5EF4-FFF2-40B4-BE49-F238E27FC236}">
                  <a16:creationId xmlns:a16="http://schemas.microsoft.com/office/drawing/2014/main" id="{70FEE9F8-ED70-40FB-AC03-BF41AADE5574}"/>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5" name="Line 35">
              <a:extLst>
                <a:ext uri="{FF2B5EF4-FFF2-40B4-BE49-F238E27FC236}">
                  <a16:creationId xmlns:a16="http://schemas.microsoft.com/office/drawing/2014/main" id="{58AC00C7-665C-474D-AA23-85808DB75597}"/>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6" name="Line 36">
              <a:extLst>
                <a:ext uri="{FF2B5EF4-FFF2-40B4-BE49-F238E27FC236}">
                  <a16:creationId xmlns:a16="http://schemas.microsoft.com/office/drawing/2014/main" id="{13AF693E-B744-488D-AB4F-64908F49CFED}"/>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7" name="Line 37">
              <a:extLst>
                <a:ext uri="{FF2B5EF4-FFF2-40B4-BE49-F238E27FC236}">
                  <a16:creationId xmlns:a16="http://schemas.microsoft.com/office/drawing/2014/main" id="{9CD851C7-165F-4511-AE7E-9B6161B12832}"/>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8" name="Line 38">
              <a:extLst>
                <a:ext uri="{FF2B5EF4-FFF2-40B4-BE49-F238E27FC236}">
                  <a16:creationId xmlns:a16="http://schemas.microsoft.com/office/drawing/2014/main" id="{519D5E50-F740-43E8-84A9-B922F18E0E65}"/>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89" name="Line 39">
              <a:extLst>
                <a:ext uri="{FF2B5EF4-FFF2-40B4-BE49-F238E27FC236}">
                  <a16:creationId xmlns:a16="http://schemas.microsoft.com/office/drawing/2014/main" id="{70483E6C-A965-44DF-818F-70F62FEFEE09}"/>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2790" name="Line 40">
              <a:extLst>
                <a:ext uri="{FF2B5EF4-FFF2-40B4-BE49-F238E27FC236}">
                  <a16:creationId xmlns:a16="http://schemas.microsoft.com/office/drawing/2014/main" id="{3BF1A696-41C4-4C3D-B5AF-EA02D72349D3}"/>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32791" name="Group 41">
              <a:extLst>
                <a:ext uri="{FF2B5EF4-FFF2-40B4-BE49-F238E27FC236}">
                  <a16:creationId xmlns:a16="http://schemas.microsoft.com/office/drawing/2014/main" id="{5EA89119-21CB-4FB4-8463-99E283EC8330}"/>
                </a:ext>
              </a:extLst>
            </p:cNvPr>
            <p:cNvGrpSpPr>
              <a:grpSpLocks/>
            </p:cNvGrpSpPr>
            <p:nvPr/>
          </p:nvGrpSpPr>
          <p:grpSpPr bwMode="auto">
            <a:xfrm>
              <a:off x="3648" y="2875"/>
              <a:ext cx="1824" cy="1440"/>
              <a:chOff x="3648" y="2880"/>
              <a:chExt cx="1824" cy="1440"/>
            </a:xfrm>
          </p:grpSpPr>
          <p:sp>
            <p:nvSpPr>
              <p:cNvPr id="32792" name="Oval 42">
                <a:extLst>
                  <a:ext uri="{FF2B5EF4-FFF2-40B4-BE49-F238E27FC236}">
                    <a16:creationId xmlns:a16="http://schemas.microsoft.com/office/drawing/2014/main" id="{6C7047DF-FA33-433F-938D-5824714373F3}"/>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1</a:t>
                </a:r>
              </a:p>
            </p:txBody>
          </p:sp>
          <p:sp>
            <p:nvSpPr>
              <p:cNvPr id="32793" name="Oval 43">
                <a:extLst>
                  <a:ext uri="{FF2B5EF4-FFF2-40B4-BE49-F238E27FC236}">
                    <a16:creationId xmlns:a16="http://schemas.microsoft.com/office/drawing/2014/main" id="{630913B4-E44C-49F1-8F36-AC7BB080EC78}"/>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3</a:t>
                </a:r>
              </a:p>
            </p:txBody>
          </p:sp>
          <p:sp>
            <p:nvSpPr>
              <p:cNvPr id="32794" name="Oval 44">
                <a:extLst>
                  <a:ext uri="{FF2B5EF4-FFF2-40B4-BE49-F238E27FC236}">
                    <a16:creationId xmlns:a16="http://schemas.microsoft.com/office/drawing/2014/main" id="{03672BB7-7B53-4A20-87D8-558996DC4462}"/>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2</a:t>
                </a:r>
              </a:p>
            </p:txBody>
          </p:sp>
          <p:sp>
            <p:nvSpPr>
              <p:cNvPr id="32795" name="Oval 45">
                <a:extLst>
                  <a:ext uri="{FF2B5EF4-FFF2-40B4-BE49-F238E27FC236}">
                    <a16:creationId xmlns:a16="http://schemas.microsoft.com/office/drawing/2014/main" id="{359F2F70-4B70-45B7-A473-A7AFD7AF1FA6}"/>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5</a:t>
                </a:r>
              </a:p>
            </p:txBody>
          </p:sp>
          <p:sp>
            <p:nvSpPr>
              <p:cNvPr id="32796" name="Oval 46">
                <a:extLst>
                  <a:ext uri="{FF2B5EF4-FFF2-40B4-BE49-F238E27FC236}">
                    <a16:creationId xmlns:a16="http://schemas.microsoft.com/office/drawing/2014/main" id="{4023BDBF-AA7B-46A3-9774-4C9A576AD128}"/>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4</a:t>
                </a:r>
              </a:p>
            </p:txBody>
          </p:sp>
          <p:sp>
            <p:nvSpPr>
              <p:cNvPr id="32797" name="Oval 47">
                <a:extLst>
                  <a:ext uri="{FF2B5EF4-FFF2-40B4-BE49-F238E27FC236}">
                    <a16:creationId xmlns:a16="http://schemas.microsoft.com/office/drawing/2014/main" id="{109000A8-7F49-45BA-9D0D-0210ACFDCA56}"/>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0</a:t>
                </a:r>
              </a:p>
            </p:txBody>
          </p:sp>
        </p:grpSp>
      </p:grpSp>
      <p:grpSp>
        <p:nvGrpSpPr>
          <p:cNvPr id="4" name="Group 48">
            <a:extLst>
              <a:ext uri="{FF2B5EF4-FFF2-40B4-BE49-F238E27FC236}">
                <a16:creationId xmlns:a16="http://schemas.microsoft.com/office/drawing/2014/main" id="{C7DB8956-669D-462E-9AE9-A847AD554811}"/>
              </a:ext>
            </a:extLst>
          </p:cNvPr>
          <p:cNvGrpSpPr>
            <a:grpSpLocks/>
          </p:cNvGrpSpPr>
          <p:nvPr/>
        </p:nvGrpSpPr>
        <p:grpSpPr bwMode="auto">
          <a:xfrm>
            <a:off x="6051467" y="2964022"/>
            <a:ext cx="2514600" cy="1920875"/>
            <a:chOff x="624" y="4320"/>
            <a:chExt cx="1584" cy="1210"/>
          </a:xfrm>
        </p:grpSpPr>
        <p:grpSp>
          <p:nvGrpSpPr>
            <p:cNvPr id="32777" name="Group 49">
              <a:extLst>
                <a:ext uri="{FF2B5EF4-FFF2-40B4-BE49-F238E27FC236}">
                  <a16:creationId xmlns:a16="http://schemas.microsoft.com/office/drawing/2014/main" id="{E8B163DD-2FF6-4CEF-BE0D-E1FD284D1372}"/>
                </a:ext>
              </a:extLst>
            </p:cNvPr>
            <p:cNvGrpSpPr>
              <a:grpSpLocks/>
            </p:cNvGrpSpPr>
            <p:nvPr/>
          </p:nvGrpSpPr>
          <p:grpSpPr bwMode="auto">
            <a:xfrm>
              <a:off x="624" y="4416"/>
              <a:ext cx="1584" cy="1008"/>
              <a:chOff x="624" y="4416"/>
              <a:chExt cx="1584" cy="1008"/>
            </a:xfrm>
          </p:grpSpPr>
          <p:sp>
            <p:nvSpPr>
              <p:cNvPr id="32779" name="AutoShape 50">
                <a:extLst>
                  <a:ext uri="{FF2B5EF4-FFF2-40B4-BE49-F238E27FC236}">
                    <a16:creationId xmlns:a16="http://schemas.microsoft.com/office/drawing/2014/main" id="{D510EB66-F913-4741-834B-A01E4E22F05E}"/>
                  </a:ext>
                </a:extLst>
              </p:cNvPr>
              <p:cNvSpPr>
                <a:spLocks/>
              </p:cNvSpPr>
              <p:nvPr/>
            </p:nvSpPr>
            <p:spPr bwMode="auto">
              <a:xfrm>
                <a:off x="624" y="4464"/>
                <a:ext cx="48" cy="960"/>
              </a:xfrm>
              <a:prstGeom prst="leftBracket">
                <a:avLst>
                  <a:gd name="adj" fmla="val 16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2780" name="AutoShape 51">
                <a:extLst>
                  <a:ext uri="{FF2B5EF4-FFF2-40B4-BE49-F238E27FC236}">
                    <a16:creationId xmlns:a16="http://schemas.microsoft.com/office/drawing/2014/main" id="{54986589-3D68-4622-8A0B-B5AA2A04972C}"/>
                  </a:ext>
                </a:extLst>
              </p:cNvPr>
              <p:cNvSpPr>
                <a:spLocks/>
              </p:cNvSpPr>
              <p:nvPr/>
            </p:nvSpPr>
            <p:spPr bwMode="auto">
              <a:xfrm flipH="1">
                <a:off x="2160" y="4416"/>
                <a:ext cx="48" cy="1008"/>
              </a:xfrm>
              <a:prstGeom prst="leftBracket">
                <a:avLst>
                  <a:gd name="adj" fmla="val 17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32778" name="Text Box 52">
              <a:extLst>
                <a:ext uri="{FF2B5EF4-FFF2-40B4-BE49-F238E27FC236}">
                  <a16:creationId xmlns:a16="http://schemas.microsoft.com/office/drawing/2014/main" id="{0A927B83-99CC-4C28-9261-E6DEA52F6CAD}"/>
                </a:ext>
              </a:extLst>
            </p:cNvPr>
            <p:cNvSpPr txBox="1">
              <a:spLocks noChangeArrowheads="1"/>
            </p:cNvSpPr>
            <p:nvPr/>
          </p:nvSpPr>
          <p:spPr bwMode="auto">
            <a:xfrm>
              <a:off x="720" y="4320"/>
              <a:ext cx="148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0  1  0  0  1  1                      </a:t>
              </a:r>
            </a:p>
            <a:p>
              <a:pPr eaLnBrk="1" hangingPunct="1">
                <a:spcBef>
                  <a:spcPct val="0"/>
                </a:spcBef>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1  0  1  1  0  1</a:t>
              </a:r>
            </a:p>
            <a:p>
              <a:pPr eaLnBrk="1" hangingPunct="1">
                <a:spcBef>
                  <a:spcPct val="0"/>
                </a:spcBef>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0  1  0  1  0  0</a:t>
              </a:r>
            </a:p>
            <a:p>
              <a:pPr eaLnBrk="1" hangingPunct="1">
                <a:spcBef>
                  <a:spcPct val="0"/>
                </a:spcBef>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0  1  1  0  1  1</a:t>
              </a:r>
            </a:p>
            <a:p>
              <a:pPr eaLnBrk="1" hangingPunct="1">
                <a:spcBef>
                  <a:spcPct val="0"/>
                </a:spcBef>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1  0  0  1  0  1</a:t>
              </a:r>
            </a:p>
            <a:p>
              <a:pPr eaLnBrk="1" hangingPunct="1">
                <a:spcBef>
                  <a:spcPct val="0"/>
                </a:spcBef>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1  1  0  1  1  0</a:t>
              </a:r>
              <a:endParaRPr lang="zh-CN" altLang="en-US" sz="24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81073B4-CE31-47B4-AECB-84DA923621E7}"/>
              </a:ext>
            </a:extLst>
          </p:cNvPr>
          <p:cNvSpPr>
            <a:spLocks noGrp="1" noChangeArrowheads="1"/>
          </p:cNvSpPr>
          <p:nvPr>
            <p:ph type="title"/>
          </p:nvPr>
        </p:nvSpPr>
        <p:spPr>
          <a:xfrm>
            <a:off x="430344" y="1844675"/>
            <a:ext cx="6629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一、邻接矩阵(创建)</a:t>
            </a:r>
            <a:endParaRPr lang="en-US" altLang="zh-CN" sz="3200" dirty="0">
              <a:latin typeface="黑体" panose="02010609060101010101" pitchFamily="49" charset="-122"/>
              <a:ea typeface="黑体" panose="02010609060101010101" pitchFamily="49" charset="-122"/>
            </a:endParaRPr>
          </a:p>
        </p:txBody>
      </p:sp>
      <p:sp>
        <p:nvSpPr>
          <p:cNvPr id="34819" name="Text Box 3">
            <a:extLst>
              <a:ext uri="{FF2B5EF4-FFF2-40B4-BE49-F238E27FC236}">
                <a16:creationId xmlns:a16="http://schemas.microsoft.com/office/drawing/2014/main" id="{3BDCB482-0B87-44C1-94DA-FA7C6E730D8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DA83004-AB80-4361-A6BB-EF390141E565}" type="slidenum">
              <a:rPr lang="zh-CN" altLang="en-US" sz="2400"/>
              <a:pPr algn="r" eaLnBrk="1" hangingPunct="1">
                <a:spcBef>
                  <a:spcPct val="50000"/>
                </a:spcBef>
                <a:buClrTx/>
                <a:buSzTx/>
                <a:buFontTx/>
                <a:buNone/>
              </a:pPr>
              <a:t>25</a:t>
            </a:fld>
            <a:endParaRPr lang="en-US" altLang="zh-CN" sz="2400"/>
          </a:p>
        </p:txBody>
      </p:sp>
      <p:sp>
        <p:nvSpPr>
          <p:cNvPr id="34820" name="Text Box 4">
            <a:extLst>
              <a:ext uri="{FF2B5EF4-FFF2-40B4-BE49-F238E27FC236}">
                <a16:creationId xmlns:a16="http://schemas.microsoft.com/office/drawing/2014/main" id="{4F11BDE9-655E-4FEF-85EF-95C30C65A1A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34821" name="Rectangle 5">
            <a:extLst>
              <a:ext uri="{FF2B5EF4-FFF2-40B4-BE49-F238E27FC236}">
                <a16:creationId xmlns:a16="http://schemas.microsoft.com/office/drawing/2014/main" id="{9C36A8C5-8322-4BE5-A356-56E8B797F191}"/>
              </a:ext>
            </a:extLst>
          </p:cNvPr>
          <p:cNvSpPr>
            <a:spLocks noGrp="1" noChangeArrowheads="1"/>
          </p:cNvSpPr>
          <p:nvPr>
            <p:ph type="body" idx="1"/>
          </p:nvPr>
        </p:nvSpPr>
        <p:spPr>
          <a:xfrm>
            <a:off x="381000" y="2686217"/>
            <a:ext cx="8763000" cy="4038600"/>
          </a:xfrm>
        </p:spPr>
        <p:txBody>
          <a:bodyPr/>
          <a:lstStyle/>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void CreateGraph(</a:t>
            </a:r>
            <a:r>
              <a:rPr lang="en-US" altLang="zh-CN"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	// 生成图</a:t>
            </a:r>
          </a:p>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cin &gt;&gt; VertexNum;	//输入顶点样本数目</a:t>
            </a:r>
            <a:endParaRPr lang="en-US" altLang="zh-CN" sz="2000" b="1" dirty="0">
              <a:latin typeface="黑体" panose="02010609060101010101" pitchFamily="49" charset="-122"/>
              <a:ea typeface="黑体" panose="02010609060101010101" pitchFamily="49" charset="-122"/>
            </a:endParaRPr>
          </a:p>
          <a:p>
            <a:pPr eaLnBrk="1" hangingPunct="1">
              <a:lnSpc>
                <a:spcPct val="85000"/>
              </a:lnSpc>
              <a:buNone/>
            </a:pPr>
            <a:r>
              <a:rPr lang="en-US" altLang="zh-CN" sz="2000" b="1" dirty="0">
                <a:solidFill>
                  <a:srgbClr val="0070C0"/>
                </a:solidFill>
                <a:latin typeface="黑体" panose="02010609060101010101" pitchFamily="49" charset="-122"/>
                <a:ea typeface="黑体" panose="02010609060101010101" pitchFamily="49" charset="-122"/>
              </a:rPr>
              <a:t>   </a:t>
            </a:r>
            <a:r>
              <a:rPr lang="zh-CN" altLang="zh-CN" sz="2000" b="1" dirty="0">
                <a:solidFill>
                  <a:srgbClr val="0070C0"/>
                </a:solidFill>
                <a:latin typeface="黑体" panose="02010609060101010101" pitchFamily="49" charset="-122"/>
                <a:ea typeface="黑体" panose="02010609060101010101" pitchFamily="49" charset="-122"/>
              </a:rPr>
              <a:t>Vertex</a:t>
            </a:r>
            <a:r>
              <a:rPr lang="en-US" altLang="zh-CN" sz="2000" b="1" dirty="0">
                <a:solidFill>
                  <a:srgbClr val="0070C0"/>
                </a:solidFill>
                <a:latin typeface="黑体" panose="02010609060101010101" pitchFamily="49" charset="-122"/>
                <a:ea typeface="黑体" panose="02010609060101010101" pitchFamily="49" charset="-122"/>
              </a:rPr>
              <a:t>=new string[</a:t>
            </a:r>
            <a:r>
              <a:rPr lang="zh-CN" altLang="zh-CN" sz="2000" b="1" dirty="0">
                <a:solidFill>
                  <a:srgbClr val="0070C0"/>
                </a:solidFill>
                <a:latin typeface="黑体" panose="02010609060101010101" pitchFamily="49" charset="-122"/>
                <a:ea typeface="黑体" panose="02010609060101010101" pitchFamily="49" charset="-122"/>
              </a:rPr>
              <a:t>VertexNum</a:t>
            </a:r>
            <a:r>
              <a:rPr lang="en-US" altLang="zh-CN" sz="2000" b="1" dirty="0">
                <a:solidFill>
                  <a:srgbClr val="0070C0"/>
                </a:solidFill>
                <a:latin typeface="黑体" panose="02010609060101010101" pitchFamily="49" charset="-122"/>
                <a:ea typeface="黑体" panose="02010609060101010101" pitchFamily="49" charset="-122"/>
              </a:rPr>
              <a:t>]; //</a:t>
            </a:r>
            <a:r>
              <a:rPr lang="zh-CN" altLang="en-US" sz="2000" b="1" dirty="0">
                <a:solidFill>
                  <a:srgbClr val="0070C0"/>
                </a:solidFill>
                <a:latin typeface="黑体" panose="02010609060101010101" pitchFamily="49" charset="-122"/>
                <a:ea typeface="黑体" panose="02010609060101010101" pitchFamily="49" charset="-122"/>
              </a:rPr>
              <a:t>顶点数组</a:t>
            </a:r>
            <a:endParaRPr lang="en-US" altLang="zh-CN" sz="2000" b="1" dirty="0">
              <a:solidFill>
                <a:srgbClr val="0070C0"/>
              </a:solidFill>
              <a:latin typeface="黑体" panose="02010609060101010101" pitchFamily="49" charset="-122"/>
              <a:ea typeface="黑体" panose="02010609060101010101" pitchFamily="49" charset="-122"/>
            </a:endParaRPr>
          </a:p>
          <a:p>
            <a:pPr eaLnBrk="1" hangingPunct="1">
              <a:lnSpc>
                <a:spcPct val="85000"/>
              </a:lnSpc>
              <a:buNone/>
            </a:pPr>
            <a:r>
              <a:rPr lang="en-US" altLang="zh-CN" sz="2000" b="1" dirty="0">
                <a:solidFill>
                  <a:srgbClr val="0070C0"/>
                </a:solidFill>
                <a:latin typeface="黑体" panose="02010609060101010101" pitchFamily="49" charset="-122"/>
                <a:ea typeface="黑体" panose="02010609060101010101" pitchFamily="49" charset="-122"/>
              </a:rPr>
              <a:t>   </a:t>
            </a:r>
            <a:r>
              <a:rPr lang="zh-CN" altLang="zh-CN" sz="2000" b="1" dirty="0">
                <a:solidFill>
                  <a:srgbClr val="009900"/>
                </a:solidFill>
                <a:latin typeface="黑体" panose="02010609060101010101" pitchFamily="49" charset="-122"/>
                <a:ea typeface="黑体" panose="02010609060101010101" pitchFamily="49" charset="-122"/>
              </a:rPr>
              <a:t>AdjMatrix</a:t>
            </a:r>
            <a:r>
              <a:rPr lang="en-US" altLang="zh-CN" sz="2000" b="1" dirty="0">
                <a:solidFill>
                  <a:srgbClr val="009900"/>
                </a:solidFill>
                <a:latin typeface="黑体" panose="02010609060101010101" pitchFamily="49" charset="-122"/>
                <a:ea typeface="黑体" panose="02010609060101010101" pitchFamily="49" charset="-122"/>
              </a:rPr>
              <a:t>=new int*[</a:t>
            </a:r>
            <a:r>
              <a:rPr lang="zh-CN" altLang="zh-CN" sz="2000" b="1" dirty="0">
                <a:solidFill>
                  <a:srgbClr val="009900"/>
                </a:solidFill>
                <a:latin typeface="黑体" panose="02010609060101010101" pitchFamily="49" charset="-122"/>
                <a:ea typeface="黑体" panose="02010609060101010101" pitchFamily="49" charset="-122"/>
              </a:rPr>
              <a:t>VertexNum</a:t>
            </a:r>
            <a:r>
              <a:rPr lang="en-US" altLang="zh-CN" sz="2000" b="1" dirty="0">
                <a:solidFill>
                  <a:srgbClr val="009900"/>
                </a:solidFill>
                <a:latin typeface="黑体" panose="02010609060101010101" pitchFamily="49" charset="-122"/>
                <a:ea typeface="黑体" panose="02010609060101010101" pitchFamily="49" charset="-122"/>
              </a:rPr>
              <a:t>];//</a:t>
            </a:r>
            <a:r>
              <a:rPr lang="zh-CN" altLang="en-US" sz="2000" b="1" dirty="0">
                <a:solidFill>
                  <a:srgbClr val="009900"/>
                </a:solidFill>
                <a:latin typeface="黑体" panose="02010609060101010101" pitchFamily="49" charset="-122"/>
                <a:ea typeface="黑体" panose="02010609060101010101" pitchFamily="49" charset="-122"/>
              </a:rPr>
              <a:t>邻接矩阵</a:t>
            </a:r>
            <a:endParaRPr lang="en-US" altLang="zh-CN" sz="2000" b="1" dirty="0">
              <a:solidFill>
                <a:srgbClr val="009900"/>
              </a:solidFill>
              <a:latin typeface="黑体" panose="02010609060101010101" pitchFamily="49" charset="-122"/>
              <a:ea typeface="黑体" panose="02010609060101010101" pitchFamily="49" charset="-122"/>
            </a:endParaRPr>
          </a:p>
          <a:p>
            <a:pPr eaLnBrk="1" hangingPunct="1">
              <a:lnSpc>
                <a:spcPct val="85000"/>
              </a:lnSpc>
              <a:buNone/>
            </a:pPr>
            <a:r>
              <a:rPr lang="en-US" altLang="zh-CN" sz="2000" b="1" dirty="0">
                <a:solidFill>
                  <a:srgbClr val="009900"/>
                </a:solidFill>
                <a:latin typeface="黑体" panose="02010609060101010101" pitchFamily="49" charset="-122"/>
                <a:ea typeface="黑体" panose="02010609060101010101" pitchFamily="49" charset="-122"/>
              </a:rPr>
              <a:t>   for(int </a:t>
            </a:r>
            <a:r>
              <a:rPr lang="en-US" altLang="zh-CN" sz="2000" b="1" dirty="0" err="1">
                <a:solidFill>
                  <a:srgbClr val="009900"/>
                </a:solidFill>
                <a:latin typeface="黑体" panose="02010609060101010101" pitchFamily="49" charset="-122"/>
                <a:ea typeface="黑体" panose="02010609060101010101" pitchFamily="49" charset="-122"/>
              </a:rPr>
              <a:t>i</a:t>
            </a:r>
            <a:r>
              <a:rPr lang="en-US" altLang="zh-CN" sz="2000" b="1" dirty="0">
                <a:solidFill>
                  <a:srgbClr val="009900"/>
                </a:solidFill>
                <a:latin typeface="黑体" panose="02010609060101010101" pitchFamily="49" charset="-122"/>
                <a:ea typeface="黑体" panose="02010609060101010101" pitchFamily="49" charset="-122"/>
              </a:rPr>
              <a:t>=0;i&lt;</a:t>
            </a:r>
            <a:r>
              <a:rPr lang="zh-CN" altLang="zh-CN" sz="2000" b="1" dirty="0">
                <a:solidFill>
                  <a:srgbClr val="009900"/>
                </a:solidFill>
                <a:latin typeface="黑体" panose="02010609060101010101" pitchFamily="49" charset="-122"/>
                <a:ea typeface="黑体" panose="02010609060101010101" pitchFamily="49" charset="-122"/>
              </a:rPr>
              <a:t> VertexNum</a:t>
            </a:r>
            <a:r>
              <a:rPr lang="en-US" altLang="zh-CN" sz="2000" b="1" dirty="0">
                <a:solidFill>
                  <a:srgbClr val="009900"/>
                </a:solidFill>
                <a:latin typeface="黑体" panose="02010609060101010101" pitchFamily="49" charset="-122"/>
                <a:ea typeface="黑体" panose="02010609060101010101" pitchFamily="49" charset="-122"/>
              </a:rPr>
              <a:t>;</a:t>
            </a:r>
            <a:r>
              <a:rPr lang="en-US" altLang="zh-CN" sz="2000" b="1" dirty="0" err="1">
                <a:solidFill>
                  <a:srgbClr val="009900"/>
                </a:solidFill>
                <a:latin typeface="黑体" panose="02010609060101010101" pitchFamily="49" charset="-122"/>
                <a:ea typeface="黑体" panose="02010609060101010101" pitchFamily="49" charset="-122"/>
              </a:rPr>
              <a:t>i</a:t>
            </a:r>
            <a:r>
              <a:rPr lang="en-US" altLang="zh-CN" sz="2000" b="1" dirty="0">
                <a:solidFill>
                  <a:srgbClr val="009900"/>
                </a:solidFill>
                <a:latin typeface="黑体" panose="02010609060101010101" pitchFamily="49" charset="-122"/>
                <a:ea typeface="黑体" panose="02010609060101010101" pitchFamily="49" charset="-122"/>
              </a:rPr>
              <a:t>++) </a:t>
            </a:r>
          </a:p>
          <a:p>
            <a:pPr eaLnBrk="1" hangingPunct="1">
              <a:lnSpc>
                <a:spcPct val="85000"/>
              </a:lnSpc>
              <a:buNone/>
            </a:pPr>
            <a:r>
              <a:rPr lang="en-US" altLang="zh-CN" sz="2000" b="1" dirty="0">
                <a:solidFill>
                  <a:srgbClr val="009900"/>
                </a:solidFill>
                <a:latin typeface="黑体" panose="02010609060101010101" pitchFamily="49" charset="-122"/>
                <a:ea typeface="黑体" panose="02010609060101010101" pitchFamily="49" charset="-122"/>
              </a:rPr>
              <a:t>       </a:t>
            </a:r>
            <a:r>
              <a:rPr lang="zh-CN" altLang="zh-CN" sz="2000" b="1" dirty="0">
                <a:solidFill>
                  <a:srgbClr val="009900"/>
                </a:solidFill>
                <a:latin typeface="黑体" panose="02010609060101010101" pitchFamily="49" charset="-122"/>
                <a:ea typeface="黑体" panose="02010609060101010101" pitchFamily="49" charset="-122"/>
              </a:rPr>
              <a:t>AdjMatrix</a:t>
            </a:r>
            <a:r>
              <a:rPr lang="en-US" altLang="zh-CN" sz="2000" b="1" dirty="0">
                <a:solidFill>
                  <a:srgbClr val="009900"/>
                </a:solidFill>
                <a:latin typeface="黑体" panose="02010609060101010101" pitchFamily="49" charset="-122"/>
                <a:ea typeface="黑体" panose="02010609060101010101" pitchFamily="49" charset="-122"/>
              </a:rPr>
              <a:t>[</a:t>
            </a:r>
            <a:r>
              <a:rPr lang="en-US" altLang="zh-CN" sz="2000" b="1" dirty="0" err="1">
                <a:solidFill>
                  <a:srgbClr val="009900"/>
                </a:solidFill>
                <a:latin typeface="黑体" panose="02010609060101010101" pitchFamily="49" charset="-122"/>
                <a:ea typeface="黑体" panose="02010609060101010101" pitchFamily="49" charset="-122"/>
              </a:rPr>
              <a:t>i</a:t>
            </a:r>
            <a:r>
              <a:rPr lang="en-US" altLang="zh-CN" sz="2000" b="1" dirty="0">
                <a:solidFill>
                  <a:srgbClr val="009900"/>
                </a:solidFill>
                <a:latin typeface="黑体" panose="02010609060101010101" pitchFamily="49" charset="-122"/>
                <a:ea typeface="黑体" panose="02010609060101010101" pitchFamily="49" charset="-122"/>
              </a:rPr>
              <a:t>]=new int[</a:t>
            </a:r>
            <a:r>
              <a:rPr lang="zh-CN" altLang="zh-CN" sz="2000" b="1" dirty="0">
                <a:solidFill>
                  <a:srgbClr val="009900"/>
                </a:solidFill>
                <a:latin typeface="黑体" panose="02010609060101010101" pitchFamily="49" charset="-122"/>
                <a:ea typeface="黑体" panose="02010609060101010101" pitchFamily="49" charset="-122"/>
              </a:rPr>
              <a:t>VertexNum</a:t>
            </a:r>
            <a:r>
              <a:rPr lang="en-US" altLang="zh-CN" sz="2000" b="1" dirty="0">
                <a:solidFill>
                  <a:srgbClr val="009900"/>
                </a:solidFill>
                <a:latin typeface="黑体" panose="02010609060101010101" pitchFamily="49" charset="-122"/>
                <a:ea typeface="黑体" panose="02010609060101010101" pitchFamily="49" charset="-122"/>
              </a:rPr>
              <a:t>];</a:t>
            </a:r>
            <a:endParaRPr lang="zh-CN" altLang="zh-CN" sz="2000" b="1" dirty="0">
              <a:solidFill>
                <a:srgbClr val="009900"/>
              </a:solidFill>
              <a:latin typeface="黑体" panose="02010609060101010101" pitchFamily="49" charset="-122"/>
              <a:ea typeface="黑体" panose="02010609060101010101" pitchFamily="49" charset="-122"/>
            </a:endParaRPr>
          </a:p>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for(</a:t>
            </a:r>
            <a:r>
              <a:rPr lang="en-US" altLang="zh-CN" sz="2000" b="1" dirty="0">
                <a:latin typeface="黑体" panose="02010609060101010101" pitchFamily="49" charset="-122"/>
                <a:ea typeface="黑体" panose="02010609060101010101" pitchFamily="49" charset="-122"/>
              </a:rPr>
              <a:t>int </a:t>
            </a:r>
            <a:r>
              <a:rPr lang="zh-CN" altLang="zh-CN" sz="2000" b="1" dirty="0">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0</a:t>
            </a:r>
            <a:r>
              <a:rPr lang="zh-CN" altLang="zh-CN" sz="2000" b="1" dirty="0">
                <a:latin typeface="黑体" panose="02010609060101010101" pitchFamily="49" charset="-122"/>
                <a:ea typeface="黑体" panose="02010609060101010101" pitchFamily="49" charset="-122"/>
              </a:rPr>
              <a:t>; i&lt;VertexNum; i++)</a:t>
            </a:r>
          </a:p>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cin &gt;&gt; Vertex[i]; 	</a:t>
            </a:r>
            <a:r>
              <a:rPr lang="en-US" altLang="zh-CN"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//输入顶点</a:t>
            </a:r>
          </a:p>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for(</a:t>
            </a:r>
            <a:r>
              <a:rPr lang="en-US" altLang="zh-CN" sz="2000" b="1" dirty="0">
                <a:latin typeface="黑体" panose="02010609060101010101" pitchFamily="49" charset="-122"/>
                <a:ea typeface="黑体" panose="02010609060101010101" pitchFamily="49" charset="-122"/>
              </a:rPr>
              <a:t>int </a:t>
            </a:r>
            <a:r>
              <a:rPr lang="zh-CN" altLang="zh-CN" sz="2000" b="1" dirty="0">
                <a:latin typeface="黑体" panose="02010609060101010101" pitchFamily="49" charset="-122"/>
                <a:ea typeface="黑体" panose="02010609060101010101" pitchFamily="49" charset="-122"/>
              </a:rPr>
              <a:t>i=</a:t>
            </a:r>
            <a:r>
              <a:rPr lang="en-US" altLang="zh-CN" sz="2000" b="1" dirty="0">
                <a:latin typeface="黑体" panose="02010609060101010101" pitchFamily="49" charset="-122"/>
                <a:ea typeface="黑体" panose="02010609060101010101" pitchFamily="49" charset="-122"/>
              </a:rPr>
              <a:t>0</a:t>
            </a:r>
            <a:r>
              <a:rPr lang="zh-CN" altLang="zh-CN" sz="2000" b="1" dirty="0">
                <a:latin typeface="黑体" panose="02010609060101010101" pitchFamily="49" charset="-122"/>
                <a:ea typeface="黑体" panose="02010609060101010101" pitchFamily="49" charset="-122"/>
              </a:rPr>
              <a:t>; i&lt;VertexNum; i++) {</a:t>
            </a:r>
          </a:p>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for(</a:t>
            </a:r>
            <a:r>
              <a:rPr lang="en-US" altLang="zh-CN" sz="2000" b="1" dirty="0">
                <a:latin typeface="黑体" panose="02010609060101010101" pitchFamily="49" charset="-122"/>
                <a:ea typeface="黑体" panose="02010609060101010101" pitchFamily="49" charset="-122"/>
              </a:rPr>
              <a:t>int </a:t>
            </a:r>
            <a:r>
              <a:rPr lang="zh-CN" altLang="zh-CN" sz="2000" b="1" dirty="0">
                <a:latin typeface="黑体" panose="02010609060101010101" pitchFamily="49" charset="-122"/>
                <a:ea typeface="黑体" panose="02010609060101010101" pitchFamily="49" charset="-122"/>
              </a:rPr>
              <a:t>j=</a:t>
            </a:r>
            <a:r>
              <a:rPr lang="en-US" altLang="zh-CN" sz="2000" b="1" dirty="0">
                <a:latin typeface="黑体" panose="02010609060101010101" pitchFamily="49" charset="-122"/>
                <a:ea typeface="黑体" panose="02010609060101010101" pitchFamily="49" charset="-122"/>
              </a:rPr>
              <a:t>0</a:t>
            </a:r>
            <a:r>
              <a:rPr lang="zh-CN" altLang="zh-CN" sz="2000" b="1" dirty="0">
                <a:latin typeface="黑体" panose="02010609060101010101" pitchFamily="49" charset="-122"/>
                <a:ea typeface="黑体" panose="02010609060101010101" pitchFamily="49" charset="-122"/>
              </a:rPr>
              <a:t>; j&lt;VertexNum; j++) {</a:t>
            </a:r>
          </a:p>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cin &gt;&gt; AdjMatrix[i][j];//依次输入邻接矩阵</a:t>
            </a:r>
          </a:p>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   i</a:t>
            </a:r>
            <a:r>
              <a:rPr lang="zh-CN" altLang="zh-CN" sz="2000" b="1" dirty="0">
                <a:latin typeface="黑体" panose="02010609060101010101" pitchFamily="49" charset="-122"/>
                <a:ea typeface="黑体" panose="02010609060101010101" pitchFamily="49" charset="-122"/>
              </a:rPr>
              <a:t>f (AdjMatrix[i][j] == </a:t>
            </a:r>
            <a:r>
              <a:rPr lang="zh-CN" altLang="zh-CN" sz="2000" b="1" dirty="0">
                <a:solidFill>
                  <a:srgbClr val="FF0000"/>
                </a:solidFill>
                <a:latin typeface="黑体" panose="02010609060101010101" pitchFamily="49" charset="-122"/>
                <a:ea typeface="黑体" panose="02010609060101010101" pitchFamily="49" charset="-122"/>
              </a:rPr>
              <a:t>-1</a:t>
            </a:r>
            <a:r>
              <a:rPr lang="zh-CN" altLang="zh-CN" sz="2000" b="1" dirty="0">
                <a:latin typeface="黑体" panose="02010609060101010101" pitchFamily="49" charset="-122"/>
                <a:ea typeface="黑体" panose="02010609060101010101" pitchFamily="49" charset="-122"/>
              </a:rPr>
              <a:t>) AdjMatrix[i][j] = </a:t>
            </a:r>
            <a:r>
              <a:rPr lang="zh-CN" altLang="zh-CN" sz="2000" b="1" dirty="0">
                <a:solidFill>
                  <a:srgbClr val="FF0000"/>
                </a:solidFill>
                <a:latin typeface="黑体" panose="02010609060101010101" pitchFamily="49" charset="-122"/>
                <a:ea typeface="黑体" panose="02010609060101010101" pitchFamily="49" charset="-122"/>
              </a:rPr>
              <a:t>INFINITY</a:t>
            </a:r>
            <a:r>
              <a:rPr lang="zh-CN" altLang="zh-CN"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eaLnBrk="1" hangingPunct="1">
              <a:lnSpc>
                <a:spcPct val="85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a:t>
            </a:r>
            <a:r>
              <a:rPr lang="zh-CN" altLang="zh-CN" sz="2000" dirty="0">
                <a:latin typeface="黑体" panose="02010609060101010101" pitchFamily="49" charset="-122"/>
                <a:ea typeface="黑体" panose="02010609060101010101" pitchFamily="49" charset="-122"/>
              </a:rPr>
              <a:t> </a:t>
            </a:r>
          </a:p>
        </p:txBody>
      </p:sp>
      <p:sp>
        <p:nvSpPr>
          <p:cNvPr id="34822" name="Rectangle 6">
            <a:extLst>
              <a:ext uri="{FF2B5EF4-FFF2-40B4-BE49-F238E27FC236}">
                <a16:creationId xmlns:a16="http://schemas.microsoft.com/office/drawing/2014/main" id="{15482BC3-E3EC-4E4B-AF88-F7E0804E46A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34823" name="Rectangle 30">
            <a:extLst>
              <a:ext uri="{FF2B5EF4-FFF2-40B4-BE49-F238E27FC236}">
                <a16:creationId xmlns:a16="http://schemas.microsoft.com/office/drawing/2014/main" id="{D83CE8D5-6CAD-4E64-90B1-392733F481F0}"/>
              </a:ext>
            </a:extLst>
          </p:cNvPr>
          <p:cNvSpPr>
            <a:spLocks noChangeArrowheads="1"/>
          </p:cNvSpPr>
          <p:nvPr/>
        </p:nvSpPr>
        <p:spPr bwMode="auto">
          <a:xfrm>
            <a:off x="6400800" y="1928813"/>
            <a:ext cx="274320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5  ∞   7  15</a:t>
            </a:r>
          </a:p>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   5  ∞  ∞</a:t>
            </a:r>
          </a:p>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  ∞  ∞   1</a:t>
            </a:r>
          </a:p>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   2  ∞  ∞</a:t>
            </a:r>
          </a:p>
          <a:p>
            <a:pPr eaLnBrk="1" hangingPunct="1">
              <a:lnSpc>
                <a:spcPct val="90000"/>
              </a:lnSpc>
              <a:buFont typeface="Wingdings" panose="05000000000000000000" pitchFamily="2" charset="2"/>
              <a:buNone/>
            </a:pPr>
            <a:r>
              <a:rPr lang="en-US" altLang="zh-CN" sz="2000">
                <a:latin typeface="黑体" panose="02010609060101010101" pitchFamily="49" charset="-122"/>
                <a:ea typeface="黑体" panose="02010609060101010101" pitchFamily="49" charset="-122"/>
              </a:rPr>
              <a:t>∞  ∞  ∞  ∞  ∞</a:t>
            </a:r>
          </a:p>
        </p:txBody>
      </p:sp>
      <p:grpSp>
        <p:nvGrpSpPr>
          <p:cNvPr id="34824" name="Group 29">
            <a:extLst>
              <a:ext uri="{FF2B5EF4-FFF2-40B4-BE49-F238E27FC236}">
                <a16:creationId xmlns:a16="http://schemas.microsoft.com/office/drawing/2014/main" id="{9D261DA8-1C7E-4528-A0BB-5A399E5820C6}"/>
              </a:ext>
            </a:extLst>
          </p:cNvPr>
          <p:cNvGrpSpPr>
            <a:grpSpLocks/>
          </p:cNvGrpSpPr>
          <p:nvPr/>
        </p:nvGrpSpPr>
        <p:grpSpPr bwMode="auto">
          <a:xfrm>
            <a:off x="6854004" y="3746333"/>
            <a:ext cx="2057400" cy="1676400"/>
            <a:chOff x="4032" y="3259"/>
            <a:chExt cx="1296" cy="1056"/>
          </a:xfrm>
        </p:grpSpPr>
        <p:grpSp>
          <p:nvGrpSpPr>
            <p:cNvPr id="34825" name="Group 9">
              <a:extLst>
                <a:ext uri="{FF2B5EF4-FFF2-40B4-BE49-F238E27FC236}">
                  <a16:creationId xmlns:a16="http://schemas.microsoft.com/office/drawing/2014/main" id="{6A7A8D91-22E3-4E67-B527-06038DBA4AD8}"/>
                </a:ext>
              </a:extLst>
            </p:cNvPr>
            <p:cNvGrpSpPr>
              <a:grpSpLocks/>
            </p:cNvGrpSpPr>
            <p:nvPr/>
          </p:nvGrpSpPr>
          <p:grpSpPr bwMode="auto">
            <a:xfrm>
              <a:off x="4032" y="3259"/>
              <a:ext cx="1296" cy="1056"/>
              <a:chOff x="3696" y="2784"/>
              <a:chExt cx="1920" cy="1536"/>
            </a:xfrm>
          </p:grpSpPr>
          <p:sp>
            <p:nvSpPr>
              <p:cNvPr id="34832" name="Line 10">
                <a:extLst>
                  <a:ext uri="{FF2B5EF4-FFF2-40B4-BE49-F238E27FC236}">
                    <a16:creationId xmlns:a16="http://schemas.microsoft.com/office/drawing/2014/main" id="{54DA93E4-4BDB-4087-BA43-5FE6652D4BBF}"/>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4833" name="Line 11">
                <a:extLst>
                  <a:ext uri="{FF2B5EF4-FFF2-40B4-BE49-F238E27FC236}">
                    <a16:creationId xmlns:a16="http://schemas.microsoft.com/office/drawing/2014/main" id="{E319AC3E-45FB-49FF-B3F1-F31447431C26}"/>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4834" name="Line 12">
                <a:extLst>
                  <a:ext uri="{FF2B5EF4-FFF2-40B4-BE49-F238E27FC236}">
                    <a16:creationId xmlns:a16="http://schemas.microsoft.com/office/drawing/2014/main" id="{BD5D8403-0523-4C6A-94CD-ABF38B5CF4AC}"/>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4835" name="Line 13">
                <a:extLst>
                  <a:ext uri="{FF2B5EF4-FFF2-40B4-BE49-F238E27FC236}">
                    <a16:creationId xmlns:a16="http://schemas.microsoft.com/office/drawing/2014/main" id="{AB7F2AB2-B75F-4C4E-84DD-A7EC3C93ED41}"/>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4836" name="Line 14">
                <a:extLst>
                  <a:ext uri="{FF2B5EF4-FFF2-40B4-BE49-F238E27FC236}">
                    <a16:creationId xmlns:a16="http://schemas.microsoft.com/office/drawing/2014/main" id="{D373179C-CB57-4146-8955-D14B90A3FDF4}"/>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4837" name="Line 15">
                <a:extLst>
                  <a:ext uri="{FF2B5EF4-FFF2-40B4-BE49-F238E27FC236}">
                    <a16:creationId xmlns:a16="http://schemas.microsoft.com/office/drawing/2014/main" id="{15281FE6-247A-464B-B71D-2CEDBA0C8476}"/>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4838" name="Oval 16">
                <a:extLst>
                  <a:ext uri="{FF2B5EF4-FFF2-40B4-BE49-F238E27FC236}">
                    <a16:creationId xmlns:a16="http://schemas.microsoft.com/office/drawing/2014/main" id="{5D94C0B9-6D14-458D-A3DF-E88946E4D2E1}"/>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1</a:t>
                </a:r>
              </a:p>
            </p:txBody>
          </p:sp>
          <p:sp>
            <p:nvSpPr>
              <p:cNvPr id="34839" name="Oval 17">
                <a:extLst>
                  <a:ext uri="{FF2B5EF4-FFF2-40B4-BE49-F238E27FC236}">
                    <a16:creationId xmlns:a16="http://schemas.microsoft.com/office/drawing/2014/main" id="{2DD379C7-5727-442D-BE0F-E46147094306}"/>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3</a:t>
                </a:r>
              </a:p>
            </p:txBody>
          </p:sp>
          <p:sp>
            <p:nvSpPr>
              <p:cNvPr id="34840" name="Oval 18">
                <a:extLst>
                  <a:ext uri="{FF2B5EF4-FFF2-40B4-BE49-F238E27FC236}">
                    <a16:creationId xmlns:a16="http://schemas.microsoft.com/office/drawing/2014/main" id="{2778C8DD-6A20-4262-ADEA-00D28C59A204}"/>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2</a:t>
                </a:r>
              </a:p>
            </p:txBody>
          </p:sp>
          <p:sp>
            <p:nvSpPr>
              <p:cNvPr id="34841" name="Oval 19">
                <a:extLst>
                  <a:ext uri="{FF2B5EF4-FFF2-40B4-BE49-F238E27FC236}">
                    <a16:creationId xmlns:a16="http://schemas.microsoft.com/office/drawing/2014/main" id="{582400FA-96F1-4886-99EE-455989516A04}"/>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4</a:t>
                </a:r>
              </a:p>
            </p:txBody>
          </p:sp>
          <p:sp>
            <p:nvSpPr>
              <p:cNvPr id="34842" name="Oval 20">
                <a:extLst>
                  <a:ext uri="{FF2B5EF4-FFF2-40B4-BE49-F238E27FC236}">
                    <a16:creationId xmlns:a16="http://schemas.microsoft.com/office/drawing/2014/main" id="{CE8DE8E0-0915-4E29-9B93-9FF9B013F3DD}"/>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0</a:t>
                </a:r>
              </a:p>
            </p:txBody>
          </p:sp>
        </p:grpSp>
        <p:sp>
          <p:nvSpPr>
            <p:cNvPr id="34826" name="Text Box 21">
              <a:extLst>
                <a:ext uri="{FF2B5EF4-FFF2-40B4-BE49-F238E27FC236}">
                  <a16:creationId xmlns:a16="http://schemas.microsoft.com/office/drawing/2014/main" id="{F2EA101C-9D9A-42F7-A652-34B237532707}"/>
                </a:ext>
              </a:extLst>
            </p:cNvPr>
            <p:cNvSpPr txBox="1">
              <a:spLocks noChangeArrowheads="1"/>
            </p:cNvSpPr>
            <p:nvPr/>
          </p:nvSpPr>
          <p:spPr bwMode="auto">
            <a:xfrm>
              <a:off x="4224" y="32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5</a:t>
              </a:r>
            </a:p>
          </p:txBody>
        </p:sp>
        <p:sp>
          <p:nvSpPr>
            <p:cNvPr id="34827" name="Text Box 22">
              <a:extLst>
                <a:ext uri="{FF2B5EF4-FFF2-40B4-BE49-F238E27FC236}">
                  <a16:creationId xmlns:a16="http://schemas.microsoft.com/office/drawing/2014/main" id="{3416B7EB-E71F-4028-B0BE-BCD1CA163B43}"/>
                </a:ext>
              </a:extLst>
            </p:cNvPr>
            <p:cNvSpPr txBox="1">
              <a:spLocks noChangeArrowheads="1"/>
            </p:cNvSpPr>
            <p:nvPr/>
          </p:nvSpPr>
          <p:spPr bwMode="auto">
            <a:xfrm>
              <a:off x="4032" y="38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5</a:t>
              </a:r>
            </a:p>
          </p:txBody>
        </p:sp>
        <p:sp>
          <p:nvSpPr>
            <p:cNvPr id="34828" name="Text Box 23">
              <a:extLst>
                <a:ext uri="{FF2B5EF4-FFF2-40B4-BE49-F238E27FC236}">
                  <a16:creationId xmlns:a16="http://schemas.microsoft.com/office/drawing/2014/main" id="{4EF58E76-E452-40C1-BAA8-6C367C5FD394}"/>
                </a:ext>
              </a:extLst>
            </p:cNvPr>
            <p:cNvSpPr txBox="1">
              <a:spLocks noChangeArrowheads="1"/>
            </p:cNvSpPr>
            <p:nvPr/>
          </p:nvSpPr>
          <p:spPr bwMode="auto">
            <a:xfrm>
              <a:off x="4848" y="326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15</a:t>
              </a:r>
            </a:p>
          </p:txBody>
        </p:sp>
        <p:sp>
          <p:nvSpPr>
            <p:cNvPr id="34829" name="Text Box 24">
              <a:extLst>
                <a:ext uri="{FF2B5EF4-FFF2-40B4-BE49-F238E27FC236}">
                  <a16:creationId xmlns:a16="http://schemas.microsoft.com/office/drawing/2014/main" id="{52233723-CA49-45E1-BD95-CE49904E0599}"/>
                </a:ext>
              </a:extLst>
            </p:cNvPr>
            <p:cNvSpPr txBox="1">
              <a:spLocks noChangeArrowheads="1"/>
            </p:cNvSpPr>
            <p:nvPr/>
          </p:nvSpPr>
          <p:spPr bwMode="auto">
            <a:xfrm>
              <a:off x="4560" y="38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1</a:t>
              </a:r>
            </a:p>
          </p:txBody>
        </p:sp>
        <p:sp>
          <p:nvSpPr>
            <p:cNvPr id="34830" name="Text Box 25">
              <a:extLst>
                <a:ext uri="{FF2B5EF4-FFF2-40B4-BE49-F238E27FC236}">
                  <a16:creationId xmlns:a16="http://schemas.microsoft.com/office/drawing/2014/main" id="{37F88733-09A3-4E2E-875E-AB7FFF54E436}"/>
                </a:ext>
              </a:extLst>
            </p:cNvPr>
            <p:cNvSpPr txBox="1">
              <a:spLocks noChangeArrowheads="1"/>
            </p:cNvSpPr>
            <p:nvPr/>
          </p:nvSpPr>
          <p:spPr bwMode="auto">
            <a:xfrm>
              <a:off x="4608" y="355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7</a:t>
              </a:r>
            </a:p>
          </p:txBody>
        </p:sp>
        <p:sp>
          <p:nvSpPr>
            <p:cNvPr id="34831" name="Text Box 26">
              <a:extLst>
                <a:ext uri="{FF2B5EF4-FFF2-40B4-BE49-F238E27FC236}">
                  <a16:creationId xmlns:a16="http://schemas.microsoft.com/office/drawing/2014/main" id="{9C4DC927-8115-48A2-8BF3-29A225AFC605}"/>
                </a:ext>
              </a:extLst>
            </p:cNvPr>
            <p:cNvSpPr txBox="1">
              <a:spLocks noChangeArrowheads="1"/>
            </p:cNvSpPr>
            <p:nvPr/>
          </p:nvSpPr>
          <p:spPr bwMode="auto">
            <a:xfrm>
              <a:off x="4656" y="398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2</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8317827-7A8A-46DA-8500-F923FEC21CBD}"/>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a:t>
            </a:r>
            <a:r>
              <a:rPr lang="en-US" altLang="zh-CN" sz="3200">
                <a:latin typeface="黑体" panose="02010609060101010101" pitchFamily="49" charset="-122"/>
                <a:ea typeface="黑体" panose="02010609060101010101" pitchFamily="49" charset="-122"/>
              </a:rPr>
              <a:t>Adjacency List</a:t>
            </a:r>
            <a:r>
              <a:rPr lang="zh-CN" altLang="en-US" sz="3200">
                <a:latin typeface="黑体" panose="02010609060101010101" pitchFamily="49" charset="-122"/>
                <a:ea typeface="黑体" panose="02010609060101010101" pitchFamily="49" charset="-122"/>
              </a:rPr>
              <a:t>)</a:t>
            </a:r>
          </a:p>
        </p:txBody>
      </p:sp>
      <p:sp>
        <p:nvSpPr>
          <p:cNvPr id="36867" name="Text Box 3">
            <a:extLst>
              <a:ext uri="{FF2B5EF4-FFF2-40B4-BE49-F238E27FC236}">
                <a16:creationId xmlns:a16="http://schemas.microsoft.com/office/drawing/2014/main" id="{5DFB152D-1FF7-4345-A3FE-52644D66DEA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EA5AFBFC-2BEB-4B88-B4A8-7CD6617F9B8F}" type="slidenum">
              <a:rPr lang="zh-CN" altLang="en-US" sz="2400"/>
              <a:pPr algn="r" eaLnBrk="1" hangingPunct="1">
                <a:spcBef>
                  <a:spcPct val="50000"/>
                </a:spcBef>
                <a:buClrTx/>
                <a:buSzTx/>
                <a:buFontTx/>
                <a:buNone/>
              </a:pPr>
              <a:t>26</a:t>
            </a:fld>
            <a:endParaRPr lang="en-US" altLang="zh-CN" sz="2400"/>
          </a:p>
        </p:txBody>
      </p:sp>
      <p:sp>
        <p:nvSpPr>
          <p:cNvPr id="36868" name="Text Box 4">
            <a:extLst>
              <a:ext uri="{FF2B5EF4-FFF2-40B4-BE49-F238E27FC236}">
                <a16:creationId xmlns:a16="http://schemas.microsoft.com/office/drawing/2014/main" id="{CB5F418B-FF2A-4E99-9931-059524FA404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dirty="0">
                <a:solidFill>
                  <a:srgbClr val="333399"/>
                </a:solidFill>
                <a:ea typeface="仿宋_GB2312" pitchFamily="49" charset="-122"/>
              </a:rPr>
              <a:t>第二节　图的存储结构</a:t>
            </a:r>
          </a:p>
        </p:txBody>
      </p:sp>
      <p:sp>
        <p:nvSpPr>
          <p:cNvPr id="36869" name="Rectangle 5">
            <a:extLst>
              <a:ext uri="{FF2B5EF4-FFF2-40B4-BE49-F238E27FC236}">
                <a16:creationId xmlns:a16="http://schemas.microsoft.com/office/drawing/2014/main" id="{A3D423D2-B44A-4BBF-BB7B-31EA7956A589}"/>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邻接表是图的一种</a:t>
            </a:r>
            <a:r>
              <a:rPr lang="zh-CN" altLang="en-US" b="1">
                <a:solidFill>
                  <a:srgbClr val="FF0000"/>
                </a:solidFill>
                <a:latin typeface="黑体" panose="02010609060101010101" pitchFamily="49" charset="-122"/>
                <a:ea typeface="黑体" panose="02010609060101010101" pitchFamily="49" charset="-122"/>
              </a:rPr>
              <a:t>链式</a:t>
            </a:r>
            <a:r>
              <a:rPr lang="zh-CN" altLang="en-US" b="1">
                <a:latin typeface="黑体" panose="02010609060101010101" pitchFamily="49" charset="-122"/>
                <a:ea typeface="黑体" panose="02010609060101010101" pitchFamily="49" charset="-122"/>
              </a:rPr>
              <a:t>存储结构</a:t>
            </a:r>
          </a:p>
          <a:p>
            <a:pPr eaLnBrk="1" hangingPunct="1">
              <a:spcBef>
                <a:spcPct val="30000"/>
              </a:spcBef>
            </a:pPr>
            <a:r>
              <a:rPr lang="zh-CN" altLang="en-US" b="1">
                <a:latin typeface="黑体" panose="02010609060101010101" pitchFamily="49" charset="-122"/>
                <a:ea typeface="黑体" panose="02010609060101010101" pitchFamily="49" charset="-122"/>
              </a:rPr>
              <a:t>在邻接表中，每个顶点设置一个单链表，其每个结点都是依附于该顶点的边（或以该顶点为尾的弧）</a:t>
            </a:r>
          </a:p>
        </p:txBody>
      </p:sp>
      <p:sp>
        <p:nvSpPr>
          <p:cNvPr id="36870" name="Rectangle 6">
            <a:extLst>
              <a:ext uri="{FF2B5EF4-FFF2-40B4-BE49-F238E27FC236}">
                <a16:creationId xmlns:a16="http://schemas.microsoft.com/office/drawing/2014/main" id="{F94CCAFE-61F4-4820-A2EB-64245453C07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DDA3318-E56F-478F-B983-A7F50226D1F8}"/>
              </a:ext>
            </a:extLst>
          </p:cNvPr>
          <p:cNvSpPr>
            <a:spLocks noGrp="1" noChangeArrowheads="1"/>
          </p:cNvSpPr>
          <p:nvPr>
            <p:ph type="title"/>
          </p:nvPr>
        </p:nvSpPr>
        <p:spPr>
          <a:xfrm>
            <a:off x="457200" y="1828800"/>
            <a:ext cx="6629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二、邻接表(结点结构)</a:t>
            </a:r>
          </a:p>
        </p:txBody>
      </p:sp>
      <p:sp>
        <p:nvSpPr>
          <p:cNvPr id="37891" name="Text Box 3">
            <a:extLst>
              <a:ext uri="{FF2B5EF4-FFF2-40B4-BE49-F238E27FC236}">
                <a16:creationId xmlns:a16="http://schemas.microsoft.com/office/drawing/2014/main" id="{117A6C90-4EC9-4150-82B6-04B916FE2AA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669B89A-2DDD-41EA-8E8D-62F23E8681EE}" type="slidenum">
              <a:rPr lang="zh-CN" altLang="en-US" sz="2400"/>
              <a:pPr algn="r" eaLnBrk="1" hangingPunct="1">
                <a:spcBef>
                  <a:spcPct val="50000"/>
                </a:spcBef>
                <a:buClrTx/>
                <a:buSzTx/>
                <a:buFontTx/>
                <a:buNone/>
              </a:pPr>
              <a:t>27</a:t>
            </a:fld>
            <a:endParaRPr lang="en-US" altLang="zh-CN" sz="2400"/>
          </a:p>
        </p:txBody>
      </p:sp>
      <p:sp>
        <p:nvSpPr>
          <p:cNvPr id="37892" name="Text Box 4">
            <a:extLst>
              <a:ext uri="{FF2B5EF4-FFF2-40B4-BE49-F238E27FC236}">
                <a16:creationId xmlns:a16="http://schemas.microsoft.com/office/drawing/2014/main" id="{3CCCCA65-E8FB-4377-8733-890BFD069D0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37893" name="Rectangle 5">
            <a:extLst>
              <a:ext uri="{FF2B5EF4-FFF2-40B4-BE49-F238E27FC236}">
                <a16:creationId xmlns:a16="http://schemas.microsoft.com/office/drawing/2014/main" id="{BF6D1725-0E9B-430A-B4AD-C45253199E5A}"/>
              </a:ext>
            </a:extLst>
          </p:cNvPr>
          <p:cNvSpPr>
            <a:spLocks noGrp="1" noChangeArrowheads="1"/>
          </p:cNvSpPr>
          <p:nvPr>
            <p:ph type="body" idx="1"/>
          </p:nvPr>
        </p:nvSpPr>
        <p:spPr>
          <a:xfrm>
            <a:off x="588710" y="2667000"/>
            <a:ext cx="7583690" cy="4038600"/>
          </a:xfrm>
        </p:spPr>
        <p:txBody>
          <a:bodyPr/>
          <a:lstStyle/>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struct Node {		// </a:t>
            </a:r>
            <a:r>
              <a:rPr lang="zh-CN" altLang="en-US" sz="2400" b="1" dirty="0">
                <a:latin typeface="黑体" panose="02010609060101010101" pitchFamily="49" charset="-122"/>
                <a:ea typeface="黑体" panose="02010609060101010101" pitchFamily="49" charset="-122"/>
              </a:rPr>
              <a:t>定义图的边的结构</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int VertexNo;		// </a:t>
            </a:r>
            <a:r>
              <a:rPr lang="zh-CN" altLang="en-US" sz="2400" b="1" dirty="0">
                <a:latin typeface="黑体" panose="02010609060101010101" pitchFamily="49" charset="-122"/>
                <a:ea typeface="黑体" panose="02010609060101010101" pitchFamily="49" charset="-122"/>
              </a:rPr>
              <a:t>顶点下标</a:t>
            </a:r>
          </a:p>
          <a:p>
            <a:pPr eaLnBrk="1" hangingPunct="1">
              <a:spcBef>
                <a:spcPct val="70000"/>
              </a:spcBef>
              <a:buFont typeface="Wingdings" panose="05000000000000000000" pitchFamily="2" charset="2"/>
              <a:buNone/>
            </a:pPr>
            <a:r>
              <a:rPr lang="zh-CN" altLang="en-US" sz="2400" b="1" dirty="0">
                <a:solidFill>
                  <a:srgbClr val="808080"/>
                </a:solidFill>
                <a:latin typeface="黑体" panose="02010609060101010101" pitchFamily="49" charset="-122"/>
                <a:ea typeface="黑体" panose="02010609060101010101" pitchFamily="49" charset="-122"/>
              </a:rPr>
              <a:t>  </a:t>
            </a:r>
            <a:r>
              <a:rPr lang="en-US" altLang="zh-CN" sz="2400" b="1" dirty="0">
                <a:solidFill>
                  <a:srgbClr val="808080"/>
                </a:solidFill>
                <a:latin typeface="黑体" panose="02010609060101010101" pitchFamily="49" charset="-122"/>
                <a:ea typeface="黑体" panose="02010609060101010101" pitchFamily="49" charset="-122"/>
              </a:rPr>
              <a:t>int  Weight;		// </a:t>
            </a:r>
            <a:r>
              <a:rPr lang="zh-CN" altLang="en-US" sz="2400" b="1" dirty="0">
                <a:solidFill>
                  <a:srgbClr val="808080"/>
                </a:solidFill>
                <a:latin typeface="黑体" panose="02010609060101010101" pitchFamily="49" charset="-122"/>
                <a:ea typeface="黑体" panose="02010609060101010101" pitchFamily="49" charset="-122"/>
              </a:rPr>
              <a:t>边（弧）的权值</a:t>
            </a:r>
          </a:p>
          <a:p>
            <a:pPr eaLnBrk="1" hangingPunct="1">
              <a:spcBef>
                <a:spcPct val="70000"/>
              </a:spcBef>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Node* NextArc;		// </a:t>
            </a:r>
            <a:r>
              <a:rPr lang="zh-CN" altLang="en-US" sz="2400" b="1" dirty="0">
                <a:latin typeface="黑体" panose="02010609060101010101" pitchFamily="49" charset="-122"/>
                <a:ea typeface="黑体" panose="02010609060101010101" pitchFamily="49" charset="-122"/>
              </a:rPr>
              <a:t>指向下一条边</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弧</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指针</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Node(){NextArc=NULL;}</a:t>
            </a:r>
            <a:endParaRPr lang="zh-CN" altLang="en-US" sz="24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37894" name="Rectangle 6">
            <a:extLst>
              <a:ext uri="{FF2B5EF4-FFF2-40B4-BE49-F238E27FC236}">
                <a16:creationId xmlns:a16="http://schemas.microsoft.com/office/drawing/2014/main" id="{803389D8-90C4-4E14-A9A3-4E04FF9C5BE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37895" name="Group 24">
            <a:extLst>
              <a:ext uri="{FF2B5EF4-FFF2-40B4-BE49-F238E27FC236}">
                <a16:creationId xmlns:a16="http://schemas.microsoft.com/office/drawing/2014/main" id="{6C23AF4F-6D00-438E-B6A4-D0D9B0B2A3ED}"/>
              </a:ext>
            </a:extLst>
          </p:cNvPr>
          <p:cNvGrpSpPr>
            <a:grpSpLocks/>
          </p:cNvGrpSpPr>
          <p:nvPr/>
        </p:nvGrpSpPr>
        <p:grpSpPr bwMode="auto">
          <a:xfrm>
            <a:off x="3851920" y="5918200"/>
            <a:ext cx="4535166" cy="482600"/>
            <a:chOff x="2764" y="3657"/>
            <a:chExt cx="2701" cy="304"/>
          </a:xfrm>
        </p:grpSpPr>
        <p:sp>
          <p:nvSpPr>
            <p:cNvPr id="37896" name="Text Box 11">
              <a:extLst>
                <a:ext uri="{FF2B5EF4-FFF2-40B4-BE49-F238E27FC236}">
                  <a16:creationId xmlns:a16="http://schemas.microsoft.com/office/drawing/2014/main" id="{3C0E14C1-DCC8-443E-BD69-86B4543320A4}"/>
                </a:ext>
              </a:extLst>
            </p:cNvPr>
            <p:cNvSpPr txBox="1">
              <a:spLocks noChangeArrowheads="1"/>
            </p:cNvSpPr>
            <p:nvPr/>
          </p:nvSpPr>
          <p:spPr bwMode="auto">
            <a:xfrm>
              <a:off x="2764" y="3657"/>
              <a:ext cx="907"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t>VertexNo</a:t>
              </a:r>
            </a:p>
          </p:txBody>
        </p:sp>
        <p:sp>
          <p:nvSpPr>
            <p:cNvPr id="37897" name="Text Box 16">
              <a:extLst>
                <a:ext uri="{FF2B5EF4-FFF2-40B4-BE49-F238E27FC236}">
                  <a16:creationId xmlns:a16="http://schemas.microsoft.com/office/drawing/2014/main" id="{8B6DC0AE-9540-4866-8FE4-164C4E6F0DE9}"/>
                </a:ext>
              </a:extLst>
            </p:cNvPr>
            <p:cNvSpPr txBox="1">
              <a:spLocks noChangeArrowheads="1"/>
            </p:cNvSpPr>
            <p:nvPr/>
          </p:nvSpPr>
          <p:spPr bwMode="auto">
            <a:xfrm>
              <a:off x="3671" y="3657"/>
              <a:ext cx="889"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solidFill>
                    <a:schemeClr val="bg1">
                      <a:lumMod val="50000"/>
                    </a:schemeClr>
                  </a:solidFill>
                </a:rPr>
                <a:t>Weight</a:t>
              </a:r>
            </a:p>
          </p:txBody>
        </p:sp>
        <p:sp>
          <p:nvSpPr>
            <p:cNvPr id="37898" name="Text Box 17">
              <a:extLst>
                <a:ext uri="{FF2B5EF4-FFF2-40B4-BE49-F238E27FC236}">
                  <a16:creationId xmlns:a16="http://schemas.microsoft.com/office/drawing/2014/main" id="{C5F73FEA-EBD8-45CA-BAEA-AD246359FA19}"/>
                </a:ext>
              </a:extLst>
            </p:cNvPr>
            <p:cNvSpPr txBox="1">
              <a:spLocks noChangeArrowheads="1"/>
            </p:cNvSpPr>
            <p:nvPr/>
          </p:nvSpPr>
          <p:spPr bwMode="auto">
            <a:xfrm>
              <a:off x="4558" y="3657"/>
              <a:ext cx="90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t>NextArc</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0167EAA-5BBC-4D10-9017-EE98E7A4874D}"/>
              </a:ext>
            </a:extLst>
          </p:cNvPr>
          <p:cNvSpPr>
            <a:spLocks noGrp="1" noChangeArrowheads="1"/>
          </p:cNvSpPr>
          <p:nvPr>
            <p:ph type="title"/>
          </p:nvPr>
        </p:nvSpPr>
        <p:spPr>
          <a:xfrm>
            <a:off x="285750" y="1571625"/>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二、邻接表(无向图)</a:t>
            </a:r>
          </a:p>
        </p:txBody>
      </p:sp>
      <p:sp>
        <p:nvSpPr>
          <p:cNvPr id="38915" name="Text Box 3">
            <a:extLst>
              <a:ext uri="{FF2B5EF4-FFF2-40B4-BE49-F238E27FC236}">
                <a16:creationId xmlns:a16="http://schemas.microsoft.com/office/drawing/2014/main" id="{78F9D3E8-6DA1-4B51-8C31-B0893A4A131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25D7655-DAB2-4D73-88BB-D23D8AC25D3E}" type="slidenum">
              <a:rPr lang="zh-CN" altLang="en-US" sz="2400"/>
              <a:pPr algn="r" eaLnBrk="1" hangingPunct="1">
                <a:spcBef>
                  <a:spcPct val="50000"/>
                </a:spcBef>
                <a:buClrTx/>
                <a:buSzTx/>
                <a:buFontTx/>
                <a:buNone/>
              </a:pPr>
              <a:t>28</a:t>
            </a:fld>
            <a:endParaRPr lang="en-US" altLang="zh-CN" sz="2400"/>
          </a:p>
        </p:txBody>
      </p:sp>
      <p:sp>
        <p:nvSpPr>
          <p:cNvPr id="38916" name="Text Box 4">
            <a:extLst>
              <a:ext uri="{FF2B5EF4-FFF2-40B4-BE49-F238E27FC236}">
                <a16:creationId xmlns:a16="http://schemas.microsoft.com/office/drawing/2014/main" id="{E92251F4-9858-4897-AAC4-436E657CAC0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38917" name="Rectangle 6">
            <a:extLst>
              <a:ext uri="{FF2B5EF4-FFF2-40B4-BE49-F238E27FC236}">
                <a16:creationId xmlns:a16="http://schemas.microsoft.com/office/drawing/2014/main" id="{799C34C6-D63A-4521-9DE3-75D07BAE978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38918" name="Group 14">
            <a:extLst>
              <a:ext uri="{FF2B5EF4-FFF2-40B4-BE49-F238E27FC236}">
                <a16:creationId xmlns:a16="http://schemas.microsoft.com/office/drawing/2014/main" id="{047F89EE-31F2-4688-A798-40B59A8327FB}"/>
              </a:ext>
            </a:extLst>
          </p:cNvPr>
          <p:cNvGrpSpPr>
            <a:grpSpLocks/>
          </p:cNvGrpSpPr>
          <p:nvPr/>
        </p:nvGrpSpPr>
        <p:grpSpPr bwMode="auto">
          <a:xfrm>
            <a:off x="6248400" y="3429000"/>
            <a:ext cx="2895600" cy="2286000"/>
            <a:chOff x="3648" y="2875"/>
            <a:chExt cx="1824" cy="1440"/>
          </a:xfrm>
        </p:grpSpPr>
        <p:sp>
          <p:nvSpPr>
            <p:cNvPr id="39023" name="Line 15">
              <a:extLst>
                <a:ext uri="{FF2B5EF4-FFF2-40B4-BE49-F238E27FC236}">
                  <a16:creationId xmlns:a16="http://schemas.microsoft.com/office/drawing/2014/main" id="{33C521BC-A82E-4D60-A897-21446B81D653}"/>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24" name="Line 16">
              <a:extLst>
                <a:ext uri="{FF2B5EF4-FFF2-40B4-BE49-F238E27FC236}">
                  <a16:creationId xmlns:a16="http://schemas.microsoft.com/office/drawing/2014/main" id="{C1450EF3-795E-4007-939D-2D2486CC730A}"/>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25" name="Line 17">
              <a:extLst>
                <a:ext uri="{FF2B5EF4-FFF2-40B4-BE49-F238E27FC236}">
                  <a16:creationId xmlns:a16="http://schemas.microsoft.com/office/drawing/2014/main" id="{BA9B22D5-5FF4-4D24-853A-2D38F0E3835B}"/>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26" name="Line 18">
              <a:extLst>
                <a:ext uri="{FF2B5EF4-FFF2-40B4-BE49-F238E27FC236}">
                  <a16:creationId xmlns:a16="http://schemas.microsoft.com/office/drawing/2014/main" id="{2F41D41E-423A-42FB-88BB-64AB3AAD420F}"/>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27" name="Line 19">
              <a:extLst>
                <a:ext uri="{FF2B5EF4-FFF2-40B4-BE49-F238E27FC236}">
                  <a16:creationId xmlns:a16="http://schemas.microsoft.com/office/drawing/2014/main" id="{77E913FE-6018-4DF5-B801-DE9D6FF891B6}"/>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28" name="Line 20">
              <a:extLst>
                <a:ext uri="{FF2B5EF4-FFF2-40B4-BE49-F238E27FC236}">
                  <a16:creationId xmlns:a16="http://schemas.microsoft.com/office/drawing/2014/main" id="{EC21A713-CD07-412F-828A-27923C0CAB95}"/>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29" name="Line 21">
              <a:extLst>
                <a:ext uri="{FF2B5EF4-FFF2-40B4-BE49-F238E27FC236}">
                  <a16:creationId xmlns:a16="http://schemas.microsoft.com/office/drawing/2014/main" id="{F4D5B615-31E5-45FE-B9DE-78234CBB5FDB}"/>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30" name="Line 22">
              <a:extLst>
                <a:ext uri="{FF2B5EF4-FFF2-40B4-BE49-F238E27FC236}">
                  <a16:creationId xmlns:a16="http://schemas.microsoft.com/office/drawing/2014/main" id="{7C657E9C-1816-43FA-B642-81CF11425A60}"/>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31" name="Line 23">
              <a:extLst>
                <a:ext uri="{FF2B5EF4-FFF2-40B4-BE49-F238E27FC236}">
                  <a16:creationId xmlns:a16="http://schemas.microsoft.com/office/drawing/2014/main" id="{71D9EA01-8738-40FD-90DB-F31C9F8A9658}"/>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032" name="Line 24">
              <a:extLst>
                <a:ext uri="{FF2B5EF4-FFF2-40B4-BE49-F238E27FC236}">
                  <a16:creationId xmlns:a16="http://schemas.microsoft.com/office/drawing/2014/main" id="{4D6816F1-C5E9-48F2-A1F3-90EF606E5960}"/>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39033" name="Group 25">
              <a:extLst>
                <a:ext uri="{FF2B5EF4-FFF2-40B4-BE49-F238E27FC236}">
                  <a16:creationId xmlns:a16="http://schemas.microsoft.com/office/drawing/2014/main" id="{D82E600C-66AE-4005-A632-6CAA95F0F973}"/>
                </a:ext>
              </a:extLst>
            </p:cNvPr>
            <p:cNvGrpSpPr>
              <a:grpSpLocks/>
            </p:cNvGrpSpPr>
            <p:nvPr/>
          </p:nvGrpSpPr>
          <p:grpSpPr bwMode="auto">
            <a:xfrm>
              <a:off x="3648" y="2875"/>
              <a:ext cx="1824" cy="1440"/>
              <a:chOff x="3648" y="2880"/>
              <a:chExt cx="1824" cy="1440"/>
            </a:xfrm>
          </p:grpSpPr>
          <p:sp>
            <p:nvSpPr>
              <p:cNvPr id="39034" name="Oval 26">
                <a:extLst>
                  <a:ext uri="{FF2B5EF4-FFF2-40B4-BE49-F238E27FC236}">
                    <a16:creationId xmlns:a16="http://schemas.microsoft.com/office/drawing/2014/main" id="{94FF1097-AB65-47BC-A1FC-CA98D716BC4C}"/>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39035" name="Oval 27">
                <a:extLst>
                  <a:ext uri="{FF2B5EF4-FFF2-40B4-BE49-F238E27FC236}">
                    <a16:creationId xmlns:a16="http://schemas.microsoft.com/office/drawing/2014/main" id="{FBA7B6D0-3A7E-4CA8-BF4E-45D16BDBFABB}"/>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39036" name="Oval 28">
                <a:extLst>
                  <a:ext uri="{FF2B5EF4-FFF2-40B4-BE49-F238E27FC236}">
                    <a16:creationId xmlns:a16="http://schemas.microsoft.com/office/drawing/2014/main" id="{87157EA2-BB66-4296-A227-EC5B4F36247A}"/>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39037" name="Oval 29">
                <a:extLst>
                  <a:ext uri="{FF2B5EF4-FFF2-40B4-BE49-F238E27FC236}">
                    <a16:creationId xmlns:a16="http://schemas.microsoft.com/office/drawing/2014/main" id="{B177B243-12F4-4A98-89B5-278370AF10BB}"/>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39038" name="Oval 30">
                <a:extLst>
                  <a:ext uri="{FF2B5EF4-FFF2-40B4-BE49-F238E27FC236}">
                    <a16:creationId xmlns:a16="http://schemas.microsoft.com/office/drawing/2014/main" id="{3070D803-0DD3-44E6-9EC2-5A8313C86046}"/>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39039" name="Oval 31">
                <a:extLst>
                  <a:ext uri="{FF2B5EF4-FFF2-40B4-BE49-F238E27FC236}">
                    <a16:creationId xmlns:a16="http://schemas.microsoft.com/office/drawing/2014/main" id="{D2C3708C-AB1D-4EFD-8FF5-6425AA5CBB05}"/>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graphicFrame>
        <p:nvGraphicFramePr>
          <p:cNvPr id="298239" name="Group 255">
            <a:extLst>
              <a:ext uri="{FF2B5EF4-FFF2-40B4-BE49-F238E27FC236}">
                <a16:creationId xmlns:a16="http://schemas.microsoft.com/office/drawing/2014/main" id="{007690D1-5C3A-4633-9381-0245F88837B0}"/>
              </a:ext>
            </a:extLst>
          </p:cNvPr>
          <p:cNvGraphicFramePr>
            <a:graphicFrameLocks noGrp="1"/>
          </p:cNvGraphicFramePr>
          <p:nvPr>
            <p:extLst>
              <p:ext uri="{D42A27DB-BD31-4B8C-83A1-F6EECF244321}">
                <p14:modId xmlns:p14="http://schemas.microsoft.com/office/powerpoint/2010/main" val="122818811"/>
              </p:ext>
            </p:extLst>
          </p:nvPr>
        </p:nvGraphicFramePr>
        <p:xfrm>
          <a:off x="371475" y="2643188"/>
          <a:ext cx="1066800" cy="3657600"/>
        </p:xfrm>
        <a:graphic>
          <a:graphicData uri="http://schemas.openxmlformats.org/drawingml/2006/table">
            <a:tbl>
              <a:tblPr/>
              <a:tblGrid>
                <a:gridCol w="609600">
                  <a:extLst>
                    <a:ext uri="{9D8B030D-6E8A-4147-A177-3AD203B41FA5}">
                      <a16:colId xmlns:a16="http://schemas.microsoft.com/office/drawing/2014/main" val="2874710940"/>
                    </a:ext>
                  </a:extLst>
                </a:gridCol>
                <a:gridCol w="457200">
                  <a:extLst>
                    <a:ext uri="{9D8B030D-6E8A-4147-A177-3AD203B41FA5}">
                      <a16:colId xmlns:a16="http://schemas.microsoft.com/office/drawing/2014/main" val="4020775040"/>
                    </a:ext>
                  </a:extLst>
                </a:gridCol>
              </a:tblGrid>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9036543"/>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54544734"/>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14679432"/>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73575214"/>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66085481"/>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00968391"/>
                  </a:ext>
                </a:extLst>
              </a:tr>
            </a:tbl>
          </a:graphicData>
        </a:graphic>
      </p:graphicFrame>
      <p:grpSp>
        <p:nvGrpSpPr>
          <p:cNvPr id="4" name="Group 351">
            <a:extLst>
              <a:ext uri="{FF2B5EF4-FFF2-40B4-BE49-F238E27FC236}">
                <a16:creationId xmlns:a16="http://schemas.microsoft.com/office/drawing/2014/main" id="{D7F3005E-763D-45CF-85FE-DB2B6B11C3B7}"/>
              </a:ext>
            </a:extLst>
          </p:cNvPr>
          <p:cNvGrpSpPr>
            <a:grpSpLocks/>
          </p:cNvGrpSpPr>
          <p:nvPr/>
        </p:nvGrpSpPr>
        <p:grpSpPr bwMode="auto">
          <a:xfrm>
            <a:off x="1285875" y="2643188"/>
            <a:ext cx="4724400" cy="3683000"/>
            <a:chOff x="912" y="1824"/>
            <a:chExt cx="3744" cy="2320"/>
          </a:xfrm>
        </p:grpSpPr>
        <p:grpSp>
          <p:nvGrpSpPr>
            <p:cNvPr id="38943" name="Group 256">
              <a:extLst>
                <a:ext uri="{FF2B5EF4-FFF2-40B4-BE49-F238E27FC236}">
                  <a16:creationId xmlns:a16="http://schemas.microsoft.com/office/drawing/2014/main" id="{ED7F3640-0928-40EE-A5D4-09048B4193F2}"/>
                </a:ext>
              </a:extLst>
            </p:cNvPr>
            <p:cNvGrpSpPr>
              <a:grpSpLocks/>
            </p:cNvGrpSpPr>
            <p:nvPr/>
          </p:nvGrpSpPr>
          <p:grpSpPr bwMode="auto">
            <a:xfrm>
              <a:off x="1296" y="1824"/>
              <a:ext cx="624" cy="304"/>
              <a:chOff x="3956" y="1776"/>
              <a:chExt cx="1516" cy="481"/>
            </a:xfrm>
          </p:grpSpPr>
          <p:sp>
            <p:nvSpPr>
              <p:cNvPr id="39021" name="Text Box 9">
                <a:extLst>
                  <a:ext uri="{FF2B5EF4-FFF2-40B4-BE49-F238E27FC236}">
                    <a16:creationId xmlns:a16="http://schemas.microsoft.com/office/drawing/2014/main" id="{B45029E2-379F-4582-B8AD-3D52731266F1}"/>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1</a:t>
                </a:r>
              </a:p>
            </p:txBody>
          </p:sp>
          <p:sp>
            <p:nvSpPr>
              <p:cNvPr id="39022" name="Text Box 10">
                <a:extLst>
                  <a:ext uri="{FF2B5EF4-FFF2-40B4-BE49-F238E27FC236}">
                    <a16:creationId xmlns:a16="http://schemas.microsoft.com/office/drawing/2014/main" id="{0687A2A7-3A44-4F88-B301-A798DA9555B7}"/>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44" name="Group 257">
              <a:extLst>
                <a:ext uri="{FF2B5EF4-FFF2-40B4-BE49-F238E27FC236}">
                  <a16:creationId xmlns:a16="http://schemas.microsoft.com/office/drawing/2014/main" id="{82CF6CBC-F981-4F8D-9585-D965E7165667}"/>
                </a:ext>
              </a:extLst>
            </p:cNvPr>
            <p:cNvGrpSpPr>
              <a:grpSpLocks/>
            </p:cNvGrpSpPr>
            <p:nvPr/>
          </p:nvGrpSpPr>
          <p:grpSpPr bwMode="auto">
            <a:xfrm>
              <a:off x="2208" y="1824"/>
              <a:ext cx="624" cy="304"/>
              <a:chOff x="3956" y="1776"/>
              <a:chExt cx="1516" cy="481"/>
            </a:xfrm>
          </p:grpSpPr>
          <p:sp>
            <p:nvSpPr>
              <p:cNvPr id="39019" name="Text Box 258">
                <a:extLst>
                  <a:ext uri="{FF2B5EF4-FFF2-40B4-BE49-F238E27FC236}">
                    <a16:creationId xmlns:a16="http://schemas.microsoft.com/office/drawing/2014/main" id="{0C65AB3D-7B25-4ADB-8707-57FDF62D16BF}"/>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a:t>
                </a:r>
              </a:p>
            </p:txBody>
          </p:sp>
          <p:sp>
            <p:nvSpPr>
              <p:cNvPr id="39020" name="Text Box 259">
                <a:extLst>
                  <a:ext uri="{FF2B5EF4-FFF2-40B4-BE49-F238E27FC236}">
                    <a16:creationId xmlns:a16="http://schemas.microsoft.com/office/drawing/2014/main" id="{2EB4056E-FA55-4A4F-9A82-D86C5A4257DC}"/>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45" name="Group 260">
              <a:extLst>
                <a:ext uri="{FF2B5EF4-FFF2-40B4-BE49-F238E27FC236}">
                  <a16:creationId xmlns:a16="http://schemas.microsoft.com/office/drawing/2014/main" id="{5949D1ED-F9F3-42BA-A018-B11AE1982940}"/>
                </a:ext>
              </a:extLst>
            </p:cNvPr>
            <p:cNvGrpSpPr>
              <a:grpSpLocks/>
            </p:cNvGrpSpPr>
            <p:nvPr/>
          </p:nvGrpSpPr>
          <p:grpSpPr bwMode="auto">
            <a:xfrm>
              <a:off x="3120" y="1824"/>
              <a:ext cx="624" cy="304"/>
              <a:chOff x="3956" y="1776"/>
              <a:chExt cx="1516" cy="481"/>
            </a:xfrm>
          </p:grpSpPr>
          <p:sp>
            <p:nvSpPr>
              <p:cNvPr id="39017" name="Text Box 261">
                <a:extLst>
                  <a:ext uri="{FF2B5EF4-FFF2-40B4-BE49-F238E27FC236}">
                    <a16:creationId xmlns:a16="http://schemas.microsoft.com/office/drawing/2014/main" id="{CA528853-4FD9-44FA-BD74-CA4B52A6D281}"/>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a:t>
                </a:r>
              </a:p>
            </p:txBody>
          </p:sp>
          <p:sp>
            <p:nvSpPr>
              <p:cNvPr id="39018" name="Text Box 262">
                <a:extLst>
                  <a:ext uri="{FF2B5EF4-FFF2-40B4-BE49-F238E27FC236}">
                    <a16:creationId xmlns:a16="http://schemas.microsoft.com/office/drawing/2014/main" id="{4A250502-5992-4409-B163-979923D4989C}"/>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8946" name="Line 263">
              <a:extLst>
                <a:ext uri="{FF2B5EF4-FFF2-40B4-BE49-F238E27FC236}">
                  <a16:creationId xmlns:a16="http://schemas.microsoft.com/office/drawing/2014/main" id="{4F49D000-4101-4599-9F4B-F22B2711AE42}"/>
                </a:ext>
              </a:extLst>
            </p:cNvPr>
            <p:cNvSpPr>
              <a:spLocks noChangeShapeType="1"/>
            </p:cNvSpPr>
            <p:nvPr/>
          </p:nvSpPr>
          <p:spPr bwMode="auto">
            <a:xfrm>
              <a:off x="912" y="2016"/>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47" name="Line 264">
              <a:extLst>
                <a:ext uri="{FF2B5EF4-FFF2-40B4-BE49-F238E27FC236}">
                  <a16:creationId xmlns:a16="http://schemas.microsoft.com/office/drawing/2014/main" id="{6A332578-1D26-438A-BA7B-8961CFC671E8}"/>
                </a:ext>
              </a:extLst>
            </p:cNvPr>
            <p:cNvSpPr>
              <a:spLocks noChangeShapeType="1"/>
            </p:cNvSpPr>
            <p:nvPr/>
          </p:nvSpPr>
          <p:spPr bwMode="auto">
            <a:xfrm>
              <a:off x="1824" y="2016"/>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48" name="Line 265">
              <a:extLst>
                <a:ext uri="{FF2B5EF4-FFF2-40B4-BE49-F238E27FC236}">
                  <a16:creationId xmlns:a16="http://schemas.microsoft.com/office/drawing/2014/main" id="{32F106B8-9C8A-4B0C-9971-278A1D06411C}"/>
                </a:ext>
              </a:extLst>
            </p:cNvPr>
            <p:cNvSpPr>
              <a:spLocks noChangeShapeType="1"/>
            </p:cNvSpPr>
            <p:nvPr/>
          </p:nvSpPr>
          <p:spPr bwMode="auto">
            <a:xfrm>
              <a:off x="2736" y="2016"/>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8949" name="Group 267">
              <a:extLst>
                <a:ext uri="{FF2B5EF4-FFF2-40B4-BE49-F238E27FC236}">
                  <a16:creationId xmlns:a16="http://schemas.microsoft.com/office/drawing/2014/main" id="{38E39C59-DD64-4DAB-B40E-1B69E54002E4}"/>
                </a:ext>
              </a:extLst>
            </p:cNvPr>
            <p:cNvGrpSpPr>
              <a:grpSpLocks/>
            </p:cNvGrpSpPr>
            <p:nvPr/>
          </p:nvGrpSpPr>
          <p:grpSpPr bwMode="auto">
            <a:xfrm>
              <a:off x="1296" y="2256"/>
              <a:ext cx="624" cy="304"/>
              <a:chOff x="3956" y="1776"/>
              <a:chExt cx="1516" cy="481"/>
            </a:xfrm>
          </p:grpSpPr>
          <p:sp>
            <p:nvSpPr>
              <p:cNvPr id="39015" name="Text Box 268">
                <a:extLst>
                  <a:ext uri="{FF2B5EF4-FFF2-40B4-BE49-F238E27FC236}">
                    <a16:creationId xmlns:a16="http://schemas.microsoft.com/office/drawing/2014/main" id="{4A6A9FC4-7416-427A-8AED-5029E34D3942}"/>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t>0</a:t>
                </a:r>
              </a:p>
            </p:txBody>
          </p:sp>
          <p:sp>
            <p:nvSpPr>
              <p:cNvPr id="39016" name="Text Box 269">
                <a:extLst>
                  <a:ext uri="{FF2B5EF4-FFF2-40B4-BE49-F238E27FC236}">
                    <a16:creationId xmlns:a16="http://schemas.microsoft.com/office/drawing/2014/main" id="{DAE19348-A15B-4F1F-8C9F-805B1A7AD11B}"/>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50" name="Group 270">
              <a:extLst>
                <a:ext uri="{FF2B5EF4-FFF2-40B4-BE49-F238E27FC236}">
                  <a16:creationId xmlns:a16="http://schemas.microsoft.com/office/drawing/2014/main" id="{5ADCB291-BD44-4BBC-B382-18DFF181B399}"/>
                </a:ext>
              </a:extLst>
            </p:cNvPr>
            <p:cNvGrpSpPr>
              <a:grpSpLocks/>
            </p:cNvGrpSpPr>
            <p:nvPr/>
          </p:nvGrpSpPr>
          <p:grpSpPr bwMode="auto">
            <a:xfrm>
              <a:off x="2208" y="2256"/>
              <a:ext cx="624" cy="304"/>
              <a:chOff x="3956" y="1776"/>
              <a:chExt cx="1516" cy="481"/>
            </a:xfrm>
          </p:grpSpPr>
          <p:sp>
            <p:nvSpPr>
              <p:cNvPr id="39013" name="Text Box 271">
                <a:extLst>
                  <a:ext uri="{FF2B5EF4-FFF2-40B4-BE49-F238E27FC236}">
                    <a16:creationId xmlns:a16="http://schemas.microsoft.com/office/drawing/2014/main" id="{985AF59B-56FA-4274-BF41-7CE5820D4B48}"/>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a:t>
                </a:r>
              </a:p>
            </p:txBody>
          </p:sp>
          <p:sp>
            <p:nvSpPr>
              <p:cNvPr id="39014" name="Text Box 272">
                <a:extLst>
                  <a:ext uri="{FF2B5EF4-FFF2-40B4-BE49-F238E27FC236}">
                    <a16:creationId xmlns:a16="http://schemas.microsoft.com/office/drawing/2014/main" id="{349FAC1F-E3F3-4B09-8629-262E111CE1A1}"/>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51" name="Group 273">
              <a:extLst>
                <a:ext uri="{FF2B5EF4-FFF2-40B4-BE49-F238E27FC236}">
                  <a16:creationId xmlns:a16="http://schemas.microsoft.com/office/drawing/2014/main" id="{1A4307C2-1D38-4E19-BD4D-281E902EC72E}"/>
                </a:ext>
              </a:extLst>
            </p:cNvPr>
            <p:cNvGrpSpPr>
              <a:grpSpLocks/>
            </p:cNvGrpSpPr>
            <p:nvPr/>
          </p:nvGrpSpPr>
          <p:grpSpPr bwMode="auto">
            <a:xfrm>
              <a:off x="3120" y="2256"/>
              <a:ext cx="624" cy="304"/>
              <a:chOff x="3956" y="1776"/>
              <a:chExt cx="1516" cy="481"/>
            </a:xfrm>
          </p:grpSpPr>
          <p:sp>
            <p:nvSpPr>
              <p:cNvPr id="39011" name="Text Box 274">
                <a:extLst>
                  <a:ext uri="{FF2B5EF4-FFF2-40B4-BE49-F238E27FC236}">
                    <a16:creationId xmlns:a16="http://schemas.microsoft.com/office/drawing/2014/main" id="{87652D8E-6324-4C32-AD56-DEA3DFF38395}"/>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a:t>
                </a:r>
              </a:p>
            </p:txBody>
          </p:sp>
          <p:sp>
            <p:nvSpPr>
              <p:cNvPr id="39012" name="Text Box 275">
                <a:extLst>
                  <a:ext uri="{FF2B5EF4-FFF2-40B4-BE49-F238E27FC236}">
                    <a16:creationId xmlns:a16="http://schemas.microsoft.com/office/drawing/2014/main" id="{3BCF8EC8-D9BD-4BD5-8382-5C0BA360CE82}"/>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38952" name="Line 276">
              <a:extLst>
                <a:ext uri="{FF2B5EF4-FFF2-40B4-BE49-F238E27FC236}">
                  <a16:creationId xmlns:a16="http://schemas.microsoft.com/office/drawing/2014/main" id="{F80D72AA-9525-4F01-B017-C1DAF1D9B1F0}"/>
                </a:ext>
              </a:extLst>
            </p:cNvPr>
            <p:cNvSpPr>
              <a:spLocks noChangeShapeType="1"/>
            </p:cNvSpPr>
            <p:nvPr/>
          </p:nvSpPr>
          <p:spPr bwMode="auto">
            <a:xfrm>
              <a:off x="912" y="24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53" name="Line 277">
              <a:extLst>
                <a:ext uri="{FF2B5EF4-FFF2-40B4-BE49-F238E27FC236}">
                  <a16:creationId xmlns:a16="http://schemas.microsoft.com/office/drawing/2014/main" id="{75616BA3-664F-49F3-9F26-23A933BB66F7}"/>
                </a:ext>
              </a:extLst>
            </p:cNvPr>
            <p:cNvSpPr>
              <a:spLocks noChangeShapeType="1"/>
            </p:cNvSpPr>
            <p:nvPr/>
          </p:nvSpPr>
          <p:spPr bwMode="auto">
            <a:xfrm>
              <a:off x="1824" y="24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54" name="Line 278">
              <a:extLst>
                <a:ext uri="{FF2B5EF4-FFF2-40B4-BE49-F238E27FC236}">
                  <a16:creationId xmlns:a16="http://schemas.microsoft.com/office/drawing/2014/main" id="{22D4D497-FF6F-4718-97F0-62EE917CCE8C}"/>
                </a:ext>
              </a:extLst>
            </p:cNvPr>
            <p:cNvSpPr>
              <a:spLocks noChangeShapeType="1"/>
            </p:cNvSpPr>
            <p:nvPr/>
          </p:nvSpPr>
          <p:spPr bwMode="auto">
            <a:xfrm>
              <a:off x="2736" y="24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8955" name="Group 279">
              <a:extLst>
                <a:ext uri="{FF2B5EF4-FFF2-40B4-BE49-F238E27FC236}">
                  <a16:creationId xmlns:a16="http://schemas.microsoft.com/office/drawing/2014/main" id="{5A5CB2E0-091F-41D6-B08E-68B29408FEF1}"/>
                </a:ext>
              </a:extLst>
            </p:cNvPr>
            <p:cNvGrpSpPr>
              <a:grpSpLocks/>
            </p:cNvGrpSpPr>
            <p:nvPr/>
          </p:nvGrpSpPr>
          <p:grpSpPr bwMode="auto">
            <a:xfrm>
              <a:off x="1296" y="2640"/>
              <a:ext cx="624" cy="304"/>
              <a:chOff x="3956" y="1776"/>
              <a:chExt cx="1516" cy="481"/>
            </a:xfrm>
          </p:grpSpPr>
          <p:sp>
            <p:nvSpPr>
              <p:cNvPr id="39009" name="Text Box 280">
                <a:extLst>
                  <a:ext uri="{FF2B5EF4-FFF2-40B4-BE49-F238E27FC236}">
                    <a16:creationId xmlns:a16="http://schemas.microsoft.com/office/drawing/2014/main" id="{0E8F1A4B-B17A-4000-BDB9-D456795062FD}"/>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1</a:t>
                </a:r>
              </a:p>
            </p:txBody>
          </p:sp>
          <p:sp>
            <p:nvSpPr>
              <p:cNvPr id="39010" name="Text Box 281">
                <a:extLst>
                  <a:ext uri="{FF2B5EF4-FFF2-40B4-BE49-F238E27FC236}">
                    <a16:creationId xmlns:a16="http://schemas.microsoft.com/office/drawing/2014/main" id="{440BCD25-64B0-47D4-B784-278CFF5E71F8}"/>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56" name="Group 282">
              <a:extLst>
                <a:ext uri="{FF2B5EF4-FFF2-40B4-BE49-F238E27FC236}">
                  <a16:creationId xmlns:a16="http://schemas.microsoft.com/office/drawing/2014/main" id="{CA003FDC-D4BB-499D-BBFF-55960DBA2742}"/>
                </a:ext>
              </a:extLst>
            </p:cNvPr>
            <p:cNvGrpSpPr>
              <a:grpSpLocks/>
            </p:cNvGrpSpPr>
            <p:nvPr/>
          </p:nvGrpSpPr>
          <p:grpSpPr bwMode="auto">
            <a:xfrm>
              <a:off x="2208" y="2640"/>
              <a:ext cx="624" cy="304"/>
              <a:chOff x="3956" y="1776"/>
              <a:chExt cx="1516" cy="481"/>
            </a:xfrm>
          </p:grpSpPr>
          <p:sp>
            <p:nvSpPr>
              <p:cNvPr id="39007" name="Text Box 283">
                <a:extLst>
                  <a:ext uri="{FF2B5EF4-FFF2-40B4-BE49-F238E27FC236}">
                    <a16:creationId xmlns:a16="http://schemas.microsoft.com/office/drawing/2014/main" id="{58810A0B-79A5-4D85-B2DE-AABF0FF9EB94}"/>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a:t>
                </a:r>
              </a:p>
            </p:txBody>
          </p:sp>
          <p:sp>
            <p:nvSpPr>
              <p:cNvPr id="39008" name="Text Box 284">
                <a:extLst>
                  <a:ext uri="{FF2B5EF4-FFF2-40B4-BE49-F238E27FC236}">
                    <a16:creationId xmlns:a16="http://schemas.microsoft.com/office/drawing/2014/main" id="{483605EF-38AD-42E0-AEA5-282FAD768542}"/>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8957" name="Line 288">
              <a:extLst>
                <a:ext uri="{FF2B5EF4-FFF2-40B4-BE49-F238E27FC236}">
                  <a16:creationId xmlns:a16="http://schemas.microsoft.com/office/drawing/2014/main" id="{B2DFCBEB-289F-48C9-8CF8-FF9B21919E66}"/>
                </a:ext>
              </a:extLst>
            </p:cNvPr>
            <p:cNvSpPr>
              <a:spLocks noChangeShapeType="1"/>
            </p:cNvSpPr>
            <p:nvPr/>
          </p:nvSpPr>
          <p:spPr bwMode="auto">
            <a:xfrm>
              <a:off x="912" y="28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58" name="Line 289">
              <a:extLst>
                <a:ext uri="{FF2B5EF4-FFF2-40B4-BE49-F238E27FC236}">
                  <a16:creationId xmlns:a16="http://schemas.microsoft.com/office/drawing/2014/main" id="{0D8C63C1-031D-4471-A4B6-C0AEDA648A0B}"/>
                </a:ext>
              </a:extLst>
            </p:cNvPr>
            <p:cNvSpPr>
              <a:spLocks noChangeShapeType="1"/>
            </p:cNvSpPr>
            <p:nvPr/>
          </p:nvSpPr>
          <p:spPr bwMode="auto">
            <a:xfrm>
              <a:off x="1824" y="28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8959" name="Group 291">
              <a:extLst>
                <a:ext uri="{FF2B5EF4-FFF2-40B4-BE49-F238E27FC236}">
                  <a16:creationId xmlns:a16="http://schemas.microsoft.com/office/drawing/2014/main" id="{37145A6D-FC53-44C5-9E9B-B21FB0C97F31}"/>
                </a:ext>
              </a:extLst>
            </p:cNvPr>
            <p:cNvGrpSpPr>
              <a:grpSpLocks/>
            </p:cNvGrpSpPr>
            <p:nvPr/>
          </p:nvGrpSpPr>
          <p:grpSpPr bwMode="auto">
            <a:xfrm>
              <a:off x="1296" y="3072"/>
              <a:ext cx="624" cy="304"/>
              <a:chOff x="3956" y="1776"/>
              <a:chExt cx="1516" cy="481"/>
            </a:xfrm>
          </p:grpSpPr>
          <p:sp>
            <p:nvSpPr>
              <p:cNvPr id="39005" name="Text Box 292">
                <a:extLst>
                  <a:ext uri="{FF2B5EF4-FFF2-40B4-BE49-F238E27FC236}">
                    <a16:creationId xmlns:a16="http://schemas.microsoft.com/office/drawing/2014/main" id="{DA3F8A7D-84D1-4509-9074-2F35F324B2CE}"/>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1</a:t>
                </a:r>
              </a:p>
            </p:txBody>
          </p:sp>
          <p:sp>
            <p:nvSpPr>
              <p:cNvPr id="39006" name="Text Box 293">
                <a:extLst>
                  <a:ext uri="{FF2B5EF4-FFF2-40B4-BE49-F238E27FC236}">
                    <a16:creationId xmlns:a16="http://schemas.microsoft.com/office/drawing/2014/main" id="{7D6C1567-066C-4549-853A-4A0475D58ED7}"/>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60" name="Group 294">
              <a:extLst>
                <a:ext uri="{FF2B5EF4-FFF2-40B4-BE49-F238E27FC236}">
                  <a16:creationId xmlns:a16="http://schemas.microsoft.com/office/drawing/2014/main" id="{B352604B-6511-4637-95D9-D2A1DAAC4742}"/>
                </a:ext>
              </a:extLst>
            </p:cNvPr>
            <p:cNvGrpSpPr>
              <a:grpSpLocks/>
            </p:cNvGrpSpPr>
            <p:nvPr/>
          </p:nvGrpSpPr>
          <p:grpSpPr bwMode="auto">
            <a:xfrm>
              <a:off x="2208" y="3072"/>
              <a:ext cx="624" cy="304"/>
              <a:chOff x="3956" y="1776"/>
              <a:chExt cx="1516" cy="481"/>
            </a:xfrm>
          </p:grpSpPr>
          <p:sp>
            <p:nvSpPr>
              <p:cNvPr id="39003" name="Text Box 295">
                <a:extLst>
                  <a:ext uri="{FF2B5EF4-FFF2-40B4-BE49-F238E27FC236}">
                    <a16:creationId xmlns:a16="http://schemas.microsoft.com/office/drawing/2014/main" id="{F700F2EC-C8D2-40B1-AE7C-792C44D41757}"/>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a:t>
                </a:r>
              </a:p>
            </p:txBody>
          </p:sp>
          <p:sp>
            <p:nvSpPr>
              <p:cNvPr id="39004" name="Text Box 296">
                <a:extLst>
                  <a:ext uri="{FF2B5EF4-FFF2-40B4-BE49-F238E27FC236}">
                    <a16:creationId xmlns:a16="http://schemas.microsoft.com/office/drawing/2014/main" id="{90ABD5E9-5972-4239-8848-22E2AD7DE196}"/>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61" name="Group 297">
              <a:extLst>
                <a:ext uri="{FF2B5EF4-FFF2-40B4-BE49-F238E27FC236}">
                  <a16:creationId xmlns:a16="http://schemas.microsoft.com/office/drawing/2014/main" id="{9226D5EB-A37F-4210-BF25-000F57A857D9}"/>
                </a:ext>
              </a:extLst>
            </p:cNvPr>
            <p:cNvGrpSpPr>
              <a:grpSpLocks/>
            </p:cNvGrpSpPr>
            <p:nvPr/>
          </p:nvGrpSpPr>
          <p:grpSpPr bwMode="auto">
            <a:xfrm>
              <a:off x="3120" y="3072"/>
              <a:ext cx="624" cy="304"/>
              <a:chOff x="3956" y="1776"/>
              <a:chExt cx="1516" cy="481"/>
            </a:xfrm>
          </p:grpSpPr>
          <p:sp>
            <p:nvSpPr>
              <p:cNvPr id="39001" name="Text Box 298">
                <a:extLst>
                  <a:ext uri="{FF2B5EF4-FFF2-40B4-BE49-F238E27FC236}">
                    <a16:creationId xmlns:a16="http://schemas.microsoft.com/office/drawing/2014/main" id="{C939D4CD-CE29-4BDD-AE1D-159B4BEEF0C8}"/>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a:t>
                </a:r>
              </a:p>
            </p:txBody>
          </p:sp>
          <p:sp>
            <p:nvSpPr>
              <p:cNvPr id="39002" name="Text Box 299">
                <a:extLst>
                  <a:ext uri="{FF2B5EF4-FFF2-40B4-BE49-F238E27FC236}">
                    <a16:creationId xmlns:a16="http://schemas.microsoft.com/office/drawing/2014/main" id="{56AB49E4-870E-46A1-BD27-EC3E16CB9C30}"/>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38962" name="Line 300">
              <a:extLst>
                <a:ext uri="{FF2B5EF4-FFF2-40B4-BE49-F238E27FC236}">
                  <a16:creationId xmlns:a16="http://schemas.microsoft.com/office/drawing/2014/main" id="{C23DC086-353B-46C9-BE74-4A7A53C32B26}"/>
                </a:ext>
              </a:extLst>
            </p:cNvPr>
            <p:cNvSpPr>
              <a:spLocks noChangeShapeType="1"/>
            </p:cNvSpPr>
            <p:nvPr/>
          </p:nvSpPr>
          <p:spPr bwMode="auto">
            <a:xfrm>
              <a:off x="912"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63" name="Line 301">
              <a:extLst>
                <a:ext uri="{FF2B5EF4-FFF2-40B4-BE49-F238E27FC236}">
                  <a16:creationId xmlns:a16="http://schemas.microsoft.com/office/drawing/2014/main" id="{DBFBBB75-49E1-4BD7-9814-5D282CD3C53C}"/>
                </a:ext>
              </a:extLst>
            </p:cNvPr>
            <p:cNvSpPr>
              <a:spLocks noChangeShapeType="1"/>
            </p:cNvSpPr>
            <p:nvPr/>
          </p:nvSpPr>
          <p:spPr bwMode="auto">
            <a:xfrm>
              <a:off x="1824"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64" name="Line 302">
              <a:extLst>
                <a:ext uri="{FF2B5EF4-FFF2-40B4-BE49-F238E27FC236}">
                  <a16:creationId xmlns:a16="http://schemas.microsoft.com/office/drawing/2014/main" id="{C67CCFF1-18FE-42F6-BF59-A8D0E59483EB}"/>
                </a:ext>
              </a:extLst>
            </p:cNvPr>
            <p:cNvSpPr>
              <a:spLocks noChangeShapeType="1"/>
            </p:cNvSpPr>
            <p:nvPr/>
          </p:nvSpPr>
          <p:spPr bwMode="auto">
            <a:xfrm>
              <a:off x="2736"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8965" name="Group 303">
              <a:extLst>
                <a:ext uri="{FF2B5EF4-FFF2-40B4-BE49-F238E27FC236}">
                  <a16:creationId xmlns:a16="http://schemas.microsoft.com/office/drawing/2014/main" id="{F8A85C22-E335-49F4-91E0-439147C09817}"/>
                </a:ext>
              </a:extLst>
            </p:cNvPr>
            <p:cNvGrpSpPr>
              <a:grpSpLocks/>
            </p:cNvGrpSpPr>
            <p:nvPr/>
          </p:nvGrpSpPr>
          <p:grpSpPr bwMode="auto">
            <a:xfrm>
              <a:off x="4032" y="3072"/>
              <a:ext cx="624" cy="304"/>
              <a:chOff x="3956" y="1776"/>
              <a:chExt cx="1516" cy="481"/>
            </a:xfrm>
          </p:grpSpPr>
          <p:sp>
            <p:nvSpPr>
              <p:cNvPr id="38999" name="Text Box 304">
                <a:extLst>
                  <a:ext uri="{FF2B5EF4-FFF2-40B4-BE49-F238E27FC236}">
                    <a16:creationId xmlns:a16="http://schemas.microsoft.com/office/drawing/2014/main" id="{C2377B6C-7ED2-4FD6-BCFA-A4E96C553D3B}"/>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a:t>
                </a:r>
              </a:p>
            </p:txBody>
          </p:sp>
          <p:sp>
            <p:nvSpPr>
              <p:cNvPr id="39000" name="Text Box 305">
                <a:extLst>
                  <a:ext uri="{FF2B5EF4-FFF2-40B4-BE49-F238E27FC236}">
                    <a16:creationId xmlns:a16="http://schemas.microsoft.com/office/drawing/2014/main" id="{B2B33E17-C7EE-4F0B-B925-A43644F1CEA2}"/>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8966" name="Line 306">
              <a:extLst>
                <a:ext uri="{FF2B5EF4-FFF2-40B4-BE49-F238E27FC236}">
                  <a16:creationId xmlns:a16="http://schemas.microsoft.com/office/drawing/2014/main" id="{9B0FBFCC-EC20-45CC-B520-7FF0495D15E7}"/>
                </a:ext>
              </a:extLst>
            </p:cNvPr>
            <p:cNvSpPr>
              <a:spLocks noChangeShapeType="1"/>
            </p:cNvSpPr>
            <p:nvPr/>
          </p:nvSpPr>
          <p:spPr bwMode="auto">
            <a:xfrm>
              <a:off x="3648"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8967" name="Group 319">
              <a:extLst>
                <a:ext uri="{FF2B5EF4-FFF2-40B4-BE49-F238E27FC236}">
                  <a16:creationId xmlns:a16="http://schemas.microsoft.com/office/drawing/2014/main" id="{C753C125-EAC1-4B9D-A08A-23CD777E7737}"/>
                </a:ext>
              </a:extLst>
            </p:cNvPr>
            <p:cNvGrpSpPr>
              <a:grpSpLocks/>
            </p:cNvGrpSpPr>
            <p:nvPr/>
          </p:nvGrpSpPr>
          <p:grpSpPr bwMode="auto">
            <a:xfrm>
              <a:off x="1296" y="3456"/>
              <a:ext cx="624" cy="304"/>
              <a:chOff x="3956" y="1776"/>
              <a:chExt cx="1516" cy="481"/>
            </a:xfrm>
          </p:grpSpPr>
          <p:sp>
            <p:nvSpPr>
              <p:cNvPr id="38997" name="Text Box 320">
                <a:extLst>
                  <a:ext uri="{FF2B5EF4-FFF2-40B4-BE49-F238E27FC236}">
                    <a16:creationId xmlns:a16="http://schemas.microsoft.com/office/drawing/2014/main" id="{1D5B48FC-869A-4FAE-9EBA-33C2D5845078}"/>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0</a:t>
                </a:r>
              </a:p>
            </p:txBody>
          </p:sp>
          <p:sp>
            <p:nvSpPr>
              <p:cNvPr id="38998" name="Text Box 321">
                <a:extLst>
                  <a:ext uri="{FF2B5EF4-FFF2-40B4-BE49-F238E27FC236}">
                    <a16:creationId xmlns:a16="http://schemas.microsoft.com/office/drawing/2014/main" id="{E61C2F98-8381-4F1A-8515-C5346E4393A4}"/>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68" name="Group 322">
              <a:extLst>
                <a:ext uri="{FF2B5EF4-FFF2-40B4-BE49-F238E27FC236}">
                  <a16:creationId xmlns:a16="http://schemas.microsoft.com/office/drawing/2014/main" id="{6C4E29BB-3B36-4749-BE9C-49D5B3CFCF68}"/>
                </a:ext>
              </a:extLst>
            </p:cNvPr>
            <p:cNvGrpSpPr>
              <a:grpSpLocks/>
            </p:cNvGrpSpPr>
            <p:nvPr/>
          </p:nvGrpSpPr>
          <p:grpSpPr bwMode="auto">
            <a:xfrm>
              <a:off x="2208" y="3456"/>
              <a:ext cx="624" cy="304"/>
              <a:chOff x="3956" y="1776"/>
              <a:chExt cx="1516" cy="481"/>
            </a:xfrm>
          </p:grpSpPr>
          <p:sp>
            <p:nvSpPr>
              <p:cNvPr id="38995" name="Text Box 323">
                <a:extLst>
                  <a:ext uri="{FF2B5EF4-FFF2-40B4-BE49-F238E27FC236}">
                    <a16:creationId xmlns:a16="http://schemas.microsoft.com/office/drawing/2014/main" id="{E02DAE91-8463-47A9-95A8-BF643B9AD0DE}"/>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a:t>
                </a:r>
              </a:p>
            </p:txBody>
          </p:sp>
          <p:sp>
            <p:nvSpPr>
              <p:cNvPr id="38996" name="Text Box 324">
                <a:extLst>
                  <a:ext uri="{FF2B5EF4-FFF2-40B4-BE49-F238E27FC236}">
                    <a16:creationId xmlns:a16="http://schemas.microsoft.com/office/drawing/2014/main" id="{EE8BB555-1292-412B-90CD-226946F93D1B}"/>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69" name="Group 325">
              <a:extLst>
                <a:ext uri="{FF2B5EF4-FFF2-40B4-BE49-F238E27FC236}">
                  <a16:creationId xmlns:a16="http://schemas.microsoft.com/office/drawing/2014/main" id="{54A65450-EF01-44FF-8747-DB42D55689EF}"/>
                </a:ext>
              </a:extLst>
            </p:cNvPr>
            <p:cNvGrpSpPr>
              <a:grpSpLocks/>
            </p:cNvGrpSpPr>
            <p:nvPr/>
          </p:nvGrpSpPr>
          <p:grpSpPr bwMode="auto">
            <a:xfrm>
              <a:off x="3120" y="3456"/>
              <a:ext cx="624" cy="304"/>
              <a:chOff x="3956" y="1776"/>
              <a:chExt cx="1516" cy="481"/>
            </a:xfrm>
          </p:grpSpPr>
          <p:sp>
            <p:nvSpPr>
              <p:cNvPr id="38993" name="Text Box 326">
                <a:extLst>
                  <a:ext uri="{FF2B5EF4-FFF2-40B4-BE49-F238E27FC236}">
                    <a16:creationId xmlns:a16="http://schemas.microsoft.com/office/drawing/2014/main" id="{3236D141-B523-47A8-9FA3-2BD7CE20EBB0}"/>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a:t>
                </a:r>
              </a:p>
            </p:txBody>
          </p:sp>
          <p:sp>
            <p:nvSpPr>
              <p:cNvPr id="38994" name="Text Box 327">
                <a:extLst>
                  <a:ext uri="{FF2B5EF4-FFF2-40B4-BE49-F238E27FC236}">
                    <a16:creationId xmlns:a16="http://schemas.microsoft.com/office/drawing/2014/main" id="{4BFAF2FE-4583-45FB-94DA-97A08C46435E}"/>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8970" name="Line 328">
              <a:extLst>
                <a:ext uri="{FF2B5EF4-FFF2-40B4-BE49-F238E27FC236}">
                  <a16:creationId xmlns:a16="http://schemas.microsoft.com/office/drawing/2014/main" id="{BA1BB531-DAA5-4879-B4BD-B6A7460B49FD}"/>
                </a:ext>
              </a:extLst>
            </p:cNvPr>
            <p:cNvSpPr>
              <a:spLocks noChangeShapeType="1"/>
            </p:cNvSpPr>
            <p:nvPr/>
          </p:nvSpPr>
          <p:spPr bwMode="auto">
            <a:xfrm>
              <a:off x="912" y="36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71" name="Line 329">
              <a:extLst>
                <a:ext uri="{FF2B5EF4-FFF2-40B4-BE49-F238E27FC236}">
                  <a16:creationId xmlns:a16="http://schemas.microsoft.com/office/drawing/2014/main" id="{186A1B01-4D84-49DD-A9EE-3071938754E1}"/>
                </a:ext>
              </a:extLst>
            </p:cNvPr>
            <p:cNvSpPr>
              <a:spLocks noChangeShapeType="1"/>
            </p:cNvSpPr>
            <p:nvPr/>
          </p:nvSpPr>
          <p:spPr bwMode="auto">
            <a:xfrm>
              <a:off x="1824" y="36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72" name="Line 330">
              <a:extLst>
                <a:ext uri="{FF2B5EF4-FFF2-40B4-BE49-F238E27FC236}">
                  <a16:creationId xmlns:a16="http://schemas.microsoft.com/office/drawing/2014/main" id="{83B5F4B5-53B5-43A2-8FA9-B73CB2FF02E2}"/>
                </a:ext>
              </a:extLst>
            </p:cNvPr>
            <p:cNvSpPr>
              <a:spLocks noChangeShapeType="1"/>
            </p:cNvSpPr>
            <p:nvPr/>
          </p:nvSpPr>
          <p:spPr bwMode="auto">
            <a:xfrm>
              <a:off x="2736" y="36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8973" name="Group 331">
              <a:extLst>
                <a:ext uri="{FF2B5EF4-FFF2-40B4-BE49-F238E27FC236}">
                  <a16:creationId xmlns:a16="http://schemas.microsoft.com/office/drawing/2014/main" id="{4B38710D-61F5-467C-A6E3-3C948BD3B683}"/>
                </a:ext>
              </a:extLst>
            </p:cNvPr>
            <p:cNvGrpSpPr>
              <a:grpSpLocks/>
            </p:cNvGrpSpPr>
            <p:nvPr/>
          </p:nvGrpSpPr>
          <p:grpSpPr bwMode="auto">
            <a:xfrm>
              <a:off x="1296" y="3840"/>
              <a:ext cx="624" cy="304"/>
              <a:chOff x="3956" y="1776"/>
              <a:chExt cx="1516" cy="481"/>
            </a:xfrm>
          </p:grpSpPr>
          <p:sp>
            <p:nvSpPr>
              <p:cNvPr id="38991" name="Text Box 332">
                <a:extLst>
                  <a:ext uri="{FF2B5EF4-FFF2-40B4-BE49-F238E27FC236}">
                    <a16:creationId xmlns:a16="http://schemas.microsoft.com/office/drawing/2014/main" id="{BB06AAB6-5282-4BD5-91BF-A4B9FC3E2FF8}"/>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0</a:t>
                </a:r>
              </a:p>
            </p:txBody>
          </p:sp>
          <p:sp>
            <p:nvSpPr>
              <p:cNvPr id="38992" name="Text Box 333">
                <a:extLst>
                  <a:ext uri="{FF2B5EF4-FFF2-40B4-BE49-F238E27FC236}">
                    <a16:creationId xmlns:a16="http://schemas.microsoft.com/office/drawing/2014/main" id="{3943D9C4-90AC-4FAA-B5D0-CBAB5A7809E6}"/>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74" name="Group 334">
              <a:extLst>
                <a:ext uri="{FF2B5EF4-FFF2-40B4-BE49-F238E27FC236}">
                  <a16:creationId xmlns:a16="http://schemas.microsoft.com/office/drawing/2014/main" id="{1BBC2E30-0331-4D61-8918-17B70E87EED4}"/>
                </a:ext>
              </a:extLst>
            </p:cNvPr>
            <p:cNvGrpSpPr>
              <a:grpSpLocks/>
            </p:cNvGrpSpPr>
            <p:nvPr/>
          </p:nvGrpSpPr>
          <p:grpSpPr bwMode="auto">
            <a:xfrm>
              <a:off x="2208" y="3840"/>
              <a:ext cx="624" cy="304"/>
              <a:chOff x="3956" y="1776"/>
              <a:chExt cx="1516" cy="481"/>
            </a:xfrm>
          </p:grpSpPr>
          <p:sp>
            <p:nvSpPr>
              <p:cNvPr id="38989" name="Text Box 335">
                <a:extLst>
                  <a:ext uri="{FF2B5EF4-FFF2-40B4-BE49-F238E27FC236}">
                    <a16:creationId xmlns:a16="http://schemas.microsoft.com/office/drawing/2014/main" id="{C766F84F-042A-4B4C-AE50-9A4F517DC950}"/>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1</a:t>
                </a:r>
              </a:p>
            </p:txBody>
          </p:sp>
          <p:sp>
            <p:nvSpPr>
              <p:cNvPr id="38990" name="Text Box 336">
                <a:extLst>
                  <a:ext uri="{FF2B5EF4-FFF2-40B4-BE49-F238E27FC236}">
                    <a16:creationId xmlns:a16="http://schemas.microsoft.com/office/drawing/2014/main" id="{3EF74F29-4C71-4930-8691-524E5B1DBCF9}"/>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grpSp>
          <p:nvGrpSpPr>
            <p:cNvPr id="38975" name="Group 337">
              <a:extLst>
                <a:ext uri="{FF2B5EF4-FFF2-40B4-BE49-F238E27FC236}">
                  <a16:creationId xmlns:a16="http://schemas.microsoft.com/office/drawing/2014/main" id="{D5B5DE5F-FCDB-4D91-8F23-73ED9FE427D7}"/>
                </a:ext>
              </a:extLst>
            </p:cNvPr>
            <p:cNvGrpSpPr>
              <a:grpSpLocks/>
            </p:cNvGrpSpPr>
            <p:nvPr/>
          </p:nvGrpSpPr>
          <p:grpSpPr bwMode="auto">
            <a:xfrm>
              <a:off x="3120" y="3840"/>
              <a:ext cx="624" cy="304"/>
              <a:chOff x="3956" y="1776"/>
              <a:chExt cx="1516" cy="481"/>
            </a:xfrm>
          </p:grpSpPr>
          <p:sp>
            <p:nvSpPr>
              <p:cNvPr id="38987" name="Text Box 338">
                <a:extLst>
                  <a:ext uri="{FF2B5EF4-FFF2-40B4-BE49-F238E27FC236}">
                    <a16:creationId xmlns:a16="http://schemas.microsoft.com/office/drawing/2014/main" id="{9BBB96D3-C55D-4A57-BECF-6FA19E40AC6B}"/>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a:t>
                </a:r>
              </a:p>
            </p:txBody>
          </p:sp>
          <p:sp>
            <p:nvSpPr>
              <p:cNvPr id="38988" name="Text Box 339">
                <a:extLst>
                  <a:ext uri="{FF2B5EF4-FFF2-40B4-BE49-F238E27FC236}">
                    <a16:creationId xmlns:a16="http://schemas.microsoft.com/office/drawing/2014/main" id="{335340AE-A250-4879-B7E0-0BE66B1AD0A9}"/>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38976" name="Line 340">
              <a:extLst>
                <a:ext uri="{FF2B5EF4-FFF2-40B4-BE49-F238E27FC236}">
                  <a16:creationId xmlns:a16="http://schemas.microsoft.com/office/drawing/2014/main" id="{4B110BB7-6BA5-484D-84BA-348833355734}"/>
                </a:ext>
              </a:extLst>
            </p:cNvPr>
            <p:cNvSpPr>
              <a:spLocks noChangeShapeType="1"/>
            </p:cNvSpPr>
            <p:nvPr/>
          </p:nvSpPr>
          <p:spPr bwMode="auto">
            <a:xfrm>
              <a:off x="912"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77" name="Line 341">
              <a:extLst>
                <a:ext uri="{FF2B5EF4-FFF2-40B4-BE49-F238E27FC236}">
                  <a16:creationId xmlns:a16="http://schemas.microsoft.com/office/drawing/2014/main" id="{EE66BF01-0882-44F8-AF76-22AF48F6ED74}"/>
                </a:ext>
              </a:extLst>
            </p:cNvPr>
            <p:cNvSpPr>
              <a:spLocks noChangeShapeType="1"/>
            </p:cNvSpPr>
            <p:nvPr/>
          </p:nvSpPr>
          <p:spPr bwMode="auto">
            <a:xfrm>
              <a:off x="1824"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78" name="Line 342">
              <a:extLst>
                <a:ext uri="{FF2B5EF4-FFF2-40B4-BE49-F238E27FC236}">
                  <a16:creationId xmlns:a16="http://schemas.microsoft.com/office/drawing/2014/main" id="{D08E66E6-E488-42E0-AF4C-4DE79FE496FF}"/>
                </a:ext>
              </a:extLst>
            </p:cNvPr>
            <p:cNvSpPr>
              <a:spLocks noChangeShapeType="1"/>
            </p:cNvSpPr>
            <p:nvPr/>
          </p:nvSpPr>
          <p:spPr bwMode="auto">
            <a:xfrm>
              <a:off x="2736"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8979" name="Group 343">
              <a:extLst>
                <a:ext uri="{FF2B5EF4-FFF2-40B4-BE49-F238E27FC236}">
                  <a16:creationId xmlns:a16="http://schemas.microsoft.com/office/drawing/2014/main" id="{38C2DA4C-907E-4D85-B433-B0E78CF19388}"/>
                </a:ext>
              </a:extLst>
            </p:cNvPr>
            <p:cNvGrpSpPr>
              <a:grpSpLocks/>
            </p:cNvGrpSpPr>
            <p:nvPr/>
          </p:nvGrpSpPr>
          <p:grpSpPr bwMode="auto">
            <a:xfrm>
              <a:off x="4032" y="3840"/>
              <a:ext cx="624" cy="304"/>
              <a:chOff x="3956" y="1776"/>
              <a:chExt cx="1516" cy="481"/>
            </a:xfrm>
          </p:grpSpPr>
          <p:sp>
            <p:nvSpPr>
              <p:cNvPr id="38985" name="Text Box 344">
                <a:extLst>
                  <a:ext uri="{FF2B5EF4-FFF2-40B4-BE49-F238E27FC236}">
                    <a16:creationId xmlns:a16="http://schemas.microsoft.com/office/drawing/2014/main" id="{F5FE2904-159B-4050-8B28-6188BBF17287}"/>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a:t>
                </a:r>
              </a:p>
            </p:txBody>
          </p:sp>
          <p:sp>
            <p:nvSpPr>
              <p:cNvPr id="38986" name="Text Box 345">
                <a:extLst>
                  <a:ext uri="{FF2B5EF4-FFF2-40B4-BE49-F238E27FC236}">
                    <a16:creationId xmlns:a16="http://schemas.microsoft.com/office/drawing/2014/main" id="{A1D5D9A1-5E0B-457D-9411-43F5CACD7A38}"/>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8980" name="Line 346">
              <a:extLst>
                <a:ext uri="{FF2B5EF4-FFF2-40B4-BE49-F238E27FC236}">
                  <a16:creationId xmlns:a16="http://schemas.microsoft.com/office/drawing/2014/main" id="{5C070E9B-407E-4DFF-B939-5AFEBF108BE9}"/>
                </a:ext>
              </a:extLst>
            </p:cNvPr>
            <p:cNvSpPr>
              <a:spLocks noChangeShapeType="1"/>
            </p:cNvSpPr>
            <p:nvPr/>
          </p:nvSpPr>
          <p:spPr bwMode="auto">
            <a:xfrm>
              <a:off x="3648"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8981" name="Group 347">
              <a:extLst>
                <a:ext uri="{FF2B5EF4-FFF2-40B4-BE49-F238E27FC236}">
                  <a16:creationId xmlns:a16="http://schemas.microsoft.com/office/drawing/2014/main" id="{6494FCAA-23C7-45DC-B474-44D43D381B4A}"/>
                </a:ext>
              </a:extLst>
            </p:cNvPr>
            <p:cNvGrpSpPr>
              <a:grpSpLocks/>
            </p:cNvGrpSpPr>
            <p:nvPr/>
          </p:nvGrpSpPr>
          <p:grpSpPr bwMode="auto">
            <a:xfrm>
              <a:off x="4032" y="2256"/>
              <a:ext cx="624" cy="304"/>
              <a:chOff x="3956" y="1776"/>
              <a:chExt cx="1516" cy="481"/>
            </a:xfrm>
          </p:grpSpPr>
          <p:sp>
            <p:nvSpPr>
              <p:cNvPr id="38983" name="Text Box 348">
                <a:extLst>
                  <a:ext uri="{FF2B5EF4-FFF2-40B4-BE49-F238E27FC236}">
                    <a16:creationId xmlns:a16="http://schemas.microsoft.com/office/drawing/2014/main" id="{04E81E98-E71B-47D6-A8D6-4A592F9A3A48}"/>
                  </a:ext>
                </a:extLst>
              </p:cNvPr>
              <p:cNvSpPr txBox="1">
                <a:spLocks noChangeArrowheads="1"/>
              </p:cNvSpPr>
              <p:nvPr/>
            </p:nvSpPr>
            <p:spPr bwMode="auto">
              <a:xfrm>
                <a:off x="3956" y="1776"/>
                <a:ext cx="889"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5</a:t>
                </a:r>
              </a:p>
            </p:txBody>
          </p:sp>
          <p:sp>
            <p:nvSpPr>
              <p:cNvPr id="38984" name="Text Box 349">
                <a:extLst>
                  <a:ext uri="{FF2B5EF4-FFF2-40B4-BE49-F238E27FC236}">
                    <a16:creationId xmlns:a16="http://schemas.microsoft.com/office/drawing/2014/main" id="{D0B54D6A-9296-4CC8-8987-9A16D643192A}"/>
                  </a:ext>
                </a:extLst>
              </p:cNvPr>
              <p:cNvSpPr txBox="1">
                <a:spLocks noChangeArrowheads="1"/>
              </p:cNvSpPr>
              <p:nvPr/>
            </p:nvSpPr>
            <p:spPr bwMode="auto">
              <a:xfrm>
                <a:off x="4845" y="1776"/>
                <a:ext cx="627" cy="48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8982" name="Line 350">
              <a:extLst>
                <a:ext uri="{FF2B5EF4-FFF2-40B4-BE49-F238E27FC236}">
                  <a16:creationId xmlns:a16="http://schemas.microsoft.com/office/drawing/2014/main" id="{7D67809A-20B1-4835-9875-796BBCADBEC4}"/>
                </a:ext>
              </a:extLst>
            </p:cNvPr>
            <p:cNvSpPr>
              <a:spLocks noChangeShapeType="1"/>
            </p:cNvSpPr>
            <p:nvPr/>
          </p:nvSpPr>
          <p:spPr bwMode="auto">
            <a:xfrm>
              <a:off x="3648" y="24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8239"/>
                                        </p:tgtEl>
                                        <p:attrNameLst>
                                          <p:attrName>style.visibility</p:attrName>
                                        </p:attrNameLst>
                                      </p:cBhvr>
                                      <p:to>
                                        <p:strVal val="visible"/>
                                      </p:to>
                                    </p:set>
                                    <p:anim calcmode="lin" valueType="num">
                                      <p:cBhvr additive="base">
                                        <p:cTn id="7" dur="500" fill="hold"/>
                                        <p:tgtEl>
                                          <p:spTgt spid="298239"/>
                                        </p:tgtEl>
                                        <p:attrNameLst>
                                          <p:attrName>ppt_x</p:attrName>
                                        </p:attrNameLst>
                                      </p:cBhvr>
                                      <p:tavLst>
                                        <p:tav tm="0">
                                          <p:val>
                                            <p:strVal val="0-#ppt_w/2"/>
                                          </p:val>
                                        </p:tav>
                                        <p:tav tm="100000">
                                          <p:val>
                                            <p:strVal val="#ppt_x"/>
                                          </p:val>
                                        </p:tav>
                                      </p:tavLst>
                                    </p:anim>
                                    <p:anim calcmode="lin" valueType="num">
                                      <p:cBhvr additive="base">
                                        <p:cTn id="8" dur="500" fill="hold"/>
                                        <p:tgtEl>
                                          <p:spTgt spid="2982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6361B82-329C-46FA-AD4C-6A911E7A450F}"/>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二、邻接表(有向图)</a:t>
            </a:r>
          </a:p>
        </p:txBody>
      </p:sp>
      <p:sp>
        <p:nvSpPr>
          <p:cNvPr id="39939" name="Text Box 3">
            <a:extLst>
              <a:ext uri="{FF2B5EF4-FFF2-40B4-BE49-F238E27FC236}">
                <a16:creationId xmlns:a16="http://schemas.microsoft.com/office/drawing/2014/main" id="{3367DCDB-A766-4F78-9D8A-D912347E462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066BA9D0-2864-4FB0-9A13-749EA67A2E4D}" type="slidenum">
              <a:rPr lang="zh-CN" altLang="en-US" sz="2400"/>
              <a:pPr algn="r" eaLnBrk="1" hangingPunct="1">
                <a:spcBef>
                  <a:spcPct val="50000"/>
                </a:spcBef>
                <a:buClrTx/>
                <a:buSzTx/>
                <a:buFontTx/>
                <a:buNone/>
              </a:pPr>
              <a:t>29</a:t>
            </a:fld>
            <a:endParaRPr lang="en-US" altLang="zh-CN" sz="2400"/>
          </a:p>
        </p:txBody>
      </p:sp>
      <p:sp>
        <p:nvSpPr>
          <p:cNvPr id="39940" name="Text Box 4">
            <a:extLst>
              <a:ext uri="{FF2B5EF4-FFF2-40B4-BE49-F238E27FC236}">
                <a16:creationId xmlns:a16="http://schemas.microsoft.com/office/drawing/2014/main" id="{2E8CB5A4-3C53-4F54-89A3-2895F794656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39941" name="Rectangle 5">
            <a:extLst>
              <a:ext uri="{FF2B5EF4-FFF2-40B4-BE49-F238E27FC236}">
                <a16:creationId xmlns:a16="http://schemas.microsoft.com/office/drawing/2014/main" id="{BF9E5F18-7C20-41B1-8D4F-E144005A732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299072" name="Group 64">
            <a:extLst>
              <a:ext uri="{FF2B5EF4-FFF2-40B4-BE49-F238E27FC236}">
                <a16:creationId xmlns:a16="http://schemas.microsoft.com/office/drawing/2014/main" id="{4B2F174B-0641-4BB3-90F3-029E4D59583C}"/>
              </a:ext>
            </a:extLst>
          </p:cNvPr>
          <p:cNvGraphicFramePr>
            <a:graphicFrameLocks noGrp="1"/>
          </p:cNvGraphicFramePr>
          <p:nvPr/>
        </p:nvGraphicFramePr>
        <p:xfrm>
          <a:off x="609600" y="3200400"/>
          <a:ext cx="1295400" cy="2971801"/>
        </p:xfrm>
        <a:graphic>
          <a:graphicData uri="http://schemas.openxmlformats.org/drawingml/2006/table">
            <a:tbl>
              <a:tblPr/>
              <a:tblGrid>
                <a:gridCol w="739775">
                  <a:extLst>
                    <a:ext uri="{9D8B030D-6E8A-4147-A177-3AD203B41FA5}">
                      <a16:colId xmlns:a16="http://schemas.microsoft.com/office/drawing/2014/main" val="752909947"/>
                    </a:ext>
                  </a:extLst>
                </a:gridCol>
                <a:gridCol w="555625">
                  <a:extLst>
                    <a:ext uri="{9D8B030D-6E8A-4147-A177-3AD203B41FA5}">
                      <a16:colId xmlns:a16="http://schemas.microsoft.com/office/drawing/2014/main" val="2061008978"/>
                    </a:ext>
                  </a:extLst>
                </a:gridCol>
              </a:tblGrid>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95490291"/>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7455909"/>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1502590"/>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24520625"/>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37881968"/>
                  </a:ext>
                </a:extLst>
              </a:tr>
            </a:tbl>
          </a:graphicData>
        </a:graphic>
      </p:graphicFrame>
      <p:grpSp>
        <p:nvGrpSpPr>
          <p:cNvPr id="39962" name="Group 51">
            <a:extLst>
              <a:ext uri="{FF2B5EF4-FFF2-40B4-BE49-F238E27FC236}">
                <a16:creationId xmlns:a16="http://schemas.microsoft.com/office/drawing/2014/main" id="{81FBFAF1-4393-4B5A-B1E7-25184C11EC84}"/>
              </a:ext>
            </a:extLst>
          </p:cNvPr>
          <p:cNvGrpSpPr>
            <a:grpSpLocks/>
          </p:cNvGrpSpPr>
          <p:nvPr/>
        </p:nvGrpSpPr>
        <p:grpSpPr bwMode="auto">
          <a:xfrm>
            <a:off x="5821926" y="4148254"/>
            <a:ext cx="2819400" cy="2286000"/>
            <a:chOff x="3696" y="2784"/>
            <a:chExt cx="1920" cy="1536"/>
          </a:xfrm>
        </p:grpSpPr>
        <p:sp>
          <p:nvSpPr>
            <p:cNvPr id="39988" name="Line 52">
              <a:extLst>
                <a:ext uri="{FF2B5EF4-FFF2-40B4-BE49-F238E27FC236}">
                  <a16:creationId xmlns:a16="http://schemas.microsoft.com/office/drawing/2014/main" id="{1C7713A9-CB6B-4D1F-9852-26166BE27DCF}"/>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989" name="Line 53">
              <a:extLst>
                <a:ext uri="{FF2B5EF4-FFF2-40B4-BE49-F238E27FC236}">
                  <a16:creationId xmlns:a16="http://schemas.microsoft.com/office/drawing/2014/main" id="{DFA0B2C6-F21A-43FD-8FA4-BD21D4790A76}"/>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990" name="Line 54">
              <a:extLst>
                <a:ext uri="{FF2B5EF4-FFF2-40B4-BE49-F238E27FC236}">
                  <a16:creationId xmlns:a16="http://schemas.microsoft.com/office/drawing/2014/main" id="{4CFABE7D-72BA-4E2A-AA4B-7E8B3EDD919A}"/>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991" name="Line 55">
              <a:extLst>
                <a:ext uri="{FF2B5EF4-FFF2-40B4-BE49-F238E27FC236}">
                  <a16:creationId xmlns:a16="http://schemas.microsoft.com/office/drawing/2014/main" id="{3CE7B422-A264-411A-8CB5-F434E3457B65}"/>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992" name="Line 56">
              <a:extLst>
                <a:ext uri="{FF2B5EF4-FFF2-40B4-BE49-F238E27FC236}">
                  <a16:creationId xmlns:a16="http://schemas.microsoft.com/office/drawing/2014/main" id="{C831CD44-2E69-493D-8848-DAD3BA04D79C}"/>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993" name="Line 57">
              <a:extLst>
                <a:ext uri="{FF2B5EF4-FFF2-40B4-BE49-F238E27FC236}">
                  <a16:creationId xmlns:a16="http://schemas.microsoft.com/office/drawing/2014/main" id="{F9C74FD5-006D-4129-80D2-6CEB4BB2AE96}"/>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39994" name="Oval 58">
              <a:extLst>
                <a:ext uri="{FF2B5EF4-FFF2-40B4-BE49-F238E27FC236}">
                  <a16:creationId xmlns:a16="http://schemas.microsoft.com/office/drawing/2014/main" id="{DAE3777A-77D3-4A55-A8A7-86FC029F1C45}"/>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39995" name="Oval 59">
              <a:extLst>
                <a:ext uri="{FF2B5EF4-FFF2-40B4-BE49-F238E27FC236}">
                  <a16:creationId xmlns:a16="http://schemas.microsoft.com/office/drawing/2014/main" id="{970D296D-6C96-4A11-9E33-2500A7CEA6AA}"/>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39996" name="Oval 60">
              <a:extLst>
                <a:ext uri="{FF2B5EF4-FFF2-40B4-BE49-F238E27FC236}">
                  <a16:creationId xmlns:a16="http://schemas.microsoft.com/office/drawing/2014/main" id="{5005A0E8-02B8-4A3A-80A9-26987AFC949B}"/>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39997" name="Oval 61">
              <a:extLst>
                <a:ext uri="{FF2B5EF4-FFF2-40B4-BE49-F238E27FC236}">
                  <a16:creationId xmlns:a16="http://schemas.microsoft.com/office/drawing/2014/main" id="{5C8EFE2B-86B2-40BF-AB75-BD47260A99CE}"/>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39998" name="Oval 62">
              <a:extLst>
                <a:ext uri="{FF2B5EF4-FFF2-40B4-BE49-F238E27FC236}">
                  <a16:creationId xmlns:a16="http://schemas.microsoft.com/office/drawing/2014/main" id="{188AD90B-E8AA-46D8-B3F3-F5AE8F83982A}"/>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nvGrpSpPr>
          <p:cNvPr id="3" name="Group 87">
            <a:extLst>
              <a:ext uri="{FF2B5EF4-FFF2-40B4-BE49-F238E27FC236}">
                <a16:creationId xmlns:a16="http://schemas.microsoft.com/office/drawing/2014/main" id="{1AC4A82B-D403-4E11-BBB4-00A746DDEB7D}"/>
              </a:ext>
            </a:extLst>
          </p:cNvPr>
          <p:cNvGrpSpPr>
            <a:grpSpLocks/>
          </p:cNvGrpSpPr>
          <p:nvPr/>
        </p:nvGrpSpPr>
        <p:grpSpPr bwMode="auto">
          <a:xfrm>
            <a:off x="1752600" y="3200400"/>
            <a:ext cx="4495800" cy="2311400"/>
            <a:chOff x="1104" y="2016"/>
            <a:chExt cx="2832" cy="1456"/>
          </a:xfrm>
        </p:grpSpPr>
        <p:grpSp>
          <p:nvGrpSpPr>
            <p:cNvPr id="39964" name="Group 65">
              <a:extLst>
                <a:ext uri="{FF2B5EF4-FFF2-40B4-BE49-F238E27FC236}">
                  <a16:creationId xmlns:a16="http://schemas.microsoft.com/office/drawing/2014/main" id="{7F888503-89CC-4462-9B54-3E8E9E13EA09}"/>
                </a:ext>
              </a:extLst>
            </p:cNvPr>
            <p:cNvGrpSpPr>
              <a:grpSpLocks/>
            </p:cNvGrpSpPr>
            <p:nvPr/>
          </p:nvGrpSpPr>
          <p:grpSpPr bwMode="auto">
            <a:xfrm>
              <a:off x="1488" y="2016"/>
              <a:ext cx="624" cy="304"/>
              <a:chOff x="2660" y="2064"/>
              <a:chExt cx="1516" cy="304"/>
            </a:xfrm>
          </p:grpSpPr>
          <p:sp>
            <p:nvSpPr>
              <p:cNvPr id="39986" name="Text Box 8">
                <a:extLst>
                  <a:ext uri="{FF2B5EF4-FFF2-40B4-BE49-F238E27FC236}">
                    <a16:creationId xmlns:a16="http://schemas.microsoft.com/office/drawing/2014/main" id="{2BC64AF3-DD2B-4C8D-8805-A6854612FC38}"/>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1</a:t>
                </a:r>
              </a:p>
            </p:txBody>
          </p:sp>
          <p:sp>
            <p:nvSpPr>
              <p:cNvPr id="39987" name="Text Box 9">
                <a:extLst>
                  <a:ext uri="{FF2B5EF4-FFF2-40B4-BE49-F238E27FC236}">
                    <a16:creationId xmlns:a16="http://schemas.microsoft.com/office/drawing/2014/main" id="{B07BE98B-0409-46F5-B636-D8F1AC5C70D6}"/>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39965" name="Line 66">
              <a:extLst>
                <a:ext uri="{FF2B5EF4-FFF2-40B4-BE49-F238E27FC236}">
                  <a16:creationId xmlns:a16="http://schemas.microsoft.com/office/drawing/2014/main" id="{370C7EA0-7D90-4CD8-9C40-5D4761FB2124}"/>
                </a:ext>
              </a:extLst>
            </p:cNvPr>
            <p:cNvSpPr>
              <a:spLocks noChangeShapeType="1"/>
            </p:cNvSpPr>
            <p:nvPr/>
          </p:nvSpPr>
          <p:spPr bwMode="auto">
            <a:xfrm>
              <a:off x="1104"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66" name="Group 67">
              <a:extLst>
                <a:ext uri="{FF2B5EF4-FFF2-40B4-BE49-F238E27FC236}">
                  <a16:creationId xmlns:a16="http://schemas.microsoft.com/office/drawing/2014/main" id="{0AECF657-D9A2-4B51-9648-9A71EA010F22}"/>
                </a:ext>
              </a:extLst>
            </p:cNvPr>
            <p:cNvGrpSpPr>
              <a:grpSpLocks/>
            </p:cNvGrpSpPr>
            <p:nvPr/>
          </p:nvGrpSpPr>
          <p:grpSpPr bwMode="auto">
            <a:xfrm>
              <a:off x="2400" y="2016"/>
              <a:ext cx="624" cy="304"/>
              <a:chOff x="2660" y="2064"/>
              <a:chExt cx="1516" cy="304"/>
            </a:xfrm>
          </p:grpSpPr>
          <p:sp>
            <p:nvSpPr>
              <p:cNvPr id="39984" name="Text Box 68">
                <a:extLst>
                  <a:ext uri="{FF2B5EF4-FFF2-40B4-BE49-F238E27FC236}">
                    <a16:creationId xmlns:a16="http://schemas.microsoft.com/office/drawing/2014/main" id="{B7A6A774-6025-438D-89BE-87EA98694226}"/>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a:t>
                </a:r>
              </a:p>
            </p:txBody>
          </p:sp>
          <p:sp>
            <p:nvSpPr>
              <p:cNvPr id="39985" name="Text Box 69">
                <a:extLst>
                  <a:ext uri="{FF2B5EF4-FFF2-40B4-BE49-F238E27FC236}">
                    <a16:creationId xmlns:a16="http://schemas.microsoft.com/office/drawing/2014/main" id="{FFF2B296-CCB7-43C5-8CEE-D0F4987FFD2C}"/>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39967" name="Line 70">
              <a:extLst>
                <a:ext uri="{FF2B5EF4-FFF2-40B4-BE49-F238E27FC236}">
                  <a16:creationId xmlns:a16="http://schemas.microsoft.com/office/drawing/2014/main" id="{EBA48F64-EB87-40CE-9556-FF4F4F27ABCE}"/>
                </a:ext>
              </a:extLst>
            </p:cNvPr>
            <p:cNvSpPr>
              <a:spLocks noChangeShapeType="1"/>
            </p:cNvSpPr>
            <p:nvPr/>
          </p:nvSpPr>
          <p:spPr bwMode="auto">
            <a:xfrm>
              <a:off x="2016"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68" name="Group 71">
              <a:extLst>
                <a:ext uri="{FF2B5EF4-FFF2-40B4-BE49-F238E27FC236}">
                  <a16:creationId xmlns:a16="http://schemas.microsoft.com/office/drawing/2014/main" id="{6D168370-4D03-482A-B6B4-1C2D025D768F}"/>
                </a:ext>
              </a:extLst>
            </p:cNvPr>
            <p:cNvGrpSpPr>
              <a:grpSpLocks/>
            </p:cNvGrpSpPr>
            <p:nvPr/>
          </p:nvGrpSpPr>
          <p:grpSpPr bwMode="auto">
            <a:xfrm>
              <a:off x="3312" y="2016"/>
              <a:ext cx="624" cy="304"/>
              <a:chOff x="2660" y="2064"/>
              <a:chExt cx="1516" cy="304"/>
            </a:xfrm>
          </p:grpSpPr>
          <p:sp>
            <p:nvSpPr>
              <p:cNvPr id="39982" name="Text Box 72">
                <a:extLst>
                  <a:ext uri="{FF2B5EF4-FFF2-40B4-BE49-F238E27FC236}">
                    <a16:creationId xmlns:a16="http://schemas.microsoft.com/office/drawing/2014/main" id="{241443F7-94D5-4F6E-90E3-6CC2BCFC5405}"/>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a:t>
                </a:r>
              </a:p>
            </p:txBody>
          </p:sp>
          <p:sp>
            <p:nvSpPr>
              <p:cNvPr id="39983" name="Text Box 73">
                <a:extLst>
                  <a:ext uri="{FF2B5EF4-FFF2-40B4-BE49-F238E27FC236}">
                    <a16:creationId xmlns:a16="http://schemas.microsoft.com/office/drawing/2014/main" id="{2E4381A9-7C19-4EFC-A25E-875C68218AE5}"/>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9969" name="Line 74">
              <a:extLst>
                <a:ext uri="{FF2B5EF4-FFF2-40B4-BE49-F238E27FC236}">
                  <a16:creationId xmlns:a16="http://schemas.microsoft.com/office/drawing/2014/main" id="{83FDD9B1-ABDA-4E66-A23A-839271425417}"/>
                </a:ext>
              </a:extLst>
            </p:cNvPr>
            <p:cNvSpPr>
              <a:spLocks noChangeShapeType="1"/>
            </p:cNvSpPr>
            <p:nvPr/>
          </p:nvSpPr>
          <p:spPr bwMode="auto">
            <a:xfrm>
              <a:off x="2928"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70" name="Group 75">
              <a:extLst>
                <a:ext uri="{FF2B5EF4-FFF2-40B4-BE49-F238E27FC236}">
                  <a16:creationId xmlns:a16="http://schemas.microsoft.com/office/drawing/2014/main" id="{925A0543-A081-44FB-96B2-0159483F56A4}"/>
                </a:ext>
              </a:extLst>
            </p:cNvPr>
            <p:cNvGrpSpPr>
              <a:grpSpLocks/>
            </p:cNvGrpSpPr>
            <p:nvPr/>
          </p:nvGrpSpPr>
          <p:grpSpPr bwMode="auto">
            <a:xfrm>
              <a:off x="1488" y="2400"/>
              <a:ext cx="624" cy="304"/>
              <a:chOff x="2660" y="2064"/>
              <a:chExt cx="1516" cy="304"/>
            </a:xfrm>
          </p:grpSpPr>
          <p:sp>
            <p:nvSpPr>
              <p:cNvPr id="39980" name="Text Box 76">
                <a:extLst>
                  <a:ext uri="{FF2B5EF4-FFF2-40B4-BE49-F238E27FC236}">
                    <a16:creationId xmlns:a16="http://schemas.microsoft.com/office/drawing/2014/main" id="{0E0A64BB-0066-4F27-A26F-99CA1D81AA37}"/>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a:t>
                </a:r>
              </a:p>
            </p:txBody>
          </p:sp>
          <p:sp>
            <p:nvSpPr>
              <p:cNvPr id="39981" name="Text Box 77">
                <a:extLst>
                  <a:ext uri="{FF2B5EF4-FFF2-40B4-BE49-F238E27FC236}">
                    <a16:creationId xmlns:a16="http://schemas.microsoft.com/office/drawing/2014/main" id="{ABF12F6A-806C-4AB6-9A08-37F4AC527E1B}"/>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9971" name="Line 78">
              <a:extLst>
                <a:ext uri="{FF2B5EF4-FFF2-40B4-BE49-F238E27FC236}">
                  <a16:creationId xmlns:a16="http://schemas.microsoft.com/office/drawing/2014/main" id="{610CC80A-A9FD-45AA-8FF8-61752C05E606}"/>
                </a:ext>
              </a:extLst>
            </p:cNvPr>
            <p:cNvSpPr>
              <a:spLocks noChangeShapeType="1"/>
            </p:cNvSpPr>
            <p:nvPr/>
          </p:nvSpPr>
          <p:spPr bwMode="auto">
            <a:xfrm>
              <a:off x="1104" y="259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72" name="Group 79">
              <a:extLst>
                <a:ext uri="{FF2B5EF4-FFF2-40B4-BE49-F238E27FC236}">
                  <a16:creationId xmlns:a16="http://schemas.microsoft.com/office/drawing/2014/main" id="{B5B85281-2BF3-4ACB-8D2D-696DBBDC7A9B}"/>
                </a:ext>
              </a:extLst>
            </p:cNvPr>
            <p:cNvGrpSpPr>
              <a:grpSpLocks/>
            </p:cNvGrpSpPr>
            <p:nvPr/>
          </p:nvGrpSpPr>
          <p:grpSpPr bwMode="auto">
            <a:xfrm>
              <a:off x="1488" y="2784"/>
              <a:ext cx="624" cy="304"/>
              <a:chOff x="2660" y="2064"/>
              <a:chExt cx="1516" cy="304"/>
            </a:xfrm>
          </p:grpSpPr>
          <p:sp>
            <p:nvSpPr>
              <p:cNvPr id="39978" name="Text Box 80">
                <a:extLst>
                  <a:ext uri="{FF2B5EF4-FFF2-40B4-BE49-F238E27FC236}">
                    <a16:creationId xmlns:a16="http://schemas.microsoft.com/office/drawing/2014/main" id="{984B0FD2-4B0A-4F41-86D3-AE56C76F1E96}"/>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a:t>
                </a:r>
              </a:p>
            </p:txBody>
          </p:sp>
          <p:sp>
            <p:nvSpPr>
              <p:cNvPr id="39979" name="Text Box 81">
                <a:extLst>
                  <a:ext uri="{FF2B5EF4-FFF2-40B4-BE49-F238E27FC236}">
                    <a16:creationId xmlns:a16="http://schemas.microsoft.com/office/drawing/2014/main" id="{2D2FA88A-A521-4F01-A96B-A175656DFA87}"/>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9973" name="Line 82">
              <a:extLst>
                <a:ext uri="{FF2B5EF4-FFF2-40B4-BE49-F238E27FC236}">
                  <a16:creationId xmlns:a16="http://schemas.microsoft.com/office/drawing/2014/main" id="{CE94146F-5758-49EE-AFB2-6DBA201390D1}"/>
                </a:ext>
              </a:extLst>
            </p:cNvPr>
            <p:cNvSpPr>
              <a:spLocks noChangeShapeType="1"/>
            </p:cNvSpPr>
            <p:nvPr/>
          </p:nvSpPr>
          <p:spPr bwMode="auto">
            <a:xfrm>
              <a:off x="1104" y="2976"/>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39974" name="Group 83">
              <a:extLst>
                <a:ext uri="{FF2B5EF4-FFF2-40B4-BE49-F238E27FC236}">
                  <a16:creationId xmlns:a16="http://schemas.microsoft.com/office/drawing/2014/main" id="{ACC5CAF2-DC42-46C8-BA28-BC0F86508A35}"/>
                </a:ext>
              </a:extLst>
            </p:cNvPr>
            <p:cNvGrpSpPr>
              <a:grpSpLocks/>
            </p:cNvGrpSpPr>
            <p:nvPr/>
          </p:nvGrpSpPr>
          <p:grpSpPr bwMode="auto">
            <a:xfrm>
              <a:off x="1488" y="3168"/>
              <a:ext cx="624" cy="304"/>
              <a:chOff x="2660" y="2064"/>
              <a:chExt cx="1516" cy="304"/>
            </a:xfrm>
          </p:grpSpPr>
          <p:sp>
            <p:nvSpPr>
              <p:cNvPr id="39976" name="Text Box 84">
                <a:extLst>
                  <a:ext uri="{FF2B5EF4-FFF2-40B4-BE49-F238E27FC236}">
                    <a16:creationId xmlns:a16="http://schemas.microsoft.com/office/drawing/2014/main" id="{157DF325-B782-4383-8F40-8146616151BC}"/>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a:t>
                </a:r>
              </a:p>
            </p:txBody>
          </p:sp>
          <p:sp>
            <p:nvSpPr>
              <p:cNvPr id="39977" name="Text Box 85">
                <a:extLst>
                  <a:ext uri="{FF2B5EF4-FFF2-40B4-BE49-F238E27FC236}">
                    <a16:creationId xmlns:a16="http://schemas.microsoft.com/office/drawing/2014/main" id="{EEB39E99-1E99-4E28-AB69-3C60833685E8}"/>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39975" name="Line 86">
              <a:extLst>
                <a:ext uri="{FF2B5EF4-FFF2-40B4-BE49-F238E27FC236}">
                  <a16:creationId xmlns:a16="http://schemas.microsoft.com/office/drawing/2014/main" id="{1B07E072-29C4-4D52-ABB4-31CCE5C49BFD}"/>
                </a:ext>
              </a:extLst>
            </p:cNvPr>
            <p:cNvSpPr>
              <a:spLocks noChangeShapeType="1"/>
            </p:cNvSpPr>
            <p:nvPr/>
          </p:nvSpPr>
          <p:spPr bwMode="auto">
            <a:xfrm>
              <a:off x="1104" y="3360"/>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90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C129E20-3880-4B9A-B4C1-9A3BF7B179A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a:t>
            </a:r>
            <a:r>
              <a:rPr lang="en-US" altLang="zh-CN" sz="3200">
                <a:latin typeface="黑体" panose="02010609060101010101" pitchFamily="49" charset="-122"/>
                <a:ea typeface="黑体" panose="02010609060101010101" pitchFamily="49" charset="-122"/>
              </a:rPr>
              <a:t>Undigraph)</a:t>
            </a:r>
          </a:p>
        </p:txBody>
      </p:sp>
      <p:sp>
        <p:nvSpPr>
          <p:cNvPr id="8195" name="Text Box 3">
            <a:extLst>
              <a:ext uri="{FF2B5EF4-FFF2-40B4-BE49-F238E27FC236}">
                <a16:creationId xmlns:a16="http://schemas.microsoft.com/office/drawing/2014/main" id="{01080161-6D81-4114-9F5F-4E916BDB283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2311512-16DB-471E-9721-5BF9BCBD8C54}" type="slidenum">
              <a:rPr lang="zh-CN" altLang="en-US" sz="2400"/>
              <a:pPr algn="r" eaLnBrk="1" hangingPunct="1">
                <a:spcBef>
                  <a:spcPct val="50000"/>
                </a:spcBef>
                <a:buClrTx/>
                <a:buSzTx/>
                <a:buFontTx/>
                <a:buNone/>
              </a:pPr>
              <a:t>3</a:t>
            </a:fld>
            <a:endParaRPr lang="en-US" altLang="zh-CN" sz="2400"/>
          </a:p>
        </p:txBody>
      </p:sp>
      <p:sp>
        <p:nvSpPr>
          <p:cNvPr id="8196" name="Text Box 4">
            <a:extLst>
              <a:ext uri="{FF2B5EF4-FFF2-40B4-BE49-F238E27FC236}">
                <a16:creationId xmlns:a16="http://schemas.microsoft.com/office/drawing/2014/main" id="{F7A6E165-6FC3-4712-AE9E-8D97729A089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8197" name="Rectangle 5">
            <a:extLst>
              <a:ext uri="{FF2B5EF4-FFF2-40B4-BE49-F238E27FC236}">
                <a16:creationId xmlns:a16="http://schemas.microsoft.com/office/drawing/2014/main" id="{8D76DFD6-FF38-486A-945C-C0EE11E52E38}"/>
              </a:ext>
            </a:extLst>
          </p:cNvPr>
          <p:cNvSpPr>
            <a:spLocks noGrp="1" noChangeArrowheads="1"/>
          </p:cNvSpPr>
          <p:nvPr>
            <p:ph type="body" idx="1"/>
          </p:nvPr>
        </p:nvSpPr>
        <p:spPr>
          <a:xfrm>
            <a:off x="381000" y="2819400"/>
            <a:ext cx="8763000" cy="2514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用(</a:t>
            </a:r>
            <a:r>
              <a:rPr lang="en-US" altLang="zh-CN" b="1" dirty="0" err="1">
                <a:latin typeface="黑体" panose="02010609060101010101" pitchFamily="49" charset="-122"/>
                <a:ea typeface="黑体" panose="02010609060101010101" pitchFamily="49" charset="-122"/>
              </a:rPr>
              <a:t>x,y</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表示两个顶点</a:t>
            </a:r>
            <a:r>
              <a:rPr lang="en-US" altLang="zh-CN" b="1" dirty="0" err="1">
                <a:latin typeface="黑体" panose="02010609060101010101" pitchFamily="49" charset="-122"/>
                <a:ea typeface="黑体" panose="02010609060101010101" pitchFamily="49" charset="-122"/>
              </a:rPr>
              <a:t>x,y</a:t>
            </a:r>
            <a:r>
              <a:rPr lang="zh-CN" altLang="en-US" b="1" dirty="0">
                <a:latin typeface="黑体" panose="02010609060101010101" pitchFamily="49" charset="-122"/>
                <a:ea typeface="黑体" panose="02010609060101010101" pitchFamily="49" charset="-122"/>
              </a:rPr>
              <a:t>之间的一条边(</a:t>
            </a:r>
            <a:r>
              <a:rPr lang="en-US" altLang="zh-CN" b="1" dirty="0">
                <a:latin typeface="黑体" panose="02010609060101010101" pitchFamily="49" charset="-122"/>
                <a:ea typeface="黑体" panose="02010609060101010101" pitchFamily="49" charset="-122"/>
              </a:rPr>
              <a:t>edge)</a:t>
            </a:r>
          </a:p>
          <a:p>
            <a:pPr eaLnBrk="1" hangingPunct="1">
              <a:spcBef>
                <a:spcPct val="30000"/>
              </a:spcBef>
            </a:pPr>
            <a:r>
              <a:rPr lang="en-US" altLang="zh-CN" b="1" dirty="0">
                <a:latin typeface="黑体" panose="02010609060101010101" pitchFamily="49" charset="-122"/>
                <a:ea typeface="黑体" panose="02010609060101010101" pitchFamily="49" charset="-122"/>
              </a:rPr>
              <a:t>G={V,E}，V={0,1,2,3,4,5}，E={(0,1), (0,4), (0,5), (1,2), (1,3), (1,5), (2,3), (3,4), (3,5), (4,5)}</a:t>
            </a:r>
            <a:endParaRPr lang="zh-CN" altLang="en-US" b="1" dirty="0">
              <a:latin typeface="黑体" panose="02010609060101010101" pitchFamily="49" charset="-122"/>
              <a:ea typeface="黑体" panose="02010609060101010101" pitchFamily="49" charset="-122"/>
            </a:endParaRPr>
          </a:p>
        </p:txBody>
      </p:sp>
      <p:sp>
        <p:nvSpPr>
          <p:cNvPr id="8198" name="Rectangle 6">
            <a:extLst>
              <a:ext uri="{FF2B5EF4-FFF2-40B4-BE49-F238E27FC236}">
                <a16:creationId xmlns:a16="http://schemas.microsoft.com/office/drawing/2014/main" id="{C43DD347-405A-4F07-860B-7CDE70CEA15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42">
            <a:extLst>
              <a:ext uri="{FF2B5EF4-FFF2-40B4-BE49-F238E27FC236}">
                <a16:creationId xmlns:a16="http://schemas.microsoft.com/office/drawing/2014/main" id="{A687F725-3A98-4C3E-A2CC-A6F97C23822D}"/>
              </a:ext>
            </a:extLst>
          </p:cNvPr>
          <p:cNvGrpSpPr>
            <a:grpSpLocks/>
          </p:cNvGrpSpPr>
          <p:nvPr/>
        </p:nvGrpSpPr>
        <p:grpSpPr bwMode="auto">
          <a:xfrm>
            <a:off x="5791200" y="4564063"/>
            <a:ext cx="2895600" cy="2286000"/>
            <a:chOff x="3648" y="2875"/>
            <a:chExt cx="1824" cy="1440"/>
          </a:xfrm>
        </p:grpSpPr>
        <p:sp>
          <p:nvSpPr>
            <p:cNvPr id="8200" name="Line 25">
              <a:extLst>
                <a:ext uri="{FF2B5EF4-FFF2-40B4-BE49-F238E27FC236}">
                  <a16:creationId xmlns:a16="http://schemas.microsoft.com/office/drawing/2014/main" id="{91B2EA6D-8966-479D-A292-9751FECCC152}"/>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1" name="Line 26">
              <a:extLst>
                <a:ext uri="{FF2B5EF4-FFF2-40B4-BE49-F238E27FC236}">
                  <a16:creationId xmlns:a16="http://schemas.microsoft.com/office/drawing/2014/main" id="{FEA830C2-6EBA-438E-BF42-D5B2C0E6E27D}"/>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2" name="Line 27">
              <a:extLst>
                <a:ext uri="{FF2B5EF4-FFF2-40B4-BE49-F238E27FC236}">
                  <a16:creationId xmlns:a16="http://schemas.microsoft.com/office/drawing/2014/main" id="{06BA2753-17F1-4745-8447-4BF744F76EDA}"/>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3" name="Line 28">
              <a:extLst>
                <a:ext uri="{FF2B5EF4-FFF2-40B4-BE49-F238E27FC236}">
                  <a16:creationId xmlns:a16="http://schemas.microsoft.com/office/drawing/2014/main" id="{75E38FFE-D9E9-45AF-97A7-241C9E2075F2}"/>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4" name="Line 29">
              <a:extLst>
                <a:ext uri="{FF2B5EF4-FFF2-40B4-BE49-F238E27FC236}">
                  <a16:creationId xmlns:a16="http://schemas.microsoft.com/office/drawing/2014/main" id="{FFAF685F-14EE-4676-AABB-3BB05894EC92}"/>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5" name="Line 30">
              <a:extLst>
                <a:ext uri="{FF2B5EF4-FFF2-40B4-BE49-F238E27FC236}">
                  <a16:creationId xmlns:a16="http://schemas.microsoft.com/office/drawing/2014/main" id="{6EB4DB2C-544C-4DC9-91C4-411636C03826}"/>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6" name="Line 31">
              <a:extLst>
                <a:ext uri="{FF2B5EF4-FFF2-40B4-BE49-F238E27FC236}">
                  <a16:creationId xmlns:a16="http://schemas.microsoft.com/office/drawing/2014/main" id="{59F6BAAD-2108-4891-972B-09C963E29B81}"/>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7" name="Line 32">
              <a:extLst>
                <a:ext uri="{FF2B5EF4-FFF2-40B4-BE49-F238E27FC236}">
                  <a16:creationId xmlns:a16="http://schemas.microsoft.com/office/drawing/2014/main" id="{716E6477-24C6-428E-801A-CA47413A10E7}"/>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8" name="Line 33">
              <a:extLst>
                <a:ext uri="{FF2B5EF4-FFF2-40B4-BE49-F238E27FC236}">
                  <a16:creationId xmlns:a16="http://schemas.microsoft.com/office/drawing/2014/main" id="{0E2E78B3-9BD5-4F6C-884B-A0B7B5DC3E58}"/>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209" name="Line 34">
              <a:extLst>
                <a:ext uri="{FF2B5EF4-FFF2-40B4-BE49-F238E27FC236}">
                  <a16:creationId xmlns:a16="http://schemas.microsoft.com/office/drawing/2014/main" id="{5C1D4DE3-C676-4FBB-B9D0-75CDA0A752A9}"/>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8210" name="Group 35">
              <a:extLst>
                <a:ext uri="{FF2B5EF4-FFF2-40B4-BE49-F238E27FC236}">
                  <a16:creationId xmlns:a16="http://schemas.microsoft.com/office/drawing/2014/main" id="{26E24FBA-000E-4B19-A2D5-E219F8329D69}"/>
                </a:ext>
              </a:extLst>
            </p:cNvPr>
            <p:cNvGrpSpPr>
              <a:grpSpLocks/>
            </p:cNvGrpSpPr>
            <p:nvPr/>
          </p:nvGrpSpPr>
          <p:grpSpPr bwMode="auto">
            <a:xfrm>
              <a:off x="3648" y="2875"/>
              <a:ext cx="1824" cy="1440"/>
              <a:chOff x="3648" y="2880"/>
              <a:chExt cx="1824" cy="1440"/>
            </a:xfrm>
          </p:grpSpPr>
          <p:sp>
            <p:nvSpPr>
              <p:cNvPr id="8211" name="Oval 36">
                <a:extLst>
                  <a:ext uri="{FF2B5EF4-FFF2-40B4-BE49-F238E27FC236}">
                    <a16:creationId xmlns:a16="http://schemas.microsoft.com/office/drawing/2014/main" id="{CD614073-ED4E-4634-8D7D-E8C1C8B9DE51}"/>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8212" name="Oval 37">
                <a:extLst>
                  <a:ext uri="{FF2B5EF4-FFF2-40B4-BE49-F238E27FC236}">
                    <a16:creationId xmlns:a16="http://schemas.microsoft.com/office/drawing/2014/main" id="{C32EFD2A-2133-4F1D-ADD8-8F03BB069D9B}"/>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8213" name="Oval 38">
                <a:extLst>
                  <a:ext uri="{FF2B5EF4-FFF2-40B4-BE49-F238E27FC236}">
                    <a16:creationId xmlns:a16="http://schemas.microsoft.com/office/drawing/2014/main" id="{67E5B513-1DCF-4FBF-85AB-F17520FB8F8E}"/>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8214" name="Oval 39">
                <a:extLst>
                  <a:ext uri="{FF2B5EF4-FFF2-40B4-BE49-F238E27FC236}">
                    <a16:creationId xmlns:a16="http://schemas.microsoft.com/office/drawing/2014/main" id="{2B8E2D86-FF8E-4FCA-8C94-00D3CCCE27A1}"/>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8215" name="Oval 40">
                <a:extLst>
                  <a:ext uri="{FF2B5EF4-FFF2-40B4-BE49-F238E27FC236}">
                    <a16:creationId xmlns:a16="http://schemas.microsoft.com/office/drawing/2014/main" id="{F8FA6FB1-A4AD-45C6-B2FC-EEC61801A09F}"/>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8216" name="Oval 41">
                <a:extLst>
                  <a:ext uri="{FF2B5EF4-FFF2-40B4-BE49-F238E27FC236}">
                    <a16:creationId xmlns:a16="http://schemas.microsoft.com/office/drawing/2014/main" id="{A71ECFA7-32A3-4141-9C51-1DC3382511A2}"/>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4228F4E-7D45-4013-BE46-1D9E42B09AF7}"/>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二、邻接表(网络</a:t>
            </a:r>
            <a:r>
              <a:rPr lang="en-US" altLang="zh-CN" sz="3200">
                <a:latin typeface="黑体" panose="02010609060101010101" pitchFamily="49" charset="-122"/>
                <a:ea typeface="黑体" panose="02010609060101010101" pitchFamily="49" charset="-122"/>
              </a:rPr>
              <a:t>)</a:t>
            </a:r>
          </a:p>
        </p:txBody>
      </p:sp>
      <p:sp>
        <p:nvSpPr>
          <p:cNvPr id="40963" name="Text Box 3">
            <a:extLst>
              <a:ext uri="{FF2B5EF4-FFF2-40B4-BE49-F238E27FC236}">
                <a16:creationId xmlns:a16="http://schemas.microsoft.com/office/drawing/2014/main" id="{0E32B230-3FF4-4156-A110-B3DE8C9A9E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1D079D2-AD2D-490E-AF68-271AB584AF2A}" type="slidenum">
              <a:rPr lang="zh-CN" altLang="en-US" sz="2400"/>
              <a:pPr algn="r" eaLnBrk="1" hangingPunct="1">
                <a:spcBef>
                  <a:spcPct val="50000"/>
                </a:spcBef>
                <a:buClrTx/>
                <a:buSzTx/>
                <a:buFontTx/>
                <a:buNone/>
              </a:pPr>
              <a:t>30</a:t>
            </a:fld>
            <a:endParaRPr lang="en-US" altLang="zh-CN" sz="2400"/>
          </a:p>
        </p:txBody>
      </p:sp>
      <p:sp>
        <p:nvSpPr>
          <p:cNvPr id="40964" name="Text Box 4">
            <a:extLst>
              <a:ext uri="{FF2B5EF4-FFF2-40B4-BE49-F238E27FC236}">
                <a16:creationId xmlns:a16="http://schemas.microsoft.com/office/drawing/2014/main" id="{72B03DE8-44EA-46F8-83D8-B15B2D8EDEB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40965" name="Rectangle 5">
            <a:extLst>
              <a:ext uri="{FF2B5EF4-FFF2-40B4-BE49-F238E27FC236}">
                <a16:creationId xmlns:a16="http://schemas.microsoft.com/office/drawing/2014/main" id="{CB8CCE39-8BF9-4ADA-9422-4A36473259B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300042" name="Group 10">
            <a:extLst>
              <a:ext uri="{FF2B5EF4-FFF2-40B4-BE49-F238E27FC236}">
                <a16:creationId xmlns:a16="http://schemas.microsoft.com/office/drawing/2014/main" id="{11854DD3-44E4-475D-968A-0D4E7DFD4B46}"/>
              </a:ext>
            </a:extLst>
          </p:cNvPr>
          <p:cNvGraphicFramePr>
            <a:graphicFrameLocks noGrp="1"/>
          </p:cNvGraphicFramePr>
          <p:nvPr/>
        </p:nvGraphicFramePr>
        <p:xfrm>
          <a:off x="609600" y="3200400"/>
          <a:ext cx="1295400" cy="2971801"/>
        </p:xfrm>
        <a:graphic>
          <a:graphicData uri="http://schemas.openxmlformats.org/drawingml/2006/table">
            <a:tbl>
              <a:tblPr/>
              <a:tblGrid>
                <a:gridCol w="506016">
                  <a:extLst>
                    <a:ext uri="{9D8B030D-6E8A-4147-A177-3AD203B41FA5}">
                      <a16:colId xmlns:a16="http://schemas.microsoft.com/office/drawing/2014/main" val="2255796309"/>
                    </a:ext>
                  </a:extLst>
                </a:gridCol>
                <a:gridCol w="789384">
                  <a:extLst>
                    <a:ext uri="{9D8B030D-6E8A-4147-A177-3AD203B41FA5}">
                      <a16:colId xmlns:a16="http://schemas.microsoft.com/office/drawing/2014/main" val="436202837"/>
                    </a:ext>
                  </a:extLst>
                </a:gridCol>
              </a:tblGrid>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41545254"/>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71107186"/>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25618157"/>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62770716"/>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76754912"/>
                  </a:ext>
                </a:extLst>
              </a:tr>
            </a:tbl>
          </a:graphicData>
        </a:graphic>
      </p:graphicFrame>
      <p:grpSp>
        <p:nvGrpSpPr>
          <p:cNvPr id="40986" name="Group 42">
            <a:extLst>
              <a:ext uri="{FF2B5EF4-FFF2-40B4-BE49-F238E27FC236}">
                <a16:creationId xmlns:a16="http://schemas.microsoft.com/office/drawing/2014/main" id="{D361B2B0-5CE4-4B2E-99F2-DFE83A33B0DC}"/>
              </a:ext>
            </a:extLst>
          </p:cNvPr>
          <p:cNvGrpSpPr>
            <a:grpSpLocks/>
          </p:cNvGrpSpPr>
          <p:nvPr/>
        </p:nvGrpSpPr>
        <p:grpSpPr bwMode="auto">
          <a:xfrm>
            <a:off x="6019800" y="4405313"/>
            <a:ext cx="2819400" cy="2324100"/>
            <a:chOff x="4032" y="3259"/>
            <a:chExt cx="1296" cy="1056"/>
          </a:xfrm>
        </p:grpSpPr>
        <p:grpSp>
          <p:nvGrpSpPr>
            <p:cNvPr id="41018" name="Group 43">
              <a:extLst>
                <a:ext uri="{FF2B5EF4-FFF2-40B4-BE49-F238E27FC236}">
                  <a16:creationId xmlns:a16="http://schemas.microsoft.com/office/drawing/2014/main" id="{54C889E4-105A-4B5B-8187-05D717BC4D75}"/>
                </a:ext>
              </a:extLst>
            </p:cNvPr>
            <p:cNvGrpSpPr>
              <a:grpSpLocks/>
            </p:cNvGrpSpPr>
            <p:nvPr/>
          </p:nvGrpSpPr>
          <p:grpSpPr bwMode="auto">
            <a:xfrm>
              <a:off x="4032" y="3259"/>
              <a:ext cx="1296" cy="1056"/>
              <a:chOff x="3696" y="2784"/>
              <a:chExt cx="1920" cy="1536"/>
            </a:xfrm>
          </p:grpSpPr>
          <p:sp>
            <p:nvSpPr>
              <p:cNvPr id="41025" name="Line 44">
                <a:extLst>
                  <a:ext uri="{FF2B5EF4-FFF2-40B4-BE49-F238E27FC236}">
                    <a16:creationId xmlns:a16="http://schemas.microsoft.com/office/drawing/2014/main" id="{9E76900F-4B8D-45D9-A588-069B94DB05E4}"/>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1026" name="Line 45">
                <a:extLst>
                  <a:ext uri="{FF2B5EF4-FFF2-40B4-BE49-F238E27FC236}">
                    <a16:creationId xmlns:a16="http://schemas.microsoft.com/office/drawing/2014/main" id="{E1C5C3D5-728A-43D3-9131-EEBEA35D1F6E}"/>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1027" name="Line 46">
                <a:extLst>
                  <a:ext uri="{FF2B5EF4-FFF2-40B4-BE49-F238E27FC236}">
                    <a16:creationId xmlns:a16="http://schemas.microsoft.com/office/drawing/2014/main" id="{A1B5A84F-DBFD-445A-BEB7-0F39938466EB}"/>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1028" name="Line 47">
                <a:extLst>
                  <a:ext uri="{FF2B5EF4-FFF2-40B4-BE49-F238E27FC236}">
                    <a16:creationId xmlns:a16="http://schemas.microsoft.com/office/drawing/2014/main" id="{62142B3A-56C4-4BD1-BD9C-A023153DD2DE}"/>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1029" name="Line 48">
                <a:extLst>
                  <a:ext uri="{FF2B5EF4-FFF2-40B4-BE49-F238E27FC236}">
                    <a16:creationId xmlns:a16="http://schemas.microsoft.com/office/drawing/2014/main" id="{5F6492C0-365D-4DD5-9956-329E8AE88BA4}"/>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1030" name="Line 49">
                <a:extLst>
                  <a:ext uri="{FF2B5EF4-FFF2-40B4-BE49-F238E27FC236}">
                    <a16:creationId xmlns:a16="http://schemas.microsoft.com/office/drawing/2014/main" id="{C27A755B-D229-4BAE-B1DC-B71AED88B105}"/>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1031" name="Oval 50">
                <a:extLst>
                  <a:ext uri="{FF2B5EF4-FFF2-40B4-BE49-F238E27FC236}">
                    <a16:creationId xmlns:a16="http://schemas.microsoft.com/office/drawing/2014/main" id="{02DEDA58-F077-4181-9E6A-C72C6910737A}"/>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41032" name="Oval 51">
                <a:extLst>
                  <a:ext uri="{FF2B5EF4-FFF2-40B4-BE49-F238E27FC236}">
                    <a16:creationId xmlns:a16="http://schemas.microsoft.com/office/drawing/2014/main" id="{32A15E01-D23D-4514-8369-8E4CDDD502E9}"/>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41033" name="Oval 52">
                <a:extLst>
                  <a:ext uri="{FF2B5EF4-FFF2-40B4-BE49-F238E27FC236}">
                    <a16:creationId xmlns:a16="http://schemas.microsoft.com/office/drawing/2014/main" id="{C278E19E-9170-4077-9405-E2203238AEE0}"/>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41034" name="Oval 53">
                <a:extLst>
                  <a:ext uri="{FF2B5EF4-FFF2-40B4-BE49-F238E27FC236}">
                    <a16:creationId xmlns:a16="http://schemas.microsoft.com/office/drawing/2014/main" id="{B9492CCA-D733-4B70-9060-91CD191FE435}"/>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41035" name="Oval 54">
                <a:extLst>
                  <a:ext uri="{FF2B5EF4-FFF2-40B4-BE49-F238E27FC236}">
                    <a16:creationId xmlns:a16="http://schemas.microsoft.com/office/drawing/2014/main" id="{216D4709-5E00-4BDD-B1E2-38B907FF79F9}"/>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sp>
          <p:nvSpPr>
            <p:cNvPr id="41019" name="Text Box 55">
              <a:extLst>
                <a:ext uri="{FF2B5EF4-FFF2-40B4-BE49-F238E27FC236}">
                  <a16:creationId xmlns:a16="http://schemas.microsoft.com/office/drawing/2014/main" id="{FFF7733B-A529-4A9D-91AD-DB661A4C09CF}"/>
                </a:ext>
              </a:extLst>
            </p:cNvPr>
            <p:cNvSpPr txBox="1">
              <a:spLocks noChangeArrowheads="1"/>
            </p:cNvSpPr>
            <p:nvPr/>
          </p:nvSpPr>
          <p:spPr bwMode="auto">
            <a:xfrm>
              <a:off x="4224" y="3264"/>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5</a:t>
              </a:r>
            </a:p>
          </p:txBody>
        </p:sp>
        <p:sp>
          <p:nvSpPr>
            <p:cNvPr id="41020" name="Text Box 56">
              <a:extLst>
                <a:ext uri="{FF2B5EF4-FFF2-40B4-BE49-F238E27FC236}">
                  <a16:creationId xmlns:a16="http://schemas.microsoft.com/office/drawing/2014/main" id="{8AFD8A10-7231-47E3-A05F-50B03D468EAC}"/>
                </a:ext>
              </a:extLst>
            </p:cNvPr>
            <p:cNvSpPr txBox="1">
              <a:spLocks noChangeArrowheads="1"/>
            </p:cNvSpPr>
            <p:nvPr/>
          </p:nvSpPr>
          <p:spPr bwMode="auto">
            <a:xfrm>
              <a:off x="4032" y="3840"/>
              <a:ext cx="2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5</a:t>
              </a:r>
            </a:p>
          </p:txBody>
        </p:sp>
        <p:sp>
          <p:nvSpPr>
            <p:cNvPr id="41021" name="Text Box 57">
              <a:extLst>
                <a:ext uri="{FF2B5EF4-FFF2-40B4-BE49-F238E27FC236}">
                  <a16:creationId xmlns:a16="http://schemas.microsoft.com/office/drawing/2014/main" id="{2E1FB5DD-0B3D-4AF5-84C0-A5D891A868A1}"/>
                </a:ext>
              </a:extLst>
            </p:cNvPr>
            <p:cNvSpPr txBox="1">
              <a:spLocks noChangeArrowheads="1"/>
            </p:cNvSpPr>
            <p:nvPr/>
          </p:nvSpPr>
          <p:spPr bwMode="auto">
            <a:xfrm>
              <a:off x="4848" y="3264"/>
              <a:ext cx="38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15</a:t>
              </a:r>
            </a:p>
          </p:txBody>
        </p:sp>
        <p:sp>
          <p:nvSpPr>
            <p:cNvPr id="41022" name="Text Box 58">
              <a:extLst>
                <a:ext uri="{FF2B5EF4-FFF2-40B4-BE49-F238E27FC236}">
                  <a16:creationId xmlns:a16="http://schemas.microsoft.com/office/drawing/2014/main" id="{7F0B0B8B-A194-4B35-B7BB-7E9512A6C4BD}"/>
                </a:ext>
              </a:extLst>
            </p:cNvPr>
            <p:cNvSpPr txBox="1">
              <a:spLocks noChangeArrowheads="1"/>
            </p:cNvSpPr>
            <p:nvPr/>
          </p:nvSpPr>
          <p:spPr bwMode="auto">
            <a:xfrm>
              <a:off x="4560" y="3840"/>
              <a:ext cx="2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1</a:t>
              </a:r>
            </a:p>
          </p:txBody>
        </p:sp>
        <p:sp>
          <p:nvSpPr>
            <p:cNvPr id="41023" name="Text Box 59">
              <a:extLst>
                <a:ext uri="{FF2B5EF4-FFF2-40B4-BE49-F238E27FC236}">
                  <a16:creationId xmlns:a16="http://schemas.microsoft.com/office/drawing/2014/main" id="{DE659505-A208-4B72-86A9-697AB3126E96}"/>
                </a:ext>
              </a:extLst>
            </p:cNvPr>
            <p:cNvSpPr txBox="1">
              <a:spLocks noChangeArrowheads="1"/>
            </p:cNvSpPr>
            <p:nvPr/>
          </p:nvSpPr>
          <p:spPr bwMode="auto">
            <a:xfrm>
              <a:off x="4608" y="3552"/>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7</a:t>
              </a:r>
            </a:p>
          </p:txBody>
        </p:sp>
        <p:sp>
          <p:nvSpPr>
            <p:cNvPr id="41024" name="Text Box 60">
              <a:extLst>
                <a:ext uri="{FF2B5EF4-FFF2-40B4-BE49-F238E27FC236}">
                  <a16:creationId xmlns:a16="http://schemas.microsoft.com/office/drawing/2014/main" id="{5EF11EED-40F0-4BF7-BC2B-B6F4CF057013}"/>
                </a:ext>
              </a:extLst>
            </p:cNvPr>
            <p:cNvSpPr txBox="1">
              <a:spLocks noChangeArrowheads="1"/>
            </p:cNvSpPr>
            <p:nvPr/>
          </p:nvSpPr>
          <p:spPr bwMode="auto">
            <a:xfrm>
              <a:off x="4656" y="3989"/>
              <a:ext cx="24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2</a:t>
              </a:r>
            </a:p>
          </p:txBody>
        </p:sp>
      </p:grpSp>
      <p:grpSp>
        <p:nvGrpSpPr>
          <p:cNvPr id="40987" name="Group 87">
            <a:extLst>
              <a:ext uri="{FF2B5EF4-FFF2-40B4-BE49-F238E27FC236}">
                <a16:creationId xmlns:a16="http://schemas.microsoft.com/office/drawing/2014/main" id="{06DB7922-55BA-4FE1-8CC3-4A302ECB2AF3}"/>
              </a:ext>
            </a:extLst>
          </p:cNvPr>
          <p:cNvGrpSpPr>
            <a:grpSpLocks/>
          </p:cNvGrpSpPr>
          <p:nvPr/>
        </p:nvGrpSpPr>
        <p:grpSpPr bwMode="auto">
          <a:xfrm>
            <a:off x="1752600" y="3200400"/>
            <a:ext cx="5181600" cy="2540000"/>
            <a:chOff x="1104" y="2016"/>
            <a:chExt cx="3264" cy="1600"/>
          </a:xfrm>
        </p:grpSpPr>
        <p:grpSp>
          <p:nvGrpSpPr>
            <p:cNvPr id="40988" name="Group 6">
              <a:extLst>
                <a:ext uri="{FF2B5EF4-FFF2-40B4-BE49-F238E27FC236}">
                  <a16:creationId xmlns:a16="http://schemas.microsoft.com/office/drawing/2014/main" id="{D47D07FA-4013-48A8-B8D6-FAC1B3E9A8B4}"/>
                </a:ext>
              </a:extLst>
            </p:cNvPr>
            <p:cNvGrpSpPr>
              <a:grpSpLocks/>
            </p:cNvGrpSpPr>
            <p:nvPr/>
          </p:nvGrpSpPr>
          <p:grpSpPr bwMode="auto">
            <a:xfrm>
              <a:off x="1440" y="2016"/>
              <a:ext cx="816" cy="304"/>
              <a:chOff x="2784" y="1680"/>
              <a:chExt cx="2160" cy="304"/>
            </a:xfrm>
          </p:grpSpPr>
          <p:sp>
            <p:nvSpPr>
              <p:cNvPr id="41015" name="Text Box 7">
                <a:extLst>
                  <a:ext uri="{FF2B5EF4-FFF2-40B4-BE49-F238E27FC236}">
                    <a16:creationId xmlns:a16="http://schemas.microsoft.com/office/drawing/2014/main" id="{51E54D27-15AD-41F3-9CB0-AB31A90D8CCD}"/>
                  </a:ext>
                </a:extLst>
              </p:cNvPr>
              <p:cNvSpPr txBox="1">
                <a:spLocks noChangeArrowheads="1"/>
              </p:cNvSpPr>
              <p:nvPr/>
            </p:nvSpPr>
            <p:spPr bwMode="auto">
              <a:xfrm>
                <a:off x="2784" y="168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1</a:t>
                </a:r>
              </a:p>
            </p:txBody>
          </p:sp>
          <p:sp>
            <p:nvSpPr>
              <p:cNvPr id="41016" name="Text Box 8">
                <a:extLst>
                  <a:ext uri="{FF2B5EF4-FFF2-40B4-BE49-F238E27FC236}">
                    <a16:creationId xmlns:a16="http://schemas.microsoft.com/office/drawing/2014/main" id="{1794B998-D8B7-4933-AA24-4883082C58C3}"/>
                  </a:ext>
                </a:extLst>
              </p:cNvPr>
              <p:cNvSpPr txBox="1">
                <a:spLocks noChangeArrowheads="1"/>
              </p:cNvSpPr>
              <p:nvPr/>
            </p:nvSpPr>
            <p:spPr bwMode="auto">
              <a:xfrm>
                <a:off x="3552" y="1680"/>
                <a:ext cx="81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hlink"/>
                    </a:solidFill>
                  </a:rPr>
                  <a:t>5</a:t>
                </a:r>
              </a:p>
            </p:txBody>
          </p:sp>
          <p:sp>
            <p:nvSpPr>
              <p:cNvPr id="41017" name="Text Box 9">
                <a:extLst>
                  <a:ext uri="{FF2B5EF4-FFF2-40B4-BE49-F238E27FC236}">
                    <a16:creationId xmlns:a16="http://schemas.microsoft.com/office/drawing/2014/main" id="{28CA76B9-5423-4B62-A777-CCF3C98F840A}"/>
                  </a:ext>
                </a:extLst>
              </p:cNvPr>
              <p:cNvSpPr txBox="1">
                <a:spLocks noChangeArrowheads="1"/>
              </p:cNvSpPr>
              <p:nvPr/>
            </p:nvSpPr>
            <p:spPr bwMode="auto">
              <a:xfrm>
                <a:off x="4368" y="168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40989" name="Line 61">
              <a:extLst>
                <a:ext uri="{FF2B5EF4-FFF2-40B4-BE49-F238E27FC236}">
                  <a16:creationId xmlns:a16="http://schemas.microsoft.com/office/drawing/2014/main" id="{922C1280-E2BA-4116-A192-8AD6A3C07D71}"/>
                </a:ext>
              </a:extLst>
            </p:cNvPr>
            <p:cNvSpPr>
              <a:spLocks noChangeShapeType="1"/>
            </p:cNvSpPr>
            <p:nvPr/>
          </p:nvSpPr>
          <p:spPr bwMode="auto">
            <a:xfrm>
              <a:off x="1104" y="2160"/>
              <a:ext cx="336"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0990" name="Group 62">
              <a:extLst>
                <a:ext uri="{FF2B5EF4-FFF2-40B4-BE49-F238E27FC236}">
                  <a16:creationId xmlns:a16="http://schemas.microsoft.com/office/drawing/2014/main" id="{F2D1F3C3-A4A8-40D5-A9ED-13A4D9D5B8D1}"/>
                </a:ext>
              </a:extLst>
            </p:cNvPr>
            <p:cNvGrpSpPr>
              <a:grpSpLocks/>
            </p:cNvGrpSpPr>
            <p:nvPr/>
          </p:nvGrpSpPr>
          <p:grpSpPr bwMode="auto">
            <a:xfrm>
              <a:off x="2496" y="2016"/>
              <a:ext cx="816" cy="304"/>
              <a:chOff x="2784" y="1680"/>
              <a:chExt cx="2160" cy="304"/>
            </a:xfrm>
          </p:grpSpPr>
          <p:sp>
            <p:nvSpPr>
              <p:cNvPr id="41012" name="Text Box 63">
                <a:extLst>
                  <a:ext uri="{FF2B5EF4-FFF2-40B4-BE49-F238E27FC236}">
                    <a16:creationId xmlns:a16="http://schemas.microsoft.com/office/drawing/2014/main" id="{DA93D5BD-FCE5-44A0-B648-92359790947F}"/>
                  </a:ext>
                </a:extLst>
              </p:cNvPr>
              <p:cNvSpPr txBox="1">
                <a:spLocks noChangeArrowheads="1"/>
              </p:cNvSpPr>
              <p:nvPr/>
            </p:nvSpPr>
            <p:spPr bwMode="auto">
              <a:xfrm>
                <a:off x="2784" y="168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a:t>
                </a:r>
              </a:p>
            </p:txBody>
          </p:sp>
          <p:sp>
            <p:nvSpPr>
              <p:cNvPr id="41013" name="Text Box 64">
                <a:extLst>
                  <a:ext uri="{FF2B5EF4-FFF2-40B4-BE49-F238E27FC236}">
                    <a16:creationId xmlns:a16="http://schemas.microsoft.com/office/drawing/2014/main" id="{71DEF928-D7A1-4D75-8734-0A0DBF17AD00}"/>
                  </a:ext>
                </a:extLst>
              </p:cNvPr>
              <p:cNvSpPr txBox="1">
                <a:spLocks noChangeArrowheads="1"/>
              </p:cNvSpPr>
              <p:nvPr/>
            </p:nvSpPr>
            <p:spPr bwMode="auto">
              <a:xfrm>
                <a:off x="3552" y="1680"/>
                <a:ext cx="81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hlink"/>
                    </a:solidFill>
                  </a:rPr>
                  <a:t>7</a:t>
                </a:r>
              </a:p>
            </p:txBody>
          </p:sp>
          <p:sp>
            <p:nvSpPr>
              <p:cNvPr id="41014" name="Text Box 65">
                <a:extLst>
                  <a:ext uri="{FF2B5EF4-FFF2-40B4-BE49-F238E27FC236}">
                    <a16:creationId xmlns:a16="http://schemas.microsoft.com/office/drawing/2014/main" id="{D7620A26-8993-4F3C-BD3C-447C86CA6378}"/>
                  </a:ext>
                </a:extLst>
              </p:cNvPr>
              <p:cNvSpPr txBox="1">
                <a:spLocks noChangeArrowheads="1"/>
              </p:cNvSpPr>
              <p:nvPr/>
            </p:nvSpPr>
            <p:spPr bwMode="auto">
              <a:xfrm>
                <a:off x="4368" y="168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40991" name="Line 66">
              <a:extLst>
                <a:ext uri="{FF2B5EF4-FFF2-40B4-BE49-F238E27FC236}">
                  <a16:creationId xmlns:a16="http://schemas.microsoft.com/office/drawing/2014/main" id="{5946E740-D6C4-4AD6-9307-8269ECB18A22}"/>
                </a:ext>
              </a:extLst>
            </p:cNvPr>
            <p:cNvSpPr>
              <a:spLocks noChangeShapeType="1"/>
            </p:cNvSpPr>
            <p:nvPr/>
          </p:nvSpPr>
          <p:spPr bwMode="auto">
            <a:xfrm>
              <a:off x="2160" y="2160"/>
              <a:ext cx="336"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0992" name="Group 67">
              <a:extLst>
                <a:ext uri="{FF2B5EF4-FFF2-40B4-BE49-F238E27FC236}">
                  <a16:creationId xmlns:a16="http://schemas.microsoft.com/office/drawing/2014/main" id="{95ECA83D-6A1A-4864-8728-F16B731CD85B}"/>
                </a:ext>
              </a:extLst>
            </p:cNvPr>
            <p:cNvGrpSpPr>
              <a:grpSpLocks/>
            </p:cNvGrpSpPr>
            <p:nvPr/>
          </p:nvGrpSpPr>
          <p:grpSpPr bwMode="auto">
            <a:xfrm>
              <a:off x="3552" y="2016"/>
              <a:ext cx="816" cy="304"/>
              <a:chOff x="2784" y="1680"/>
              <a:chExt cx="2160" cy="304"/>
            </a:xfrm>
          </p:grpSpPr>
          <p:sp>
            <p:nvSpPr>
              <p:cNvPr id="41009" name="Text Box 68">
                <a:extLst>
                  <a:ext uri="{FF2B5EF4-FFF2-40B4-BE49-F238E27FC236}">
                    <a16:creationId xmlns:a16="http://schemas.microsoft.com/office/drawing/2014/main" id="{E912F17B-9BA8-4C6E-8AF5-71D5C9FE1A4C}"/>
                  </a:ext>
                </a:extLst>
              </p:cNvPr>
              <p:cNvSpPr txBox="1">
                <a:spLocks noChangeArrowheads="1"/>
              </p:cNvSpPr>
              <p:nvPr/>
            </p:nvSpPr>
            <p:spPr bwMode="auto">
              <a:xfrm>
                <a:off x="2784" y="168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a:t>
                </a:r>
              </a:p>
            </p:txBody>
          </p:sp>
          <p:sp>
            <p:nvSpPr>
              <p:cNvPr id="41010" name="Text Box 69">
                <a:extLst>
                  <a:ext uri="{FF2B5EF4-FFF2-40B4-BE49-F238E27FC236}">
                    <a16:creationId xmlns:a16="http://schemas.microsoft.com/office/drawing/2014/main" id="{F3146607-885D-47D3-9FF7-79B3ADE9738E}"/>
                  </a:ext>
                </a:extLst>
              </p:cNvPr>
              <p:cNvSpPr txBox="1">
                <a:spLocks noChangeArrowheads="1"/>
              </p:cNvSpPr>
              <p:nvPr/>
            </p:nvSpPr>
            <p:spPr bwMode="auto">
              <a:xfrm>
                <a:off x="3552" y="168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hlink"/>
                    </a:solidFill>
                  </a:rPr>
                  <a:t>15</a:t>
                </a:r>
              </a:p>
            </p:txBody>
          </p:sp>
          <p:sp>
            <p:nvSpPr>
              <p:cNvPr id="41011" name="Text Box 70">
                <a:extLst>
                  <a:ext uri="{FF2B5EF4-FFF2-40B4-BE49-F238E27FC236}">
                    <a16:creationId xmlns:a16="http://schemas.microsoft.com/office/drawing/2014/main" id="{82C919C1-342D-4179-A35A-6157DF20CE4C}"/>
                  </a:ext>
                </a:extLst>
              </p:cNvPr>
              <p:cNvSpPr txBox="1">
                <a:spLocks noChangeArrowheads="1"/>
              </p:cNvSpPr>
              <p:nvPr/>
            </p:nvSpPr>
            <p:spPr bwMode="auto">
              <a:xfrm>
                <a:off x="4368" y="168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40993" name="Line 71">
              <a:extLst>
                <a:ext uri="{FF2B5EF4-FFF2-40B4-BE49-F238E27FC236}">
                  <a16:creationId xmlns:a16="http://schemas.microsoft.com/office/drawing/2014/main" id="{F8D9AFC2-B8F6-4554-A81E-E994068BD9A1}"/>
                </a:ext>
              </a:extLst>
            </p:cNvPr>
            <p:cNvSpPr>
              <a:spLocks noChangeShapeType="1"/>
            </p:cNvSpPr>
            <p:nvPr/>
          </p:nvSpPr>
          <p:spPr bwMode="auto">
            <a:xfrm>
              <a:off x="3216" y="2160"/>
              <a:ext cx="336"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0994" name="Group 72">
              <a:extLst>
                <a:ext uri="{FF2B5EF4-FFF2-40B4-BE49-F238E27FC236}">
                  <a16:creationId xmlns:a16="http://schemas.microsoft.com/office/drawing/2014/main" id="{CA3C1C1D-B56B-4F33-8FDE-22BC2FE264D5}"/>
                </a:ext>
              </a:extLst>
            </p:cNvPr>
            <p:cNvGrpSpPr>
              <a:grpSpLocks/>
            </p:cNvGrpSpPr>
            <p:nvPr/>
          </p:nvGrpSpPr>
          <p:grpSpPr bwMode="auto">
            <a:xfrm>
              <a:off x="1440" y="2448"/>
              <a:ext cx="816" cy="304"/>
              <a:chOff x="2784" y="1680"/>
              <a:chExt cx="2160" cy="304"/>
            </a:xfrm>
          </p:grpSpPr>
          <p:sp>
            <p:nvSpPr>
              <p:cNvPr id="41006" name="Text Box 73">
                <a:extLst>
                  <a:ext uri="{FF2B5EF4-FFF2-40B4-BE49-F238E27FC236}">
                    <a16:creationId xmlns:a16="http://schemas.microsoft.com/office/drawing/2014/main" id="{31D197B4-F84A-40A9-9DC3-40FBF3BD7361}"/>
                  </a:ext>
                </a:extLst>
              </p:cNvPr>
              <p:cNvSpPr txBox="1">
                <a:spLocks noChangeArrowheads="1"/>
              </p:cNvSpPr>
              <p:nvPr/>
            </p:nvSpPr>
            <p:spPr bwMode="auto">
              <a:xfrm>
                <a:off x="2784" y="168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a:t>
                </a:r>
              </a:p>
            </p:txBody>
          </p:sp>
          <p:sp>
            <p:nvSpPr>
              <p:cNvPr id="41007" name="Text Box 74">
                <a:extLst>
                  <a:ext uri="{FF2B5EF4-FFF2-40B4-BE49-F238E27FC236}">
                    <a16:creationId xmlns:a16="http://schemas.microsoft.com/office/drawing/2014/main" id="{B0EBEED8-461C-49C8-813F-DAF9684A61F8}"/>
                  </a:ext>
                </a:extLst>
              </p:cNvPr>
              <p:cNvSpPr txBox="1">
                <a:spLocks noChangeArrowheads="1"/>
              </p:cNvSpPr>
              <p:nvPr/>
            </p:nvSpPr>
            <p:spPr bwMode="auto">
              <a:xfrm>
                <a:off x="3552" y="168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hlink"/>
                    </a:solidFill>
                  </a:rPr>
                  <a:t>5</a:t>
                </a:r>
              </a:p>
            </p:txBody>
          </p:sp>
          <p:sp>
            <p:nvSpPr>
              <p:cNvPr id="41008" name="Text Box 75">
                <a:extLst>
                  <a:ext uri="{FF2B5EF4-FFF2-40B4-BE49-F238E27FC236}">
                    <a16:creationId xmlns:a16="http://schemas.microsoft.com/office/drawing/2014/main" id="{EC95054D-2278-4E19-AFFF-98230ABF6B05}"/>
                  </a:ext>
                </a:extLst>
              </p:cNvPr>
              <p:cNvSpPr txBox="1">
                <a:spLocks noChangeArrowheads="1"/>
              </p:cNvSpPr>
              <p:nvPr/>
            </p:nvSpPr>
            <p:spPr bwMode="auto">
              <a:xfrm>
                <a:off x="4368" y="168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40995" name="Line 76">
              <a:extLst>
                <a:ext uri="{FF2B5EF4-FFF2-40B4-BE49-F238E27FC236}">
                  <a16:creationId xmlns:a16="http://schemas.microsoft.com/office/drawing/2014/main" id="{17D89C57-D362-4927-8315-77A8484E5F5E}"/>
                </a:ext>
              </a:extLst>
            </p:cNvPr>
            <p:cNvSpPr>
              <a:spLocks noChangeShapeType="1"/>
            </p:cNvSpPr>
            <p:nvPr/>
          </p:nvSpPr>
          <p:spPr bwMode="auto">
            <a:xfrm>
              <a:off x="1104" y="2592"/>
              <a:ext cx="336"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0996" name="Group 77">
              <a:extLst>
                <a:ext uri="{FF2B5EF4-FFF2-40B4-BE49-F238E27FC236}">
                  <a16:creationId xmlns:a16="http://schemas.microsoft.com/office/drawing/2014/main" id="{D326E456-D363-4B87-AAA1-1B049F5590C3}"/>
                </a:ext>
              </a:extLst>
            </p:cNvPr>
            <p:cNvGrpSpPr>
              <a:grpSpLocks/>
            </p:cNvGrpSpPr>
            <p:nvPr/>
          </p:nvGrpSpPr>
          <p:grpSpPr bwMode="auto">
            <a:xfrm>
              <a:off x="1440" y="2880"/>
              <a:ext cx="816" cy="304"/>
              <a:chOff x="2784" y="1680"/>
              <a:chExt cx="2160" cy="304"/>
            </a:xfrm>
          </p:grpSpPr>
          <p:sp>
            <p:nvSpPr>
              <p:cNvPr id="41003" name="Text Box 78">
                <a:extLst>
                  <a:ext uri="{FF2B5EF4-FFF2-40B4-BE49-F238E27FC236}">
                    <a16:creationId xmlns:a16="http://schemas.microsoft.com/office/drawing/2014/main" id="{64CDD47A-0DA6-4792-B0C3-DCD23FE50060}"/>
                  </a:ext>
                </a:extLst>
              </p:cNvPr>
              <p:cNvSpPr txBox="1">
                <a:spLocks noChangeArrowheads="1"/>
              </p:cNvSpPr>
              <p:nvPr/>
            </p:nvSpPr>
            <p:spPr bwMode="auto">
              <a:xfrm>
                <a:off x="2784" y="168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4</a:t>
                </a:r>
              </a:p>
            </p:txBody>
          </p:sp>
          <p:sp>
            <p:nvSpPr>
              <p:cNvPr id="41004" name="Text Box 79">
                <a:extLst>
                  <a:ext uri="{FF2B5EF4-FFF2-40B4-BE49-F238E27FC236}">
                    <a16:creationId xmlns:a16="http://schemas.microsoft.com/office/drawing/2014/main" id="{3B0CD583-6D70-4FE0-9E7A-BB3AF6903A04}"/>
                  </a:ext>
                </a:extLst>
              </p:cNvPr>
              <p:cNvSpPr txBox="1">
                <a:spLocks noChangeArrowheads="1"/>
              </p:cNvSpPr>
              <p:nvPr/>
            </p:nvSpPr>
            <p:spPr bwMode="auto">
              <a:xfrm>
                <a:off x="3552" y="168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hlink"/>
                    </a:solidFill>
                  </a:rPr>
                  <a:t>1</a:t>
                </a:r>
              </a:p>
            </p:txBody>
          </p:sp>
          <p:sp>
            <p:nvSpPr>
              <p:cNvPr id="41005" name="Text Box 80">
                <a:extLst>
                  <a:ext uri="{FF2B5EF4-FFF2-40B4-BE49-F238E27FC236}">
                    <a16:creationId xmlns:a16="http://schemas.microsoft.com/office/drawing/2014/main" id="{508E3DBE-F71E-45C2-AC33-846ADF356502}"/>
                  </a:ext>
                </a:extLst>
              </p:cNvPr>
              <p:cNvSpPr txBox="1">
                <a:spLocks noChangeArrowheads="1"/>
              </p:cNvSpPr>
              <p:nvPr/>
            </p:nvSpPr>
            <p:spPr bwMode="auto">
              <a:xfrm>
                <a:off x="4368" y="168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40997" name="Line 81">
              <a:extLst>
                <a:ext uri="{FF2B5EF4-FFF2-40B4-BE49-F238E27FC236}">
                  <a16:creationId xmlns:a16="http://schemas.microsoft.com/office/drawing/2014/main" id="{32620AE6-F0E7-4927-9AA6-4F2D3F78CEEA}"/>
                </a:ext>
              </a:extLst>
            </p:cNvPr>
            <p:cNvSpPr>
              <a:spLocks noChangeShapeType="1"/>
            </p:cNvSpPr>
            <p:nvPr/>
          </p:nvSpPr>
          <p:spPr bwMode="auto">
            <a:xfrm>
              <a:off x="1104" y="3024"/>
              <a:ext cx="336"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0998" name="Group 82">
              <a:extLst>
                <a:ext uri="{FF2B5EF4-FFF2-40B4-BE49-F238E27FC236}">
                  <a16:creationId xmlns:a16="http://schemas.microsoft.com/office/drawing/2014/main" id="{E7924E2E-FEC1-4CAF-88F3-4BE9F9682647}"/>
                </a:ext>
              </a:extLst>
            </p:cNvPr>
            <p:cNvGrpSpPr>
              <a:grpSpLocks/>
            </p:cNvGrpSpPr>
            <p:nvPr/>
          </p:nvGrpSpPr>
          <p:grpSpPr bwMode="auto">
            <a:xfrm>
              <a:off x="1440" y="3312"/>
              <a:ext cx="816" cy="304"/>
              <a:chOff x="2784" y="1680"/>
              <a:chExt cx="2160" cy="304"/>
            </a:xfrm>
          </p:grpSpPr>
          <p:sp>
            <p:nvSpPr>
              <p:cNvPr id="41000" name="Text Box 83">
                <a:extLst>
                  <a:ext uri="{FF2B5EF4-FFF2-40B4-BE49-F238E27FC236}">
                    <a16:creationId xmlns:a16="http://schemas.microsoft.com/office/drawing/2014/main" id="{FB0B6036-6220-4D9E-B5E1-4FC257A2E858}"/>
                  </a:ext>
                </a:extLst>
              </p:cNvPr>
              <p:cNvSpPr txBox="1">
                <a:spLocks noChangeArrowheads="1"/>
              </p:cNvSpPr>
              <p:nvPr/>
            </p:nvSpPr>
            <p:spPr bwMode="auto">
              <a:xfrm>
                <a:off x="2784" y="168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a:t>
                </a:r>
              </a:p>
            </p:txBody>
          </p:sp>
          <p:sp>
            <p:nvSpPr>
              <p:cNvPr id="41001" name="Text Box 84">
                <a:extLst>
                  <a:ext uri="{FF2B5EF4-FFF2-40B4-BE49-F238E27FC236}">
                    <a16:creationId xmlns:a16="http://schemas.microsoft.com/office/drawing/2014/main" id="{0812669B-B122-49CA-A5EB-710BE5D8F45B}"/>
                  </a:ext>
                </a:extLst>
              </p:cNvPr>
              <p:cNvSpPr txBox="1">
                <a:spLocks noChangeArrowheads="1"/>
              </p:cNvSpPr>
              <p:nvPr/>
            </p:nvSpPr>
            <p:spPr bwMode="auto">
              <a:xfrm>
                <a:off x="3552" y="1680"/>
                <a:ext cx="815"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hlink"/>
                    </a:solidFill>
                  </a:rPr>
                  <a:t>2</a:t>
                </a:r>
              </a:p>
            </p:txBody>
          </p:sp>
          <p:sp>
            <p:nvSpPr>
              <p:cNvPr id="41002" name="Text Box 85">
                <a:extLst>
                  <a:ext uri="{FF2B5EF4-FFF2-40B4-BE49-F238E27FC236}">
                    <a16:creationId xmlns:a16="http://schemas.microsoft.com/office/drawing/2014/main" id="{B152553B-4457-4A00-B621-49B8BC9C6F15}"/>
                  </a:ext>
                </a:extLst>
              </p:cNvPr>
              <p:cNvSpPr txBox="1">
                <a:spLocks noChangeArrowheads="1"/>
              </p:cNvSpPr>
              <p:nvPr/>
            </p:nvSpPr>
            <p:spPr bwMode="auto">
              <a:xfrm>
                <a:off x="4368" y="168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40999" name="Line 86">
              <a:extLst>
                <a:ext uri="{FF2B5EF4-FFF2-40B4-BE49-F238E27FC236}">
                  <a16:creationId xmlns:a16="http://schemas.microsoft.com/office/drawing/2014/main" id="{57D6095C-57C5-4646-A975-2C0607714F71}"/>
                </a:ext>
              </a:extLst>
            </p:cNvPr>
            <p:cNvSpPr>
              <a:spLocks noChangeShapeType="1"/>
            </p:cNvSpPr>
            <p:nvPr/>
          </p:nvSpPr>
          <p:spPr bwMode="auto">
            <a:xfrm>
              <a:off x="1104" y="3456"/>
              <a:ext cx="336"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cxnSp>
        <p:nvCxnSpPr>
          <p:cNvPr id="3" name="直接连接符 2">
            <a:extLst>
              <a:ext uri="{FF2B5EF4-FFF2-40B4-BE49-F238E27FC236}">
                <a16:creationId xmlns:a16="http://schemas.microsoft.com/office/drawing/2014/main" id="{FA5FCD5B-01DF-459D-AC2C-9E94C4A47CEF}"/>
              </a:ext>
            </a:extLst>
          </p:cNvPr>
          <p:cNvCxnSpPr>
            <a:cxnSpLocks/>
          </p:cNvCxnSpPr>
          <p:nvPr/>
        </p:nvCxnSpPr>
        <p:spPr bwMode="auto">
          <a:xfrm>
            <a:off x="1512000" y="3200400"/>
            <a:ext cx="29145" cy="2971801"/>
          </a:xfrm>
          <a:prstGeom prst="line">
            <a:avLst/>
          </a:prstGeom>
          <a:solidFill>
            <a:schemeClr val="accent1"/>
          </a:solidFill>
          <a:ln w="28575" cap="flat" cmpd="sng" algn="ctr">
            <a:solidFill>
              <a:srgbClr val="3333CC"/>
            </a:solidFill>
            <a:prstDash val="solid"/>
            <a:miter lim="800000"/>
            <a:headEnd type="none" w="med" len="med"/>
            <a:tailEnd type="none" w="med" len="me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83436B6-ED6C-4B4D-BCEC-CB86A2C01539}"/>
              </a:ext>
            </a:extLst>
          </p:cNvPr>
          <p:cNvSpPr>
            <a:spLocks noGrp="1" noChangeArrowheads="1"/>
          </p:cNvSpPr>
          <p:nvPr>
            <p:ph type="title"/>
          </p:nvPr>
        </p:nvSpPr>
        <p:spPr>
          <a:xfrm>
            <a:off x="423082" y="1860550"/>
            <a:ext cx="6629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二、邻接表(定义)</a:t>
            </a:r>
            <a:endParaRPr lang="en-US" altLang="zh-CN" sz="3200" dirty="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631DA961-DC8F-4EA8-B0AE-A7BE07EC3D6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973B5AF-4AD8-4A23-A71D-37AB7EC4307F}" type="slidenum">
              <a:rPr lang="zh-CN" altLang="en-US" sz="2400"/>
              <a:pPr algn="r" eaLnBrk="1" hangingPunct="1">
                <a:spcBef>
                  <a:spcPct val="50000"/>
                </a:spcBef>
                <a:buClrTx/>
                <a:buSzTx/>
                <a:buFontTx/>
                <a:buNone/>
              </a:pPr>
              <a:t>31</a:t>
            </a:fld>
            <a:endParaRPr lang="en-US" altLang="zh-CN" sz="2400"/>
          </a:p>
        </p:txBody>
      </p:sp>
      <p:sp>
        <p:nvSpPr>
          <p:cNvPr id="43012" name="Text Box 4">
            <a:extLst>
              <a:ext uri="{FF2B5EF4-FFF2-40B4-BE49-F238E27FC236}">
                <a16:creationId xmlns:a16="http://schemas.microsoft.com/office/drawing/2014/main" id="{C7E6DFBD-0C37-4D98-8264-191469541DE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43013" name="Rectangle 5">
            <a:extLst>
              <a:ext uri="{FF2B5EF4-FFF2-40B4-BE49-F238E27FC236}">
                <a16:creationId xmlns:a16="http://schemas.microsoft.com/office/drawing/2014/main" id="{D5ED5409-614E-47DB-9B8B-365B6F891118}"/>
              </a:ext>
            </a:extLst>
          </p:cNvPr>
          <p:cNvSpPr>
            <a:spLocks noGrp="1" noChangeArrowheads="1"/>
          </p:cNvSpPr>
          <p:nvPr>
            <p:ph type="body" idx="1"/>
          </p:nvPr>
        </p:nvSpPr>
        <p:spPr>
          <a:xfrm>
            <a:off x="553602" y="2662251"/>
            <a:ext cx="8305800" cy="4043349"/>
          </a:xfrm>
        </p:spPr>
        <p:txBody>
          <a:bodyPr/>
          <a:lstStyle/>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class  Graph {		    // </a:t>
            </a:r>
            <a:r>
              <a:rPr lang="zh-CN" altLang="en-US" sz="2400" b="1" dirty="0">
                <a:latin typeface="黑体" panose="02010609060101010101" pitchFamily="49" charset="-122"/>
                <a:ea typeface="黑体" panose="02010609060101010101" pitchFamily="49" charset="-122"/>
              </a:rPr>
              <a:t>定义图（采用邻接链表）</a:t>
            </a:r>
          </a:p>
          <a:p>
            <a:pPr eaLnBrk="1" hangingPunct="1">
              <a:spcBef>
                <a:spcPct val="70000"/>
              </a:spcBef>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int  VertexNum;		    // </a:t>
            </a:r>
            <a:r>
              <a:rPr lang="zh-CN" altLang="en-US" sz="2400" b="1" dirty="0">
                <a:latin typeface="黑体" panose="02010609060101010101" pitchFamily="49" charset="-122"/>
                <a:ea typeface="黑体" panose="02010609060101010101" pitchFamily="49" charset="-122"/>
              </a:rPr>
              <a:t>顶点数</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int  Arc</a:t>
            </a:r>
            <a:r>
              <a:rPr lang="en-US" altLang="en-US" sz="2400" b="1" dirty="0">
                <a:latin typeface="黑体" panose="02010609060101010101" pitchFamily="49" charset="-122"/>
                <a:ea typeface="黑体" panose="02010609060101010101" pitchFamily="49" charset="-122"/>
              </a:rPr>
              <a:t>Num</a:t>
            </a:r>
            <a:r>
              <a:rPr lang="en-US" altLang="zh-CN" sz="2400" b="1" dirty="0">
                <a:latin typeface="黑体" panose="02010609060101010101" pitchFamily="49" charset="-122"/>
                <a:ea typeface="黑体" panose="02010609060101010101" pitchFamily="49" charset="-122"/>
              </a:rPr>
              <a:t>;              // </a:t>
            </a:r>
            <a:r>
              <a:rPr lang="zh-CN" altLang="en-US" sz="2400" b="1" dirty="0">
                <a:latin typeface="黑体" panose="02010609060101010101" pitchFamily="49" charset="-122"/>
                <a:ea typeface="黑体" panose="02010609060101010101" pitchFamily="49" charset="-122"/>
              </a:rPr>
              <a:t>边数</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string *Vertex;           // </a:t>
            </a:r>
            <a:r>
              <a:rPr lang="zh-CN" altLang="en-US" sz="2400" b="1" dirty="0">
                <a:latin typeface="黑体" panose="02010609060101010101" pitchFamily="49" charset="-122"/>
                <a:ea typeface="黑体" panose="02010609060101010101" pitchFamily="49" charset="-122"/>
              </a:rPr>
              <a:t>顶点数组</a:t>
            </a:r>
          </a:p>
          <a:p>
            <a:pPr eaLnBrk="1" hangingPunct="1">
              <a:spcBef>
                <a:spcPct val="70000"/>
              </a:spcBef>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Node *AdjList;	    // </a:t>
            </a:r>
            <a:r>
              <a:rPr lang="zh-CN" altLang="en-US" sz="2400" b="1" dirty="0">
                <a:latin typeface="黑体" panose="02010609060101010101" pitchFamily="49" charset="-122"/>
                <a:ea typeface="黑体" panose="02010609060101010101" pitchFamily="49" charset="-122"/>
              </a:rPr>
              <a:t>邻接表头指针</a:t>
            </a:r>
            <a:endParaRPr lang="en-US" altLang="zh-CN" sz="2400" b="1" dirty="0">
              <a:latin typeface="黑体" panose="02010609060101010101" pitchFamily="49" charset="-122"/>
              <a:ea typeface="黑体" panose="02010609060101010101" pitchFamily="49" charset="-122"/>
            </a:endParaRPr>
          </a:p>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public:  //</a:t>
            </a:r>
            <a:r>
              <a:rPr lang="zh-CN" altLang="en-US" sz="2400" b="1" dirty="0">
                <a:latin typeface="黑体" panose="02010609060101010101" pitchFamily="49" charset="-122"/>
                <a:ea typeface="黑体" panose="02010609060101010101" pitchFamily="49" charset="-122"/>
              </a:rPr>
              <a:t>各种方法</a:t>
            </a:r>
          </a:p>
          <a:p>
            <a:pPr eaLnBrk="1" hangingPunct="1">
              <a:spcBef>
                <a:spcPct val="7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p:txBody>
      </p:sp>
      <p:sp>
        <p:nvSpPr>
          <p:cNvPr id="43014" name="Rectangle 6">
            <a:extLst>
              <a:ext uri="{FF2B5EF4-FFF2-40B4-BE49-F238E27FC236}">
                <a16:creationId xmlns:a16="http://schemas.microsoft.com/office/drawing/2014/main" id="{C9451DF3-A630-4F59-9ECA-538E1988004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9F15CBC-AFB4-446B-B2AC-3F8375652A77}"/>
              </a:ext>
            </a:extLst>
          </p:cNvPr>
          <p:cNvSpPr>
            <a:spLocks noGrp="1" noChangeArrowheads="1"/>
          </p:cNvSpPr>
          <p:nvPr>
            <p:ph type="title"/>
          </p:nvPr>
        </p:nvSpPr>
        <p:spPr>
          <a:xfrm>
            <a:off x="454887" y="1717115"/>
            <a:ext cx="66294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二、邻接表(创建)</a:t>
            </a:r>
            <a:endParaRPr lang="en-US" altLang="zh-CN" sz="3200" dirty="0">
              <a:latin typeface="黑体" panose="02010609060101010101" pitchFamily="49" charset="-122"/>
              <a:ea typeface="黑体" panose="02010609060101010101" pitchFamily="49" charset="-122"/>
            </a:endParaRPr>
          </a:p>
        </p:txBody>
      </p:sp>
      <p:sp>
        <p:nvSpPr>
          <p:cNvPr id="45059" name="Text Box 3">
            <a:extLst>
              <a:ext uri="{FF2B5EF4-FFF2-40B4-BE49-F238E27FC236}">
                <a16:creationId xmlns:a16="http://schemas.microsoft.com/office/drawing/2014/main" id="{E6563686-3FB8-4CB9-BF81-F335ECC894E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9D405E2-0CAA-4CB0-BED2-CD427F29043A}" type="slidenum">
              <a:rPr lang="zh-CN" altLang="en-US" sz="2400"/>
              <a:pPr algn="r" eaLnBrk="1" hangingPunct="1">
                <a:spcBef>
                  <a:spcPct val="50000"/>
                </a:spcBef>
                <a:buClrTx/>
                <a:buSzTx/>
                <a:buFontTx/>
                <a:buNone/>
              </a:pPr>
              <a:t>32</a:t>
            </a:fld>
            <a:endParaRPr lang="en-US" altLang="zh-CN" sz="2400"/>
          </a:p>
        </p:txBody>
      </p:sp>
      <p:sp>
        <p:nvSpPr>
          <p:cNvPr id="45060" name="Text Box 4">
            <a:extLst>
              <a:ext uri="{FF2B5EF4-FFF2-40B4-BE49-F238E27FC236}">
                <a16:creationId xmlns:a16="http://schemas.microsoft.com/office/drawing/2014/main" id="{F9AA507D-C213-4E99-A293-0367EDA93B7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45061" name="Rectangle 5">
            <a:extLst>
              <a:ext uri="{FF2B5EF4-FFF2-40B4-BE49-F238E27FC236}">
                <a16:creationId xmlns:a16="http://schemas.microsoft.com/office/drawing/2014/main" id="{DE481DC6-7826-44ED-864D-7DCD3FA8D9BC}"/>
              </a:ext>
            </a:extLst>
          </p:cNvPr>
          <p:cNvSpPr>
            <a:spLocks noGrp="1" noChangeArrowheads="1"/>
          </p:cNvSpPr>
          <p:nvPr>
            <p:ph type="body" idx="1"/>
          </p:nvPr>
        </p:nvSpPr>
        <p:spPr>
          <a:xfrm>
            <a:off x="454887" y="2492896"/>
            <a:ext cx="8763000" cy="4038600"/>
          </a:xfrm>
        </p:spPr>
        <p:txBody>
          <a:bodyPr/>
          <a:lstStyle/>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void </a:t>
            </a:r>
            <a:r>
              <a:rPr lang="en-US" altLang="en-US" sz="2000" b="1" dirty="0" err="1">
                <a:latin typeface="黑体" panose="02010609060101010101" pitchFamily="49" charset="-122"/>
                <a:ea typeface="黑体" panose="02010609060101010101" pitchFamily="49" charset="-122"/>
              </a:rPr>
              <a:t>CreateGraph</a:t>
            </a:r>
            <a:r>
              <a:rPr lang="en-US" altLang="en-US" sz="2000" b="1" dirty="0">
                <a:latin typeface="黑体" panose="02010609060101010101" pitchFamily="49" charset="-122"/>
                <a:ea typeface="黑体" panose="02010609060101010101" pitchFamily="49" charset="-122"/>
              </a:rPr>
              <a:t>( )	</a:t>
            </a:r>
            <a:r>
              <a:rPr lang="en-US" altLang="zh-CN" sz="2000" b="1" dirty="0">
                <a:latin typeface="黑体" panose="02010609060101010101" pitchFamily="49" charset="-122"/>
                <a:ea typeface="黑体" panose="02010609060101010101" pitchFamily="49" charset="-122"/>
              </a:rPr>
              <a:t>	</a:t>
            </a: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创建图（采用邻接表</a:t>
            </a:r>
            <a:r>
              <a:rPr lang="en-US" altLang="en-US" sz="2000" b="1" dirty="0">
                <a:latin typeface="黑体" panose="02010609060101010101" pitchFamily="49" charset="-122"/>
                <a:ea typeface="黑体" panose="02010609060101010101" pitchFamily="49" charset="-122"/>
              </a:rPr>
              <a:t>）</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int  </a:t>
            </a:r>
            <a:r>
              <a:rPr lang="en-US" altLang="en-US"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	string x, y;</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cin</a:t>
            </a:r>
            <a:r>
              <a:rPr lang="en-US" altLang="en-US" sz="2000" b="1" dirty="0">
                <a:latin typeface="黑体" panose="02010609060101010101" pitchFamily="49" charset="-122"/>
                <a:ea typeface="黑体" panose="02010609060101010101" pitchFamily="49" charset="-122"/>
              </a:rPr>
              <a:t> &gt;&gt; </a:t>
            </a:r>
            <a:r>
              <a:rPr lang="en-US" altLang="en-US" sz="2000" b="1" dirty="0" err="1">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VertexNum</a:t>
            </a:r>
            <a:r>
              <a:rPr lang="en-US" altLang="en-US"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en-US" sz="2000" b="1" dirty="0">
                <a:latin typeface="黑体" panose="02010609060101010101" pitchFamily="49" charset="-122"/>
                <a:ea typeface="黑体" panose="02010609060101010101" pitchFamily="49" charset="-122"/>
              </a:rPr>
              <a:t>&gt;&gt;</a:t>
            </a:r>
            <a:r>
              <a:rPr lang="en-US" altLang="zh-CN" sz="2000" b="1" dirty="0">
                <a:latin typeface="黑体" panose="02010609060101010101" pitchFamily="49" charset="-122"/>
                <a:ea typeface="黑体" panose="02010609060101010101" pitchFamily="49" charset="-122"/>
              </a:rPr>
              <a:t> </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Arc</a:t>
            </a:r>
            <a:r>
              <a:rPr lang="en-US" altLang="en-US"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Num</a:t>
            </a:r>
            <a:r>
              <a:rPr lang="en-US" altLang="en-US" sz="2000" b="1" dirty="0">
                <a:latin typeface="黑体" panose="02010609060101010101" pitchFamily="49" charset="-122"/>
                <a:ea typeface="黑体" panose="02010609060101010101" pitchFamily="49" charset="-122"/>
              </a:rPr>
              <a:t>;	// </a:t>
            </a:r>
            <a:r>
              <a:rPr lang="en-US" altLang="en-US" sz="2000" b="1" dirty="0" err="1">
                <a:latin typeface="黑体" panose="02010609060101010101" pitchFamily="49" charset="-122"/>
                <a:ea typeface="黑体" panose="02010609060101010101" pitchFamily="49" charset="-122"/>
              </a:rPr>
              <a:t>输入顶点数目</a:t>
            </a:r>
            <a:r>
              <a:rPr lang="zh-CN" altLang="en-US" sz="2000" b="1" dirty="0">
                <a:latin typeface="黑体" panose="02010609060101010101" pitchFamily="49" charset="-122"/>
                <a:ea typeface="黑体" panose="02010609060101010101" pitchFamily="49" charset="-122"/>
              </a:rPr>
              <a:t>和边的数目</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None/>
            </a:pPr>
            <a:r>
              <a:rPr lang="en-US"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Vertex = new string[VertexNum];  // </a:t>
            </a:r>
            <a:r>
              <a:rPr lang="zh-CN" altLang="en-US" sz="2000" b="1" dirty="0">
                <a:latin typeface="黑体" panose="02010609060101010101" pitchFamily="49" charset="-122"/>
                <a:ea typeface="黑体" panose="02010609060101010101" pitchFamily="49" charset="-122"/>
              </a:rPr>
              <a:t>顶点数组</a:t>
            </a:r>
            <a:endParaRPr lang="en-US" altLang="zh-CN" sz="2000" b="1" dirty="0">
              <a:latin typeface="黑体" panose="02010609060101010101" pitchFamily="49" charset="-122"/>
              <a:ea typeface="黑体" panose="02010609060101010101" pitchFamily="49" charset="-122"/>
            </a:endParaRPr>
          </a:p>
          <a:p>
            <a:pPr eaLnBrk="1" hangingPunct="1">
              <a:lnSpc>
                <a:spcPct val="80000"/>
              </a:lnSpc>
              <a:buNone/>
            </a:pPr>
            <a:r>
              <a:rPr lang="en-US" altLang="en-US" sz="2000" b="1" dirty="0">
                <a:latin typeface="黑体" panose="02010609060101010101" pitchFamily="49" charset="-122"/>
                <a:ea typeface="黑体" panose="02010609060101010101" pitchFamily="49" charset="-122"/>
              </a:rPr>
              <a:t>	AdjList = new Node[</a:t>
            </a:r>
            <a:r>
              <a:rPr lang="en-US" altLang="en-US" sz="2000" b="1" dirty="0" err="1">
                <a:latin typeface="黑体" panose="02010609060101010101" pitchFamily="49" charset="-122"/>
                <a:ea typeface="黑体" panose="02010609060101010101" pitchFamily="49" charset="-122"/>
              </a:rPr>
              <a:t>VertexNum</a:t>
            </a:r>
            <a:r>
              <a:rPr lang="en-US" altLang="en-US" sz="20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为顶点数组</a:t>
            </a:r>
            <a:r>
              <a:rPr lang="en-US" altLang="en-US" sz="2000" b="1" dirty="0" err="1">
                <a:latin typeface="黑体" panose="02010609060101010101" pitchFamily="49" charset="-122"/>
                <a:ea typeface="黑体" panose="02010609060101010101" pitchFamily="49" charset="-122"/>
              </a:rPr>
              <a:t>申请n个头结点</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None/>
            </a:pPr>
            <a:endParaRPr lang="en-US" altLang="en-US" sz="20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for (</a:t>
            </a:r>
            <a:r>
              <a:rPr lang="en-US" altLang="en-US"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0</a:t>
            </a: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&lt;</a:t>
            </a:r>
            <a:r>
              <a:rPr lang="en-US" altLang="en-US"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VertexNum</a:t>
            </a: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 </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cin</a:t>
            </a:r>
            <a:r>
              <a:rPr lang="en-US" altLang="en-US" sz="2000" b="1" dirty="0">
                <a:latin typeface="黑体" panose="02010609060101010101" pitchFamily="49" charset="-122"/>
                <a:ea typeface="黑体" panose="02010609060101010101" pitchFamily="49" charset="-122"/>
              </a:rPr>
              <a:t> &gt;&gt; </a:t>
            </a:r>
            <a:r>
              <a:rPr lang="en-US" altLang="zh-CN" sz="2000" b="1" dirty="0">
                <a:latin typeface="黑体" panose="02010609060101010101" pitchFamily="49" charset="-122"/>
                <a:ea typeface="黑体" panose="02010609060101010101" pitchFamily="49" charset="-122"/>
              </a:rPr>
              <a:t>Vertex</a:t>
            </a:r>
            <a:r>
              <a:rPr lang="en-US" altLang="en-US" sz="2000" b="1" dirty="0">
                <a:latin typeface="黑体" panose="02010609060101010101" pitchFamily="49" charset="-122"/>
                <a:ea typeface="黑体" panose="02010609060101010101" pitchFamily="49" charset="-122"/>
              </a:rPr>
              <a:t>[</a:t>
            </a:r>
            <a:r>
              <a:rPr lang="en-US" altLang="en-US"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	       </a:t>
            </a: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输入顶点（字符</a:t>
            </a:r>
            <a:r>
              <a:rPr lang="en-US" altLang="en-US" sz="2000" b="1" dirty="0">
                <a:latin typeface="黑体" panose="02010609060101010101" pitchFamily="49" charset="-122"/>
                <a:ea typeface="黑体" panose="02010609060101010101" pitchFamily="49" charset="-122"/>
              </a:rPr>
              <a:t>）</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for (</a:t>
            </a:r>
            <a:r>
              <a:rPr lang="en-US" altLang="en-US"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=1; </a:t>
            </a:r>
            <a:r>
              <a:rPr lang="en-US" altLang="en-US"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&lt;=</a:t>
            </a:r>
            <a:r>
              <a:rPr lang="en-US" altLang="zh-CN"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Arc</a:t>
            </a:r>
            <a:r>
              <a:rPr lang="en-US" altLang="en-US"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Num</a:t>
            </a: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 {</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cin</a:t>
            </a:r>
            <a:r>
              <a:rPr lang="en-US" altLang="en-US" sz="2000" b="1" dirty="0">
                <a:latin typeface="黑体" panose="02010609060101010101" pitchFamily="49" charset="-122"/>
                <a:ea typeface="黑体" panose="02010609060101010101" pitchFamily="49" charset="-122"/>
              </a:rPr>
              <a:t> &gt;&gt; x;		</a:t>
            </a:r>
            <a:r>
              <a:rPr lang="en-US" altLang="zh-CN" sz="2000" b="1" dirty="0">
                <a:latin typeface="黑体" panose="02010609060101010101" pitchFamily="49" charset="-122"/>
                <a:ea typeface="黑体" panose="02010609060101010101" pitchFamily="49" charset="-122"/>
              </a:rPr>
              <a:t>	</a:t>
            </a:r>
            <a:r>
              <a:rPr lang="en-US" altLang="en-US" sz="2000" b="1" dirty="0">
                <a:latin typeface="黑体" panose="02010609060101010101" pitchFamily="49" charset="-122"/>
                <a:ea typeface="黑体" panose="02010609060101010101" pitchFamily="49" charset="-122"/>
              </a:rPr>
              <a:t>// 输入顶点1（或弧尾）</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cin</a:t>
            </a:r>
            <a:r>
              <a:rPr lang="en-US" altLang="en-US" sz="2000" b="1" dirty="0">
                <a:latin typeface="黑体" panose="02010609060101010101" pitchFamily="49" charset="-122"/>
                <a:ea typeface="黑体" panose="02010609060101010101" pitchFamily="49" charset="-122"/>
              </a:rPr>
              <a:t> &gt;&gt; y;		</a:t>
            </a:r>
            <a:r>
              <a:rPr lang="en-US" altLang="zh-CN" sz="2000" b="1" dirty="0">
                <a:latin typeface="黑体" panose="02010609060101010101" pitchFamily="49" charset="-122"/>
                <a:ea typeface="黑体" panose="02010609060101010101" pitchFamily="49" charset="-122"/>
              </a:rPr>
              <a:t>	</a:t>
            </a:r>
            <a:r>
              <a:rPr lang="en-US" altLang="en-US" sz="2000" b="1" dirty="0">
                <a:latin typeface="黑体" panose="02010609060101010101" pitchFamily="49" charset="-122"/>
                <a:ea typeface="黑体" panose="02010609060101010101" pitchFamily="49" charset="-122"/>
              </a:rPr>
              <a:t>// 输入顶点2（或弧头）</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InsertLinkList</a:t>
            </a:r>
            <a:r>
              <a:rPr lang="en-US" altLang="en-US" sz="2000" b="1" dirty="0">
                <a:latin typeface="黑体" panose="02010609060101010101" pitchFamily="49" charset="-122"/>
                <a:ea typeface="黑体" panose="02010609060101010101" pitchFamily="49" charset="-122"/>
              </a:rPr>
              <a:t>(x, </a:t>
            </a:r>
            <a:r>
              <a:rPr lang="en-US"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y</a:t>
            </a:r>
            <a:r>
              <a:rPr lang="en-US"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	        </a:t>
            </a:r>
            <a:r>
              <a:rPr lang="en-US" altLang="en-US" sz="2000" b="1" dirty="0">
                <a:latin typeface="黑体" panose="02010609060101010101" pitchFamily="49" charset="-122"/>
                <a:ea typeface="黑体" panose="02010609060101010101" pitchFamily="49" charset="-122"/>
              </a:rPr>
              <a:t>// </a:t>
            </a:r>
            <a:r>
              <a:rPr lang="en-US" altLang="en-US" sz="2000" b="1" dirty="0" err="1">
                <a:latin typeface="黑体" panose="02010609060101010101" pitchFamily="49" charset="-122"/>
                <a:ea typeface="黑体" panose="02010609060101010101" pitchFamily="49" charset="-122"/>
              </a:rPr>
              <a:t>在x的单链表中，插入y结点</a:t>
            </a:r>
            <a:r>
              <a:rPr lang="en-US" altLang="en-US" sz="2000" b="1" dirty="0">
                <a:latin typeface="黑体" panose="02010609060101010101" pitchFamily="49" charset="-122"/>
                <a:ea typeface="黑体" panose="02010609060101010101" pitchFamily="49" charset="-122"/>
              </a:rPr>
              <a:t>	</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a:t>
            </a:r>
            <a:r>
              <a:rPr lang="en-US" altLang="en-US" sz="2000" b="1" dirty="0" err="1">
                <a:solidFill>
                  <a:schemeClr val="bg1">
                    <a:lumMod val="50000"/>
                  </a:schemeClr>
                </a:solidFill>
                <a:latin typeface="黑体" panose="02010609060101010101" pitchFamily="49" charset="-122"/>
                <a:ea typeface="黑体" panose="02010609060101010101" pitchFamily="49" charset="-122"/>
              </a:rPr>
              <a:t>InsertLinkList</a:t>
            </a:r>
            <a:r>
              <a:rPr lang="en-US" altLang="en-US" sz="2000" b="1" dirty="0">
                <a:solidFill>
                  <a:schemeClr val="bg1">
                    <a:lumMod val="50000"/>
                  </a:schemeClr>
                </a:solidFill>
                <a:latin typeface="黑体" panose="02010609060101010101" pitchFamily="49" charset="-122"/>
                <a:ea typeface="黑体" panose="02010609060101010101" pitchFamily="49" charset="-122"/>
              </a:rPr>
              <a:t>(y, </a:t>
            </a:r>
            <a:r>
              <a:rPr lang="en-US" altLang="en-US" sz="2000" b="1" dirty="0">
                <a:solidFill>
                  <a:schemeClr val="bg1">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x</a:t>
            </a:r>
            <a:r>
              <a:rPr lang="en-US" altLang="en-US" sz="2000" b="1" dirty="0">
                <a:solidFill>
                  <a:schemeClr val="bg1">
                    <a:lumMod val="50000"/>
                  </a:schemeClr>
                </a:solidFill>
                <a:latin typeface="黑体" panose="02010609060101010101" pitchFamily="49" charset="-122"/>
                <a:ea typeface="黑体" panose="02010609060101010101" pitchFamily="49" charset="-122"/>
              </a:rPr>
              <a:t>);   //</a:t>
            </a:r>
            <a:r>
              <a:rPr lang="en-US" altLang="zh-CN" sz="2000" b="1" dirty="0">
                <a:solidFill>
                  <a:schemeClr val="bg1">
                    <a:lumMod val="50000"/>
                  </a:schemeClr>
                </a:solidFill>
                <a:latin typeface="黑体" panose="02010609060101010101" pitchFamily="49" charset="-122"/>
                <a:ea typeface="黑体" panose="02010609060101010101" pitchFamily="49" charset="-122"/>
              </a:rPr>
              <a:t> </a:t>
            </a:r>
            <a:r>
              <a:rPr lang="en-US" altLang="en-US" sz="2000" b="1" dirty="0" err="1">
                <a:solidFill>
                  <a:schemeClr val="bg1">
                    <a:lumMod val="50000"/>
                  </a:schemeClr>
                </a:solidFill>
                <a:latin typeface="黑体" panose="02010609060101010101" pitchFamily="49" charset="-122"/>
                <a:ea typeface="黑体" panose="02010609060101010101" pitchFamily="49" charset="-122"/>
              </a:rPr>
              <a:t>插入x结点（如果是有向图，不做</a:t>
            </a:r>
            <a:r>
              <a:rPr lang="en-US" altLang="en-US" sz="2000" b="1" dirty="0">
                <a:solidFill>
                  <a:schemeClr val="bg1">
                    <a:lumMod val="50000"/>
                  </a:schemeClr>
                </a:solidFill>
                <a:latin typeface="黑体" panose="02010609060101010101" pitchFamily="49" charset="-122"/>
                <a:ea typeface="黑体" panose="02010609060101010101" pitchFamily="49" charset="-122"/>
              </a:rPr>
              <a:t>）</a:t>
            </a: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 }</a:t>
            </a:r>
            <a:endParaRPr lang="zh-CN" altLang="en-US" sz="2000" b="1" dirty="0">
              <a:latin typeface="黑体" panose="02010609060101010101" pitchFamily="49" charset="-122"/>
              <a:ea typeface="黑体" panose="02010609060101010101" pitchFamily="49" charset="-122"/>
            </a:endParaRPr>
          </a:p>
        </p:txBody>
      </p:sp>
      <p:sp>
        <p:nvSpPr>
          <p:cNvPr id="45062" name="Rectangle 6">
            <a:extLst>
              <a:ext uri="{FF2B5EF4-FFF2-40B4-BE49-F238E27FC236}">
                <a16:creationId xmlns:a16="http://schemas.microsoft.com/office/drawing/2014/main" id="{EDAE9E59-5009-4965-B5EA-BDA3F9742BB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31DA32D-EE1D-42D4-8562-7BAFB1A086C1}"/>
              </a:ext>
            </a:extLst>
          </p:cNvPr>
          <p:cNvSpPr>
            <a:spLocks noGrp="1" noChangeArrowheads="1"/>
          </p:cNvSpPr>
          <p:nvPr>
            <p:ph type="title"/>
          </p:nvPr>
        </p:nvSpPr>
        <p:spPr>
          <a:xfrm>
            <a:off x="428625" y="1643063"/>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二、邻接表(创建</a:t>
            </a:r>
            <a:r>
              <a:rPr lang="en-US" altLang="zh-CN" sz="3200">
                <a:ea typeface="黑体" panose="02010609060101010101" pitchFamily="49" charset="-122"/>
              </a:rPr>
              <a:t>—</a:t>
            </a:r>
            <a:r>
              <a:rPr lang="zh-CN" altLang="en-US" sz="3200">
                <a:latin typeface="黑体" panose="02010609060101010101" pitchFamily="49" charset="-122"/>
                <a:ea typeface="黑体" panose="02010609060101010101" pitchFamily="49" charset="-122"/>
              </a:rPr>
              <a:t>插入结点</a:t>
            </a:r>
            <a:r>
              <a:rPr lang="en-US" altLang="zh-CN" sz="3200">
                <a:latin typeface="黑体" panose="02010609060101010101" pitchFamily="49" charset="-122"/>
                <a:ea typeface="黑体" panose="02010609060101010101" pitchFamily="49" charset="-122"/>
              </a:rPr>
              <a:t>)</a:t>
            </a:r>
          </a:p>
        </p:txBody>
      </p:sp>
      <p:sp>
        <p:nvSpPr>
          <p:cNvPr id="47107" name="Text Box 3">
            <a:extLst>
              <a:ext uri="{FF2B5EF4-FFF2-40B4-BE49-F238E27FC236}">
                <a16:creationId xmlns:a16="http://schemas.microsoft.com/office/drawing/2014/main" id="{9BA329D2-7631-4C20-B1B6-B6CD25ACCD2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114B99A-6B9D-4231-BD22-F24B1266F202}" type="slidenum">
              <a:rPr lang="zh-CN" altLang="en-US" sz="2400"/>
              <a:pPr algn="r" eaLnBrk="1" hangingPunct="1">
                <a:spcBef>
                  <a:spcPct val="50000"/>
                </a:spcBef>
                <a:buClrTx/>
                <a:buSzTx/>
                <a:buFontTx/>
                <a:buNone/>
              </a:pPr>
              <a:t>33</a:t>
            </a:fld>
            <a:endParaRPr lang="en-US" altLang="zh-CN" sz="2400"/>
          </a:p>
        </p:txBody>
      </p:sp>
      <p:sp>
        <p:nvSpPr>
          <p:cNvPr id="47108" name="Text Box 4">
            <a:extLst>
              <a:ext uri="{FF2B5EF4-FFF2-40B4-BE49-F238E27FC236}">
                <a16:creationId xmlns:a16="http://schemas.microsoft.com/office/drawing/2014/main" id="{CAACA8F0-0E3A-4727-969E-AB6E34C0DE5F}"/>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47109" name="Rectangle 5">
            <a:extLst>
              <a:ext uri="{FF2B5EF4-FFF2-40B4-BE49-F238E27FC236}">
                <a16:creationId xmlns:a16="http://schemas.microsoft.com/office/drawing/2014/main" id="{7F89EE2F-2F5D-4590-864D-77E2B57B1DB5}"/>
              </a:ext>
            </a:extLst>
          </p:cNvPr>
          <p:cNvSpPr>
            <a:spLocks noGrp="1" noChangeArrowheads="1"/>
          </p:cNvSpPr>
          <p:nvPr>
            <p:ph type="body" idx="1"/>
          </p:nvPr>
        </p:nvSpPr>
        <p:spPr>
          <a:xfrm>
            <a:off x="489152" y="2509838"/>
            <a:ext cx="8426248" cy="4038600"/>
          </a:xfrm>
        </p:spPr>
        <p:txBody>
          <a:bodyPr/>
          <a:lstStyle/>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void </a:t>
            </a:r>
            <a:r>
              <a:rPr lang="en-US" altLang="en-US" sz="2000" b="1" dirty="0" err="1">
                <a:latin typeface="黑体" panose="02010609060101010101" pitchFamily="49" charset="-122"/>
                <a:ea typeface="黑体" panose="02010609060101010101" pitchFamily="49" charset="-122"/>
              </a:rPr>
              <a:t>InsertLinkList</a:t>
            </a:r>
            <a:r>
              <a:rPr lang="en-US" altLang="en-US" sz="2000" b="1" dirty="0">
                <a:latin typeface="黑体" panose="02010609060101010101" pitchFamily="49" charset="-122"/>
                <a:ea typeface="黑体" panose="02010609060101010101" pitchFamily="49" charset="-122"/>
              </a:rPr>
              <a:t>(</a:t>
            </a:r>
            <a:r>
              <a:rPr lang="en-US"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string x, string y</a:t>
            </a:r>
            <a:r>
              <a:rPr lang="en-US" altLang="en-US"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在</a:t>
            </a:r>
            <a:r>
              <a:rPr lang="en-US" altLang="zh-CN" sz="2000" b="1" dirty="0">
                <a:latin typeface="黑体" panose="02010609060101010101" pitchFamily="49" charset="-122"/>
                <a:ea typeface="黑体" panose="02010609060101010101" pitchFamily="49" charset="-122"/>
              </a:rPr>
              <a:t>x</a:t>
            </a:r>
            <a:r>
              <a:rPr lang="zh-CN" altLang="en-US" sz="2000" b="1" dirty="0">
                <a:latin typeface="黑体" panose="02010609060101010101" pitchFamily="49" charset="-122"/>
                <a:ea typeface="黑体" panose="02010609060101010101" pitchFamily="49" charset="-122"/>
              </a:rPr>
              <a:t>所在的单链表下插入</a:t>
            </a:r>
            <a:r>
              <a:rPr lang="en-US" altLang="zh-CN" sz="2000" b="1" dirty="0">
                <a:latin typeface="黑体" panose="02010609060101010101" pitchFamily="49" charset="-122"/>
                <a:ea typeface="黑体" panose="02010609060101010101" pitchFamily="49" charset="-122"/>
              </a:rPr>
              <a:t>y</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int </a:t>
            </a:r>
            <a:r>
              <a:rPr lang="en-US" altLang="en-US" sz="2000" b="1" dirty="0" err="1">
                <a:latin typeface="黑体" panose="02010609060101010101" pitchFamily="49" charset="-122"/>
                <a:ea typeface="黑体" panose="02010609060101010101" pitchFamily="49" charset="-122"/>
              </a:rPr>
              <a:t>i,j</a:t>
            </a:r>
            <a:r>
              <a:rPr lang="en-US" altLang="en-US" sz="2000" b="1" dirty="0">
                <a:latin typeface="黑体" panose="02010609060101010101" pitchFamily="49" charset="-122"/>
                <a:ea typeface="黑体" panose="02010609060101010101" pitchFamily="49" charset="-122"/>
              </a:rPr>
              <a:t>;	Node *p, *s;</a:t>
            </a:r>
          </a:p>
          <a:p>
            <a:pPr eaLnBrk="1" hangingPunct="1">
              <a:lnSpc>
                <a:spcPct val="80000"/>
              </a:lnSpc>
              <a:buNone/>
            </a:pPr>
            <a:r>
              <a:rPr lang="en-US" altLang="en-US" sz="2000" b="1" dirty="0">
                <a:latin typeface="黑体" panose="02010609060101010101" pitchFamily="49" charset="-122"/>
                <a:ea typeface="黑体" panose="02010609060101010101" pitchFamily="49" charset="-122"/>
              </a:rPr>
              <a:t>	</a:t>
            </a:r>
            <a:r>
              <a:rPr lang="en-US" altLang="en-US"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j</a:t>
            </a:r>
            <a:r>
              <a:rPr lang="en-US" altLang="en-US" sz="2000" b="1" dirty="0">
                <a:latin typeface="黑体" panose="02010609060101010101" pitchFamily="49" charset="-122"/>
                <a:ea typeface="黑体" panose="02010609060101010101" pitchFamily="49" charset="-122"/>
              </a:rPr>
              <a:t> = </a:t>
            </a:r>
            <a:r>
              <a:rPr lang="en-US" altLang="en-US" sz="20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GetVexNodeNo</a:t>
            </a:r>
            <a:r>
              <a:rPr lang="en-US" altLang="en-US" sz="2000" b="1" dirty="0">
                <a:latin typeface="黑体" panose="02010609060101010101" pitchFamily="49" charset="-122"/>
                <a:ea typeface="黑体" panose="02010609060101010101" pitchFamily="49" charset="-122"/>
              </a:rPr>
              <a:t>(x);	// </a:t>
            </a:r>
            <a:r>
              <a:rPr lang="en-US" altLang="en-US" sz="2000" b="1" dirty="0" err="1">
                <a:latin typeface="黑体" panose="02010609060101010101" pitchFamily="49" charset="-122"/>
                <a:ea typeface="黑体" panose="02010609060101010101" pitchFamily="49" charset="-122"/>
              </a:rPr>
              <a:t>找到顶点对应的</a:t>
            </a:r>
            <a:r>
              <a:rPr lang="zh-CN" altLang="en-US" sz="2000" b="1" dirty="0">
                <a:latin typeface="黑体" panose="02010609060101010101" pitchFamily="49" charset="-122"/>
                <a:ea typeface="黑体" panose="02010609060101010101" pitchFamily="49" charset="-122"/>
              </a:rPr>
              <a:t>数组下标</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None/>
            </a:pPr>
            <a:r>
              <a:rPr lang="en-US" altLang="en-US" sz="2000" b="1" dirty="0">
                <a:latin typeface="黑体" panose="02010609060101010101" pitchFamily="49" charset="-122"/>
                <a:ea typeface="黑体" panose="02010609060101010101" pitchFamily="49" charset="-122"/>
              </a:rPr>
              <a:t>   i = </a:t>
            </a:r>
            <a:r>
              <a:rPr lang="en-US" altLang="en-US" sz="2000" b="1" dirty="0" err="1">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GetVexNodeNo</a:t>
            </a:r>
            <a:r>
              <a:rPr lang="en-US" altLang="en-US" sz="2000" b="1" dirty="0">
                <a:latin typeface="黑体" panose="02010609060101010101" pitchFamily="49" charset="-122"/>
                <a:ea typeface="黑体" panose="02010609060101010101" pitchFamily="49" charset="-122"/>
              </a:rPr>
              <a:t>(y); </a:t>
            </a:r>
          </a:p>
          <a:p>
            <a:pPr eaLnBrk="1" hangingPunct="1">
              <a:lnSpc>
                <a:spcPct val="80000"/>
              </a:lnSpc>
              <a:buNone/>
            </a:pPr>
            <a:r>
              <a:rPr lang="en-US" altLang="en-US" sz="2000" b="1" dirty="0">
                <a:latin typeface="黑体" panose="02010609060101010101" pitchFamily="49" charset="-122"/>
                <a:ea typeface="黑体" panose="02010609060101010101" pitchFamily="49" charset="-122"/>
              </a:rPr>
              <a:t>	</a:t>
            </a:r>
          </a:p>
          <a:p>
            <a:pPr eaLnBrk="1" hangingPunct="1">
              <a:lnSpc>
                <a:spcPct val="80000"/>
              </a:lnSpc>
              <a:buNone/>
            </a:pPr>
            <a:r>
              <a:rPr lang="en-US" altLang="en-US" sz="2000" b="1" dirty="0">
                <a:latin typeface="黑体" panose="02010609060101010101" pitchFamily="49" charset="-122"/>
                <a:ea typeface="黑体" panose="02010609060101010101" pitchFamily="49" charset="-122"/>
              </a:rPr>
              <a:t>   s = new Node;		// </a:t>
            </a:r>
            <a:r>
              <a:rPr lang="en-US" altLang="en-US" sz="2000" b="1" dirty="0" err="1">
                <a:latin typeface="黑体" panose="02010609060101010101" pitchFamily="49" charset="-122"/>
                <a:ea typeface="黑体" panose="02010609060101010101" pitchFamily="49" charset="-122"/>
              </a:rPr>
              <a:t>申请一个新结点</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s-&gt;Vertex</a:t>
            </a:r>
            <a:r>
              <a:rPr lang="en-US" altLang="zh-CN" sz="2000" b="1" dirty="0">
                <a:latin typeface="黑体" panose="02010609060101010101" pitchFamily="49" charset="-122"/>
                <a:ea typeface="黑体" panose="02010609060101010101" pitchFamily="49" charset="-122"/>
              </a:rPr>
              <a:t>No</a:t>
            </a:r>
            <a:r>
              <a:rPr lang="en-US" altLang="en-US" sz="2000" b="1" dirty="0">
                <a:latin typeface="黑体" panose="02010609060101010101" pitchFamily="49" charset="-122"/>
                <a:ea typeface="黑体" panose="02010609060101010101" pitchFamily="49" charset="-122"/>
              </a:rPr>
              <a:t> = </a:t>
            </a:r>
            <a:r>
              <a:rPr lang="en-US" altLang="zh-CN" sz="2000" b="1" dirty="0" err="1">
                <a:latin typeface="黑体" panose="02010609060101010101" pitchFamily="49" charset="-122"/>
                <a:ea typeface="黑体" panose="02010609060101010101" pitchFamily="49" charset="-122"/>
              </a:rPr>
              <a:t>i</a:t>
            </a:r>
            <a:r>
              <a:rPr lang="en-US" altLang="en-US" sz="2000" b="1" dirty="0">
                <a:latin typeface="黑体" panose="02010609060101010101" pitchFamily="49" charset="-122"/>
                <a:ea typeface="黑体" panose="02010609060101010101" pitchFamily="49" charset="-122"/>
              </a:rPr>
              <a:t>;		// </a:t>
            </a:r>
            <a:r>
              <a:rPr lang="en-US" altLang="en-US" sz="2000" b="1" dirty="0" err="1">
                <a:latin typeface="黑体" panose="02010609060101010101" pitchFamily="49" charset="-122"/>
                <a:ea typeface="黑体" panose="02010609060101010101" pitchFamily="49" charset="-122"/>
              </a:rPr>
              <a:t>边的另一个顶点（弧头）为y</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endParaRPr lang="en-US" altLang="en-US" sz="20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a:t>
            </a:r>
            <a:r>
              <a:rPr lang="en-US" altLang="en-US"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 </a:t>
            </a:r>
            <a:r>
              <a:rPr lang="en-US" altLang="en-US" sz="20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AdjList</a:t>
            </a:r>
            <a:r>
              <a:rPr lang="en-US" altLang="en-US" sz="20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 j</a:t>
            </a:r>
            <a:r>
              <a:rPr lang="en-US" altLang="en-US" sz="2000" b="1" dirty="0">
                <a:latin typeface="黑体" panose="02010609060101010101" pitchFamily="49" charset="-122"/>
                <a:ea typeface="黑体" panose="02010609060101010101" pitchFamily="49" charset="-122"/>
              </a:rPr>
              <a:t>;            // p</a:t>
            </a:r>
            <a:r>
              <a:rPr lang="zh-CN" altLang="en-US" sz="2000" b="1" dirty="0">
                <a:latin typeface="黑体" panose="02010609060101010101" pitchFamily="49" charset="-122"/>
                <a:ea typeface="黑体" panose="02010609060101010101" pitchFamily="49" charset="-122"/>
              </a:rPr>
              <a:t>指向邻接表中顶点</a:t>
            </a:r>
            <a:r>
              <a:rPr lang="en-US" altLang="zh-CN" sz="2000" b="1" dirty="0">
                <a:latin typeface="黑体" panose="02010609060101010101" pitchFamily="49" charset="-122"/>
                <a:ea typeface="黑体" panose="02010609060101010101" pitchFamily="49" charset="-122"/>
              </a:rPr>
              <a:t>j</a:t>
            </a:r>
            <a:r>
              <a:rPr lang="zh-CN" altLang="en-US" sz="2000" b="1" dirty="0">
                <a:latin typeface="黑体" panose="02010609060101010101" pitchFamily="49" charset="-122"/>
                <a:ea typeface="黑体" panose="02010609060101010101" pitchFamily="49" charset="-122"/>
              </a:rPr>
              <a:t>对应的单链表</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None/>
            </a:pPr>
            <a:r>
              <a:rPr lang="en-US" altLang="en-US" sz="2000" b="1" dirty="0">
                <a:latin typeface="黑体" panose="02010609060101010101" pitchFamily="49" charset="-122"/>
                <a:ea typeface="黑体" panose="02010609060101010101" pitchFamily="49" charset="-122"/>
              </a:rPr>
              <a:t>   while(p-&gt; NextArc)       // </a:t>
            </a:r>
            <a:r>
              <a:rPr lang="en-US" altLang="zh-CN" sz="2000" b="1" dirty="0">
                <a:latin typeface="黑体" panose="02010609060101010101" pitchFamily="49" charset="-122"/>
                <a:ea typeface="黑体" panose="02010609060101010101" pitchFamily="49" charset="-122"/>
              </a:rPr>
              <a:t>p</a:t>
            </a:r>
            <a:r>
              <a:rPr lang="zh-CN" altLang="en-US" sz="2000" b="1" dirty="0">
                <a:latin typeface="黑体" panose="02010609060101010101" pitchFamily="49" charset="-122"/>
                <a:ea typeface="黑体" panose="02010609060101010101" pitchFamily="49" charset="-122"/>
              </a:rPr>
              <a:t>移动到链表尾的最后一个结点</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p=p-&gt; NextArc;</a:t>
            </a:r>
          </a:p>
          <a:p>
            <a:pPr eaLnBrk="1" hangingPunct="1">
              <a:lnSpc>
                <a:spcPct val="80000"/>
              </a:lnSpc>
              <a:buNone/>
            </a:pPr>
            <a:r>
              <a:rPr lang="en-US" altLang="en-US" sz="2000" b="1" dirty="0">
                <a:latin typeface="黑体" panose="02010609060101010101" pitchFamily="49" charset="-122"/>
                <a:ea typeface="黑体" panose="02010609060101010101" pitchFamily="49" charset="-122"/>
              </a:rPr>
              <a:t>   p-&gt; NextArc =s;          // </a:t>
            </a:r>
            <a:r>
              <a:rPr lang="zh-CN" altLang="en-US" sz="2000" b="1" dirty="0">
                <a:latin typeface="黑体" panose="02010609060101010101" pitchFamily="49" charset="-122"/>
                <a:ea typeface="黑体" panose="02010609060101010101" pitchFamily="49" charset="-122"/>
              </a:rPr>
              <a:t>新的结点在链表尾插入</a:t>
            </a:r>
            <a:endParaRPr lang="en-US" altLang="en-US" sz="20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
        <p:nvSpPr>
          <p:cNvPr id="47110" name="Rectangle 6">
            <a:extLst>
              <a:ext uri="{FF2B5EF4-FFF2-40B4-BE49-F238E27FC236}">
                <a16:creationId xmlns:a16="http://schemas.microsoft.com/office/drawing/2014/main" id="{6E8BC328-7D8E-494E-A2D8-BA432466E32B}"/>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2A9F88-AAA2-414B-9215-5090BCAB8804}"/>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二、邻接表(创建</a:t>
            </a:r>
            <a:r>
              <a:rPr lang="en-US" altLang="zh-CN" sz="3200">
                <a:ea typeface="黑体" panose="02010609060101010101" pitchFamily="49" charset="-122"/>
              </a:rPr>
              <a:t>—</a:t>
            </a:r>
            <a:r>
              <a:rPr lang="zh-CN" altLang="en-US" sz="3200">
                <a:latin typeface="黑体" panose="02010609060101010101" pitchFamily="49" charset="-122"/>
                <a:ea typeface="黑体" panose="02010609060101010101" pitchFamily="49" charset="-122"/>
              </a:rPr>
              <a:t>顶点对应的序号</a:t>
            </a:r>
            <a:r>
              <a:rPr lang="en-US" altLang="zh-CN" sz="3200">
                <a:latin typeface="黑体" panose="02010609060101010101" pitchFamily="49" charset="-122"/>
                <a:ea typeface="黑体" panose="02010609060101010101" pitchFamily="49" charset="-122"/>
              </a:rPr>
              <a:t>)</a:t>
            </a:r>
          </a:p>
        </p:txBody>
      </p:sp>
      <p:sp>
        <p:nvSpPr>
          <p:cNvPr id="49155" name="Text Box 3">
            <a:extLst>
              <a:ext uri="{FF2B5EF4-FFF2-40B4-BE49-F238E27FC236}">
                <a16:creationId xmlns:a16="http://schemas.microsoft.com/office/drawing/2014/main" id="{34BAE4B8-2362-49E7-A7C1-3A81DAB7408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20C2959-5F07-458F-8425-9BA7398526DF}" type="slidenum">
              <a:rPr lang="zh-CN" altLang="en-US" sz="2400"/>
              <a:pPr algn="r" eaLnBrk="1" hangingPunct="1">
                <a:spcBef>
                  <a:spcPct val="50000"/>
                </a:spcBef>
                <a:buClrTx/>
                <a:buSzTx/>
                <a:buFontTx/>
                <a:buNone/>
              </a:pPr>
              <a:t>34</a:t>
            </a:fld>
            <a:endParaRPr lang="en-US" altLang="zh-CN" sz="2400"/>
          </a:p>
        </p:txBody>
      </p:sp>
      <p:sp>
        <p:nvSpPr>
          <p:cNvPr id="49156" name="Text Box 4">
            <a:extLst>
              <a:ext uri="{FF2B5EF4-FFF2-40B4-BE49-F238E27FC236}">
                <a16:creationId xmlns:a16="http://schemas.microsoft.com/office/drawing/2014/main" id="{E64D166F-E607-4825-8BC8-B7D045D1E60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49157" name="Rectangle 5">
            <a:extLst>
              <a:ext uri="{FF2B5EF4-FFF2-40B4-BE49-F238E27FC236}">
                <a16:creationId xmlns:a16="http://schemas.microsoft.com/office/drawing/2014/main" id="{8072D6B6-DF64-402C-9C77-BE6C8A66576D}"/>
              </a:ext>
            </a:extLst>
          </p:cNvPr>
          <p:cNvSpPr>
            <a:spLocks noGrp="1" noChangeArrowheads="1"/>
          </p:cNvSpPr>
          <p:nvPr>
            <p:ph type="body" idx="1"/>
          </p:nvPr>
        </p:nvSpPr>
        <p:spPr>
          <a:xfrm>
            <a:off x="381000" y="2819400"/>
            <a:ext cx="8367464" cy="2748043"/>
          </a:xfrm>
        </p:spPr>
        <p:txBody>
          <a:bodyPr/>
          <a:lstStyle/>
          <a:p>
            <a:pPr eaLnBrk="1" hangingPunct="1">
              <a:spcBef>
                <a:spcPct val="50000"/>
              </a:spcBef>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int </a:t>
            </a:r>
            <a:r>
              <a:rPr lang="en-US" altLang="en-US" sz="2000" b="1" dirty="0" err="1">
                <a:latin typeface="黑体" panose="02010609060101010101" pitchFamily="49" charset="-122"/>
                <a:ea typeface="黑体" panose="02010609060101010101" pitchFamily="49" charset="-122"/>
              </a:rPr>
              <a:t>GetVexNodeNo</a:t>
            </a:r>
            <a:r>
              <a:rPr lang="en-US" altLang="en-US" sz="2000" b="1" dirty="0">
                <a:latin typeface="黑体" panose="02010609060101010101" pitchFamily="49" charset="-122"/>
                <a:ea typeface="黑体" panose="02010609060101010101" pitchFamily="49" charset="-122"/>
              </a:rPr>
              <a:t>(string c)	// </a:t>
            </a:r>
            <a:r>
              <a:rPr lang="en-US" altLang="en-US" sz="2000" b="1" dirty="0" err="1">
                <a:latin typeface="黑体" panose="02010609060101010101" pitchFamily="49" charset="-122"/>
                <a:ea typeface="黑体" panose="02010609060101010101" pitchFamily="49" charset="-122"/>
              </a:rPr>
              <a:t>找到字符对应的单链表序号</a:t>
            </a:r>
            <a:endParaRPr lang="en-US" altLang="en-US" sz="2000" b="1" dirty="0">
              <a:latin typeface="黑体" panose="02010609060101010101" pitchFamily="49" charset="-122"/>
              <a:ea typeface="黑体" panose="02010609060101010101" pitchFamily="49" charset="-122"/>
            </a:endParaRPr>
          </a:p>
          <a:p>
            <a:pPr eaLnBrk="1" hangingPunct="1">
              <a:spcBef>
                <a:spcPct val="50000"/>
              </a:spcBef>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int j;</a:t>
            </a:r>
          </a:p>
          <a:p>
            <a:pPr eaLnBrk="1" hangingPunct="1">
              <a:spcBef>
                <a:spcPct val="50000"/>
              </a:spcBef>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for (j=0; j&lt;VertexNum; </a:t>
            </a:r>
            <a:r>
              <a:rPr lang="en-US" altLang="en-US" sz="2000" b="1" dirty="0" err="1">
                <a:latin typeface="黑体" panose="02010609060101010101" pitchFamily="49" charset="-122"/>
                <a:ea typeface="黑体" panose="02010609060101010101" pitchFamily="49" charset="-122"/>
              </a:rPr>
              <a:t>j++</a:t>
            </a:r>
            <a:r>
              <a:rPr lang="en-US" altLang="en-US" sz="2000" b="1" dirty="0">
                <a:latin typeface="黑体" panose="02010609060101010101" pitchFamily="49" charset="-122"/>
                <a:ea typeface="黑体" panose="02010609060101010101" pitchFamily="49" charset="-122"/>
              </a:rPr>
              <a:t>) </a:t>
            </a:r>
          </a:p>
          <a:p>
            <a:pPr eaLnBrk="1" hangingPunct="1">
              <a:spcBef>
                <a:spcPct val="50000"/>
              </a:spcBef>
              <a:buNone/>
            </a:pPr>
            <a:r>
              <a:rPr lang="en-US" altLang="en-US" sz="2000" b="1" dirty="0">
                <a:latin typeface="黑体" panose="02010609060101010101" pitchFamily="49" charset="-122"/>
                <a:ea typeface="黑体" panose="02010609060101010101" pitchFamily="49" charset="-122"/>
              </a:rPr>
              <a:t>		if (Vertex[j]== c) break;</a:t>
            </a:r>
          </a:p>
          <a:p>
            <a:pPr eaLnBrk="1" hangingPunct="1">
              <a:spcBef>
                <a:spcPct val="50000"/>
              </a:spcBef>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	return(j);</a:t>
            </a:r>
            <a:endParaRPr lang="en-US" altLang="en-US" sz="2000" b="1" i="1" dirty="0">
              <a:latin typeface="黑体" panose="02010609060101010101" pitchFamily="49" charset="-122"/>
              <a:ea typeface="黑体" panose="02010609060101010101" pitchFamily="49" charset="-122"/>
            </a:endParaRPr>
          </a:p>
          <a:p>
            <a:pPr eaLnBrk="1" hangingPunct="1">
              <a:spcBef>
                <a:spcPct val="50000"/>
              </a:spcBef>
              <a:buFont typeface="Wingdings" panose="05000000000000000000" pitchFamily="2" charset="2"/>
              <a:buNone/>
            </a:pPr>
            <a:r>
              <a:rPr lang="en-US"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
        <p:nvSpPr>
          <p:cNvPr id="49158" name="Rectangle 6">
            <a:extLst>
              <a:ext uri="{FF2B5EF4-FFF2-40B4-BE49-F238E27FC236}">
                <a16:creationId xmlns:a16="http://schemas.microsoft.com/office/drawing/2014/main" id="{FF545EE6-F688-4FEB-B5F2-918D0134169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7" name="Group 64">
            <a:extLst>
              <a:ext uri="{FF2B5EF4-FFF2-40B4-BE49-F238E27FC236}">
                <a16:creationId xmlns:a16="http://schemas.microsoft.com/office/drawing/2014/main" id="{DA9C8F5F-AFAF-45F2-88EE-DF02E2B1BD33}"/>
              </a:ext>
            </a:extLst>
          </p:cNvPr>
          <p:cNvGraphicFramePr>
            <a:graphicFrameLocks noGrp="1"/>
          </p:cNvGraphicFramePr>
          <p:nvPr>
            <p:extLst>
              <p:ext uri="{D42A27DB-BD31-4B8C-83A1-F6EECF244321}">
                <p14:modId xmlns:p14="http://schemas.microsoft.com/office/powerpoint/2010/main" val="1454044237"/>
              </p:ext>
            </p:extLst>
          </p:nvPr>
        </p:nvGraphicFramePr>
        <p:xfrm>
          <a:off x="5761038" y="4986337"/>
          <a:ext cx="609600" cy="1714280"/>
        </p:xfrm>
        <a:graphic>
          <a:graphicData uri="http://schemas.openxmlformats.org/drawingml/2006/table">
            <a:tbl>
              <a:tblPr/>
              <a:tblGrid>
                <a:gridCol w="280160">
                  <a:extLst>
                    <a:ext uri="{9D8B030D-6E8A-4147-A177-3AD203B41FA5}">
                      <a16:colId xmlns:a16="http://schemas.microsoft.com/office/drawing/2014/main" val="233239621"/>
                    </a:ext>
                  </a:extLst>
                </a:gridCol>
                <a:gridCol w="329440">
                  <a:extLst>
                    <a:ext uri="{9D8B030D-6E8A-4147-A177-3AD203B41FA5}">
                      <a16:colId xmlns:a16="http://schemas.microsoft.com/office/drawing/2014/main" val="2105712477"/>
                    </a:ext>
                  </a:extLst>
                </a:gridCol>
              </a:tblGrid>
              <a:tr h="342856">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35997564"/>
                  </a:ext>
                </a:extLst>
              </a:tr>
              <a:tr h="342856">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76590857"/>
                  </a:ext>
                </a:extLst>
              </a:tr>
              <a:tr h="342856">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43862516"/>
                  </a:ext>
                </a:extLst>
              </a:tr>
              <a:tr h="342856">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19041421"/>
                  </a:ext>
                </a:extLst>
              </a:tr>
              <a:tr h="342856">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44063564"/>
                  </a:ext>
                </a:extLst>
              </a:tr>
            </a:tbl>
          </a:graphicData>
        </a:graphic>
      </p:graphicFrame>
      <p:grpSp>
        <p:nvGrpSpPr>
          <p:cNvPr id="2" name="Group 87">
            <a:extLst>
              <a:ext uri="{FF2B5EF4-FFF2-40B4-BE49-F238E27FC236}">
                <a16:creationId xmlns:a16="http://schemas.microsoft.com/office/drawing/2014/main" id="{04468F6B-93B4-4C9E-A4A6-A58BBEB5103C}"/>
              </a:ext>
            </a:extLst>
          </p:cNvPr>
          <p:cNvGrpSpPr>
            <a:grpSpLocks/>
          </p:cNvGrpSpPr>
          <p:nvPr/>
        </p:nvGrpSpPr>
        <p:grpSpPr bwMode="auto">
          <a:xfrm>
            <a:off x="6176714" y="4950668"/>
            <a:ext cx="2571750" cy="1604963"/>
            <a:chOff x="1104" y="2016"/>
            <a:chExt cx="2796" cy="1426"/>
          </a:xfrm>
        </p:grpSpPr>
        <p:grpSp>
          <p:nvGrpSpPr>
            <p:cNvPr id="49193" name="Group 65">
              <a:extLst>
                <a:ext uri="{FF2B5EF4-FFF2-40B4-BE49-F238E27FC236}">
                  <a16:creationId xmlns:a16="http://schemas.microsoft.com/office/drawing/2014/main" id="{F78ABEDE-E19C-4639-89BA-1DB6DC2BF820}"/>
                </a:ext>
              </a:extLst>
            </p:cNvPr>
            <p:cNvGrpSpPr>
              <a:grpSpLocks/>
            </p:cNvGrpSpPr>
            <p:nvPr/>
          </p:nvGrpSpPr>
          <p:grpSpPr bwMode="auto">
            <a:xfrm>
              <a:off x="1488" y="2016"/>
              <a:ext cx="649" cy="274"/>
              <a:chOff x="2660" y="2064"/>
              <a:chExt cx="1576" cy="274"/>
            </a:xfrm>
          </p:grpSpPr>
          <p:sp>
            <p:nvSpPr>
              <p:cNvPr id="49215" name="Text Box 8">
                <a:extLst>
                  <a:ext uri="{FF2B5EF4-FFF2-40B4-BE49-F238E27FC236}">
                    <a16:creationId xmlns:a16="http://schemas.microsoft.com/office/drawing/2014/main" id="{8E2663C8-18DE-4423-97E9-7C239FCE0645}"/>
                  </a:ext>
                </a:extLst>
              </p:cNvPr>
              <p:cNvSpPr txBox="1">
                <a:spLocks noChangeArrowheads="1"/>
              </p:cNvSpPr>
              <p:nvPr/>
            </p:nvSpPr>
            <p:spPr bwMode="auto">
              <a:xfrm>
                <a:off x="2660" y="2064"/>
                <a:ext cx="889"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dirty="0"/>
                  <a:t>1</a:t>
                </a:r>
              </a:p>
            </p:txBody>
          </p:sp>
          <p:sp>
            <p:nvSpPr>
              <p:cNvPr id="49216" name="Text Box 9">
                <a:extLst>
                  <a:ext uri="{FF2B5EF4-FFF2-40B4-BE49-F238E27FC236}">
                    <a16:creationId xmlns:a16="http://schemas.microsoft.com/office/drawing/2014/main" id="{B23BF678-B29E-4438-894F-B7D2CEE971E6}"/>
                  </a:ext>
                </a:extLst>
              </p:cNvPr>
              <p:cNvSpPr txBox="1">
                <a:spLocks noChangeArrowheads="1"/>
              </p:cNvSpPr>
              <p:nvPr/>
            </p:nvSpPr>
            <p:spPr bwMode="auto">
              <a:xfrm>
                <a:off x="3610" y="2064"/>
                <a:ext cx="626"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400"/>
              </a:p>
            </p:txBody>
          </p:sp>
        </p:grpSp>
        <p:sp>
          <p:nvSpPr>
            <p:cNvPr id="49194" name="Line 66">
              <a:extLst>
                <a:ext uri="{FF2B5EF4-FFF2-40B4-BE49-F238E27FC236}">
                  <a16:creationId xmlns:a16="http://schemas.microsoft.com/office/drawing/2014/main" id="{5B43EE11-CACD-443E-8410-C43886B2A95B}"/>
                </a:ext>
              </a:extLst>
            </p:cNvPr>
            <p:cNvSpPr>
              <a:spLocks noChangeShapeType="1"/>
            </p:cNvSpPr>
            <p:nvPr/>
          </p:nvSpPr>
          <p:spPr bwMode="auto">
            <a:xfrm>
              <a:off x="1104"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9195" name="Group 67">
              <a:extLst>
                <a:ext uri="{FF2B5EF4-FFF2-40B4-BE49-F238E27FC236}">
                  <a16:creationId xmlns:a16="http://schemas.microsoft.com/office/drawing/2014/main" id="{B9EA6B8D-83FA-4107-A572-237153C2B109}"/>
                </a:ext>
              </a:extLst>
            </p:cNvPr>
            <p:cNvGrpSpPr>
              <a:grpSpLocks/>
            </p:cNvGrpSpPr>
            <p:nvPr/>
          </p:nvGrpSpPr>
          <p:grpSpPr bwMode="auto">
            <a:xfrm>
              <a:off x="2399" y="2016"/>
              <a:ext cx="625" cy="274"/>
              <a:chOff x="2660" y="2064"/>
              <a:chExt cx="1519" cy="274"/>
            </a:xfrm>
          </p:grpSpPr>
          <p:sp>
            <p:nvSpPr>
              <p:cNvPr id="49213" name="Text Box 68">
                <a:extLst>
                  <a:ext uri="{FF2B5EF4-FFF2-40B4-BE49-F238E27FC236}">
                    <a16:creationId xmlns:a16="http://schemas.microsoft.com/office/drawing/2014/main" id="{FF39A931-95BD-49D2-99F7-7F229F8DB89C}"/>
                  </a:ext>
                </a:extLst>
              </p:cNvPr>
              <p:cNvSpPr txBox="1">
                <a:spLocks noChangeArrowheads="1"/>
              </p:cNvSpPr>
              <p:nvPr/>
            </p:nvSpPr>
            <p:spPr bwMode="auto">
              <a:xfrm>
                <a:off x="2660" y="2064"/>
                <a:ext cx="889"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dirty="0"/>
                  <a:t>3</a:t>
                </a:r>
              </a:p>
            </p:txBody>
          </p:sp>
          <p:sp>
            <p:nvSpPr>
              <p:cNvPr id="49214" name="Text Box 69">
                <a:extLst>
                  <a:ext uri="{FF2B5EF4-FFF2-40B4-BE49-F238E27FC236}">
                    <a16:creationId xmlns:a16="http://schemas.microsoft.com/office/drawing/2014/main" id="{1324F6D0-A7D3-42D9-82D1-C50E6E935A53}"/>
                  </a:ext>
                </a:extLst>
              </p:cNvPr>
              <p:cNvSpPr txBox="1">
                <a:spLocks noChangeArrowheads="1"/>
              </p:cNvSpPr>
              <p:nvPr/>
            </p:nvSpPr>
            <p:spPr bwMode="auto">
              <a:xfrm>
                <a:off x="3665" y="2064"/>
                <a:ext cx="514"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400"/>
              </a:p>
            </p:txBody>
          </p:sp>
        </p:grpSp>
        <p:sp>
          <p:nvSpPr>
            <p:cNvPr id="49196" name="Line 70">
              <a:extLst>
                <a:ext uri="{FF2B5EF4-FFF2-40B4-BE49-F238E27FC236}">
                  <a16:creationId xmlns:a16="http://schemas.microsoft.com/office/drawing/2014/main" id="{F04EFFC9-A4D0-4C24-9EA8-14709EC8B8C2}"/>
                </a:ext>
              </a:extLst>
            </p:cNvPr>
            <p:cNvSpPr>
              <a:spLocks noChangeShapeType="1"/>
            </p:cNvSpPr>
            <p:nvPr/>
          </p:nvSpPr>
          <p:spPr bwMode="auto">
            <a:xfrm>
              <a:off x="2016"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9197" name="Group 71">
              <a:extLst>
                <a:ext uri="{FF2B5EF4-FFF2-40B4-BE49-F238E27FC236}">
                  <a16:creationId xmlns:a16="http://schemas.microsoft.com/office/drawing/2014/main" id="{CFF87E32-26A5-4A2B-AEE7-21644A04F0E3}"/>
                </a:ext>
              </a:extLst>
            </p:cNvPr>
            <p:cNvGrpSpPr>
              <a:grpSpLocks/>
            </p:cNvGrpSpPr>
            <p:nvPr/>
          </p:nvGrpSpPr>
          <p:grpSpPr bwMode="auto">
            <a:xfrm>
              <a:off x="3312" y="2016"/>
              <a:ext cx="588" cy="274"/>
              <a:chOff x="2660" y="2064"/>
              <a:chExt cx="1428" cy="274"/>
            </a:xfrm>
          </p:grpSpPr>
          <p:sp>
            <p:nvSpPr>
              <p:cNvPr id="49211" name="Text Box 72">
                <a:extLst>
                  <a:ext uri="{FF2B5EF4-FFF2-40B4-BE49-F238E27FC236}">
                    <a16:creationId xmlns:a16="http://schemas.microsoft.com/office/drawing/2014/main" id="{2154CECC-EAAA-4E41-9611-D02C67D72C71}"/>
                  </a:ext>
                </a:extLst>
              </p:cNvPr>
              <p:cNvSpPr txBox="1">
                <a:spLocks noChangeArrowheads="1"/>
              </p:cNvSpPr>
              <p:nvPr/>
            </p:nvSpPr>
            <p:spPr bwMode="auto">
              <a:xfrm>
                <a:off x="2660" y="2064"/>
                <a:ext cx="889"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dirty="0"/>
                  <a:t>4</a:t>
                </a:r>
              </a:p>
            </p:txBody>
          </p:sp>
          <p:sp>
            <p:nvSpPr>
              <p:cNvPr id="49212" name="Text Box 73">
                <a:extLst>
                  <a:ext uri="{FF2B5EF4-FFF2-40B4-BE49-F238E27FC236}">
                    <a16:creationId xmlns:a16="http://schemas.microsoft.com/office/drawing/2014/main" id="{6D3E3C4D-8D0A-414B-88E7-4AE8A04F7378}"/>
                  </a:ext>
                </a:extLst>
              </p:cNvPr>
              <p:cNvSpPr txBox="1">
                <a:spLocks noChangeArrowheads="1"/>
              </p:cNvSpPr>
              <p:nvPr/>
            </p:nvSpPr>
            <p:spPr bwMode="auto">
              <a:xfrm>
                <a:off x="3549" y="2064"/>
                <a:ext cx="539"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a:t>
                </a:r>
              </a:p>
            </p:txBody>
          </p:sp>
        </p:grpSp>
        <p:sp>
          <p:nvSpPr>
            <p:cNvPr id="49198" name="Line 74">
              <a:extLst>
                <a:ext uri="{FF2B5EF4-FFF2-40B4-BE49-F238E27FC236}">
                  <a16:creationId xmlns:a16="http://schemas.microsoft.com/office/drawing/2014/main" id="{8BC601F7-FFDC-4C0B-97C7-54D9382D5335}"/>
                </a:ext>
              </a:extLst>
            </p:cNvPr>
            <p:cNvSpPr>
              <a:spLocks noChangeShapeType="1"/>
            </p:cNvSpPr>
            <p:nvPr/>
          </p:nvSpPr>
          <p:spPr bwMode="auto">
            <a:xfrm>
              <a:off x="2928"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9199" name="Group 75">
              <a:extLst>
                <a:ext uri="{FF2B5EF4-FFF2-40B4-BE49-F238E27FC236}">
                  <a16:creationId xmlns:a16="http://schemas.microsoft.com/office/drawing/2014/main" id="{CA1A9FC8-F5B2-4FDB-BEFD-CDCFFCB2B2CE}"/>
                </a:ext>
              </a:extLst>
            </p:cNvPr>
            <p:cNvGrpSpPr>
              <a:grpSpLocks/>
            </p:cNvGrpSpPr>
            <p:nvPr/>
          </p:nvGrpSpPr>
          <p:grpSpPr bwMode="auto">
            <a:xfrm>
              <a:off x="1488" y="2400"/>
              <a:ext cx="548" cy="274"/>
              <a:chOff x="2660" y="2064"/>
              <a:chExt cx="1331" cy="274"/>
            </a:xfrm>
          </p:grpSpPr>
          <p:sp>
            <p:nvSpPr>
              <p:cNvPr id="49209" name="Text Box 76">
                <a:extLst>
                  <a:ext uri="{FF2B5EF4-FFF2-40B4-BE49-F238E27FC236}">
                    <a16:creationId xmlns:a16="http://schemas.microsoft.com/office/drawing/2014/main" id="{CC3916ED-AAD8-4F8F-B7F7-78EDC247B7A9}"/>
                  </a:ext>
                </a:extLst>
              </p:cNvPr>
              <p:cNvSpPr txBox="1">
                <a:spLocks noChangeArrowheads="1"/>
              </p:cNvSpPr>
              <p:nvPr/>
            </p:nvSpPr>
            <p:spPr bwMode="auto">
              <a:xfrm>
                <a:off x="2660" y="2064"/>
                <a:ext cx="889"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dirty="0"/>
                  <a:t>2</a:t>
                </a:r>
              </a:p>
            </p:txBody>
          </p:sp>
          <p:sp>
            <p:nvSpPr>
              <p:cNvPr id="49210" name="Text Box 77">
                <a:extLst>
                  <a:ext uri="{FF2B5EF4-FFF2-40B4-BE49-F238E27FC236}">
                    <a16:creationId xmlns:a16="http://schemas.microsoft.com/office/drawing/2014/main" id="{69F3A9D2-1066-4E2A-9FDC-E1F78C72D036}"/>
                  </a:ext>
                </a:extLst>
              </p:cNvPr>
              <p:cNvSpPr txBox="1">
                <a:spLocks noChangeArrowheads="1"/>
              </p:cNvSpPr>
              <p:nvPr/>
            </p:nvSpPr>
            <p:spPr bwMode="auto">
              <a:xfrm>
                <a:off x="3549" y="2064"/>
                <a:ext cx="442"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a:t>
                </a:r>
              </a:p>
            </p:txBody>
          </p:sp>
        </p:grpSp>
        <p:sp>
          <p:nvSpPr>
            <p:cNvPr id="49200" name="Line 78">
              <a:extLst>
                <a:ext uri="{FF2B5EF4-FFF2-40B4-BE49-F238E27FC236}">
                  <a16:creationId xmlns:a16="http://schemas.microsoft.com/office/drawing/2014/main" id="{728B9384-9A7B-4990-80D0-403E374B5EFE}"/>
                </a:ext>
              </a:extLst>
            </p:cNvPr>
            <p:cNvSpPr>
              <a:spLocks noChangeShapeType="1"/>
            </p:cNvSpPr>
            <p:nvPr/>
          </p:nvSpPr>
          <p:spPr bwMode="auto">
            <a:xfrm>
              <a:off x="1104" y="2460"/>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9201" name="Group 79">
              <a:extLst>
                <a:ext uri="{FF2B5EF4-FFF2-40B4-BE49-F238E27FC236}">
                  <a16:creationId xmlns:a16="http://schemas.microsoft.com/office/drawing/2014/main" id="{74117BCB-7B33-4910-A100-6924008FB461}"/>
                </a:ext>
              </a:extLst>
            </p:cNvPr>
            <p:cNvGrpSpPr>
              <a:grpSpLocks/>
            </p:cNvGrpSpPr>
            <p:nvPr/>
          </p:nvGrpSpPr>
          <p:grpSpPr bwMode="auto">
            <a:xfrm>
              <a:off x="1488" y="2784"/>
              <a:ext cx="548" cy="274"/>
              <a:chOff x="2660" y="2064"/>
              <a:chExt cx="1331" cy="274"/>
            </a:xfrm>
          </p:grpSpPr>
          <p:sp>
            <p:nvSpPr>
              <p:cNvPr id="49207" name="Text Box 80">
                <a:extLst>
                  <a:ext uri="{FF2B5EF4-FFF2-40B4-BE49-F238E27FC236}">
                    <a16:creationId xmlns:a16="http://schemas.microsoft.com/office/drawing/2014/main" id="{DDA8E94A-0D30-41D8-8532-95ED345ADBBE}"/>
                  </a:ext>
                </a:extLst>
              </p:cNvPr>
              <p:cNvSpPr txBox="1">
                <a:spLocks noChangeArrowheads="1"/>
              </p:cNvSpPr>
              <p:nvPr/>
            </p:nvSpPr>
            <p:spPr bwMode="auto">
              <a:xfrm>
                <a:off x="2660" y="2064"/>
                <a:ext cx="889"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dirty="0"/>
                  <a:t>4</a:t>
                </a:r>
              </a:p>
            </p:txBody>
          </p:sp>
          <p:sp>
            <p:nvSpPr>
              <p:cNvPr id="49208" name="Text Box 81">
                <a:extLst>
                  <a:ext uri="{FF2B5EF4-FFF2-40B4-BE49-F238E27FC236}">
                    <a16:creationId xmlns:a16="http://schemas.microsoft.com/office/drawing/2014/main" id="{F6CB1354-96AA-407E-9DDA-41C3C19E849E}"/>
                  </a:ext>
                </a:extLst>
              </p:cNvPr>
              <p:cNvSpPr txBox="1">
                <a:spLocks noChangeArrowheads="1"/>
              </p:cNvSpPr>
              <p:nvPr/>
            </p:nvSpPr>
            <p:spPr bwMode="auto">
              <a:xfrm>
                <a:off x="3549" y="2064"/>
                <a:ext cx="442"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a:t>
                </a:r>
              </a:p>
            </p:txBody>
          </p:sp>
        </p:grpSp>
        <p:sp>
          <p:nvSpPr>
            <p:cNvPr id="49202" name="Line 82">
              <a:extLst>
                <a:ext uri="{FF2B5EF4-FFF2-40B4-BE49-F238E27FC236}">
                  <a16:creationId xmlns:a16="http://schemas.microsoft.com/office/drawing/2014/main" id="{9A20507D-7686-4EE8-B4BB-30FD7D70C7C1}"/>
                </a:ext>
              </a:extLst>
            </p:cNvPr>
            <p:cNvSpPr>
              <a:spLocks noChangeShapeType="1"/>
            </p:cNvSpPr>
            <p:nvPr/>
          </p:nvSpPr>
          <p:spPr bwMode="auto">
            <a:xfrm>
              <a:off x="1104" y="2841"/>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49203" name="Group 83">
              <a:extLst>
                <a:ext uri="{FF2B5EF4-FFF2-40B4-BE49-F238E27FC236}">
                  <a16:creationId xmlns:a16="http://schemas.microsoft.com/office/drawing/2014/main" id="{39042979-56B2-4E55-AAE9-353E78586AF8}"/>
                </a:ext>
              </a:extLst>
            </p:cNvPr>
            <p:cNvGrpSpPr>
              <a:grpSpLocks/>
            </p:cNvGrpSpPr>
            <p:nvPr/>
          </p:nvGrpSpPr>
          <p:grpSpPr bwMode="auto">
            <a:xfrm>
              <a:off x="1488" y="3168"/>
              <a:ext cx="624" cy="274"/>
              <a:chOff x="2660" y="2064"/>
              <a:chExt cx="1516" cy="274"/>
            </a:xfrm>
          </p:grpSpPr>
          <p:sp>
            <p:nvSpPr>
              <p:cNvPr id="49205" name="Text Box 84">
                <a:extLst>
                  <a:ext uri="{FF2B5EF4-FFF2-40B4-BE49-F238E27FC236}">
                    <a16:creationId xmlns:a16="http://schemas.microsoft.com/office/drawing/2014/main" id="{AE3F90FF-7FE7-4295-B0A3-0488176A1A03}"/>
                  </a:ext>
                </a:extLst>
              </p:cNvPr>
              <p:cNvSpPr txBox="1">
                <a:spLocks noChangeArrowheads="1"/>
              </p:cNvSpPr>
              <p:nvPr/>
            </p:nvSpPr>
            <p:spPr bwMode="auto">
              <a:xfrm>
                <a:off x="2660" y="2064"/>
                <a:ext cx="889"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dirty="0"/>
                  <a:t>2</a:t>
                </a:r>
              </a:p>
            </p:txBody>
          </p:sp>
          <p:sp>
            <p:nvSpPr>
              <p:cNvPr id="49206" name="Text Box 85">
                <a:extLst>
                  <a:ext uri="{FF2B5EF4-FFF2-40B4-BE49-F238E27FC236}">
                    <a16:creationId xmlns:a16="http://schemas.microsoft.com/office/drawing/2014/main" id="{F034182B-4DE6-45D7-B721-FD611949CB91}"/>
                  </a:ext>
                </a:extLst>
              </p:cNvPr>
              <p:cNvSpPr txBox="1">
                <a:spLocks noChangeArrowheads="1"/>
              </p:cNvSpPr>
              <p:nvPr/>
            </p:nvSpPr>
            <p:spPr bwMode="auto">
              <a:xfrm>
                <a:off x="3614" y="2064"/>
                <a:ext cx="562" cy="27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t>^</a:t>
                </a:r>
              </a:p>
            </p:txBody>
          </p:sp>
        </p:grpSp>
        <p:sp>
          <p:nvSpPr>
            <p:cNvPr id="49204" name="Line 86">
              <a:extLst>
                <a:ext uri="{FF2B5EF4-FFF2-40B4-BE49-F238E27FC236}">
                  <a16:creationId xmlns:a16="http://schemas.microsoft.com/office/drawing/2014/main" id="{2866D2E1-E84E-47D7-91CB-AE0992D31F8E}"/>
                </a:ext>
              </a:extLst>
            </p:cNvPr>
            <p:cNvSpPr>
              <a:spLocks noChangeShapeType="1"/>
            </p:cNvSpPr>
            <p:nvPr/>
          </p:nvSpPr>
          <p:spPr bwMode="auto">
            <a:xfrm>
              <a:off x="1104" y="322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49180" name="TextBox 33">
            <a:extLst>
              <a:ext uri="{FF2B5EF4-FFF2-40B4-BE49-F238E27FC236}">
                <a16:creationId xmlns:a16="http://schemas.microsoft.com/office/drawing/2014/main" id="{E3CEAB8E-C2CB-4FC0-9857-78F7289A76C4}"/>
              </a:ext>
            </a:extLst>
          </p:cNvPr>
          <p:cNvSpPr txBox="1">
            <a:spLocks noChangeArrowheads="1"/>
          </p:cNvSpPr>
          <p:nvPr/>
        </p:nvSpPr>
        <p:spPr bwMode="auto">
          <a:xfrm>
            <a:off x="5493873" y="4960576"/>
            <a:ext cx="24784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200" dirty="0"/>
              <a:t>0</a:t>
            </a:r>
          </a:p>
          <a:p>
            <a:pPr eaLnBrk="1" hangingPunct="1">
              <a:spcBef>
                <a:spcPct val="0"/>
              </a:spcBef>
              <a:buClrTx/>
              <a:buSzTx/>
              <a:buFontTx/>
              <a:buNone/>
            </a:pPr>
            <a:endParaRPr lang="en-US" altLang="zh-CN" sz="1200" dirty="0"/>
          </a:p>
          <a:p>
            <a:pPr eaLnBrk="1" hangingPunct="1">
              <a:spcBef>
                <a:spcPct val="0"/>
              </a:spcBef>
              <a:buClrTx/>
              <a:buSzTx/>
              <a:buFontTx/>
              <a:buNone/>
            </a:pPr>
            <a:r>
              <a:rPr lang="en-US" altLang="zh-CN" sz="1200" dirty="0"/>
              <a:t>1</a:t>
            </a:r>
          </a:p>
          <a:p>
            <a:pPr eaLnBrk="1" hangingPunct="1">
              <a:spcBef>
                <a:spcPct val="0"/>
              </a:spcBef>
              <a:buClrTx/>
              <a:buSzTx/>
              <a:buFontTx/>
              <a:buNone/>
            </a:pPr>
            <a:endParaRPr lang="en-US" altLang="zh-CN" sz="1200" dirty="0"/>
          </a:p>
          <a:p>
            <a:pPr eaLnBrk="1" hangingPunct="1">
              <a:spcBef>
                <a:spcPct val="0"/>
              </a:spcBef>
              <a:buClrTx/>
              <a:buSzTx/>
              <a:buFontTx/>
              <a:buNone/>
            </a:pPr>
            <a:r>
              <a:rPr lang="en-US" altLang="zh-CN" sz="1200" dirty="0"/>
              <a:t>2</a:t>
            </a:r>
          </a:p>
          <a:p>
            <a:pPr eaLnBrk="1" hangingPunct="1">
              <a:spcBef>
                <a:spcPct val="0"/>
              </a:spcBef>
              <a:buClrTx/>
              <a:buSzTx/>
              <a:buFontTx/>
              <a:buNone/>
            </a:pPr>
            <a:endParaRPr lang="en-US" altLang="zh-CN" sz="1200" dirty="0"/>
          </a:p>
          <a:p>
            <a:pPr eaLnBrk="1" hangingPunct="1">
              <a:spcBef>
                <a:spcPct val="0"/>
              </a:spcBef>
              <a:buClrTx/>
              <a:buSzTx/>
              <a:buFontTx/>
              <a:buNone/>
            </a:pPr>
            <a:r>
              <a:rPr lang="en-US" altLang="zh-CN" sz="1200" dirty="0"/>
              <a:t>3</a:t>
            </a:r>
          </a:p>
          <a:p>
            <a:pPr eaLnBrk="1" hangingPunct="1">
              <a:spcBef>
                <a:spcPct val="0"/>
              </a:spcBef>
              <a:buClrTx/>
              <a:buSzTx/>
              <a:buFontTx/>
              <a:buNone/>
            </a:pPr>
            <a:endParaRPr lang="en-US" altLang="zh-CN" sz="1200" dirty="0"/>
          </a:p>
          <a:p>
            <a:pPr eaLnBrk="1" hangingPunct="1">
              <a:spcBef>
                <a:spcPct val="0"/>
              </a:spcBef>
              <a:buClrTx/>
              <a:buSzTx/>
              <a:buFontTx/>
              <a:buNone/>
            </a:pPr>
            <a:r>
              <a:rPr lang="en-US" altLang="zh-CN" sz="1200" dirty="0"/>
              <a:t>4</a:t>
            </a:r>
          </a:p>
          <a:p>
            <a:pPr eaLnBrk="1" hangingPunct="1">
              <a:spcBef>
                <a:spcPct val="0"/>
              </a:spcBef>
              <a:buClrTx/>
              <a:buSzTx/>
              <a:buFontTx/>
              <a:buNone/>
            </a:pPr>
            <a:endParaRPr lang="zh-CN" altLang="en-US" sz="2000" dirty="0"/>
          </a:p>
        </p:txBody>
      </p:sp>
      <p:grpSp>
        <p:nvGrpSpPr>
          <p:cNvPr id="49181" name="Group 51">
            <a:extLst>
              <a:ext uri="{FF2B5EF4-FFF2-40B4-BE49-F238E27FC236}">
                <a16:creationId xmlns:a16="http://schemas.microsoft.com/office/drawing/2014/main" id="{500AFBC2-8B64-4999-A0E2-78845F7F4364}"/>
              </a:ext>
            </a:extLst>
          </p:cNvPr>
          <p:cNvGrpSpPr>
            <a:grpSpLocks/>
          </p:cNvGrpSpPr>
          <p:nvPr/>
        </p:nvGrpSpPr>
        <p:grpSpPr bwMode="auto">
          <a:xfrm>
            <a:off x="6858000" y="3429000"/>
            <a:ext cx="1838325" cy="1414463"/>
            <a:chOff x="3696" y="2784"/>
            <a:chExt cx="1920" cy="1536"/>
          </a:xfrm>
        </p:grpSpPr>
        <p:sp>
          <p:nvSpPr>
            <p:cNvPr id="49182" name="Line 52">
              <a:extLst>
                <a:ext uri="{FF2B5EF4-FFF2-40B4-BE49-F238E27FC236}">
                  <a16:creationId xmlns:a16="http://schemas.microsoft.com/office/drawing/2014/main" id="{9FC9FD23-8FFF-47C4-9DE8-E27A02CE553D}"/>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9183" name="Line 53">
              <a:extLst>
                <a:ext uri="{FF2B5EF4-FFF2-40B4-BE49-F238E27FC236}">
                  <a16:creationId xmlns:a16="http://schemas.microsoft.com/office/drawing/2014/main" id="{7678CC27-8CB3-4781-909F-B9489998C7EB}"/>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9184" name="Line 54">
              <a:extLst>
                <a:ext uri="{FF2B5EF4-FFF2-40B4-BE49-F238E27FC236}">
                  <a16:creationId xmlns:a16="http://schemas.microsoft.com/office/drawing/2014/main" id="{5D121DE3-316D-4CF4-99D7-D1ECE95E5819}"/>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9185" name="Line 55">
              <a:extLst>
                <a:ext uri="{FF2B5EF4-FFF2-40B4-BE49-F238E27FC236}">
                  <a16:creationId xmlns:a16="http://schemas.microsoft.com/office/drawing/2014/main" id="{C2B2F717-B330-4E67-9110-C01F043EB518}"/>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9186" name="Line 56">
              <a:extLst>
                <a:ext uri="{FF2B5EF4-FFF2-40B4-BE49-F238E27FC236}">
                  <a16:creationId xmlns:a16="http://schemas.microsoft.com/office/drawing/2014/main" id="{6A5C8582-9F4E-4FA1-9CB7-9E1C96D3C437}"/>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9187" name="Line 57">
              <a:extLst>
                <a:ext uri="{FF2B5EF4-FFF2-40B4-BE49-F238E27FC236}">
                  <a16:creationId xmlns:a16="http://schemas.microsoft.com/office/drawing/2014/main" id="{FC249911-2809-4F08-BBFB-133A4542E0DD}"/>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49188" name="Oval 58">
              <a:extLst>
                <a:ext uri="{FF2B5EF4-FFF2-40B4-BE49-F238E27FC236}">
                  <a16:creationId xmlns:a16="http://schemas.microsoft.com/office/drawing/2014/main" id="{3E5DFB65-F31F-4621-B38C-3F22E9025422}"/>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rPr>
                <a:t>b</a:t>
              </a:r>
            </a:p>
          </p:txBody>
        </p:sp>
        <p:sp>
          <p:nvSpPr>
            <p:cNvPr id="49189" name="Oval 59">
              <a:extLst>
                <a:ext uri="{FF2B5EF4-FFF2-40B4-BE49-F238E27FC236}">
                  <a16:creationId xmlns:a16="http://schemas.microsoft.com/office/drawing/2014/main" id="{44ED4AEB-8FBA-4172-8788-E9F9512D01D1}"/>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rPr>
                <a:t>d</a:t>
              </a:r>
            </a:p>
          </p:txBody>
        </p:sp>
        <p:sp>
          <p:nvSpPr>
            <p:cNvPr id="49190" name="Oval 60">
              <a:extLst>
                <a:ext uri="{FF2B5EF4-FFF2-40B4-BE49-F238E27FC236}">
                  <a16:creationId xmlns:a16="http://schemas.microsoft.com/office/drawing/2014/main" id="{46D80C7C-4BFE-4CF7-A744-0AFDD13B789A}"/>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rPr>
                <a:t>c</a:t>
              </a:r>
            </a:p>
          </p:txBody>
        </p:sp>
        <p:sp>
          <p:nvSpPr>
            <p:cNvPr id="49191" name="Oval 61">
              <a:extLst>
                <a:ext uri="{FF2B5EF4-FFF2-40B4-BE49-F238E27FC236}">
                  <a16:creationId xmlns:a16="http://schemas.microsoft.com/office/drawing/2014/main" id="{539B2626-51B0-420E-AC40-97E54C48F035}"/>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rPr>
                <a:t>e</a:t>
              </a:r>
            </a:p>
          </p:txBody>
        </p:sp>
        <p:sp>
          <p:nvSpPr>
            <p:cNvPr id="49192" name="Oval 62">
              <a:extLst>
                <a:ext uri="{FF2B5EF4-FFF2-40B4-BE49-F238E27FC236}">
                  <a16:creationId xmlns:a16="http://schemas.microsoft.com/office/drawing/2014/main" id="{2D9A2BFE-6AC2-44C8-9AE4-F9A045B47EDB}"/>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chemeClr val="bg1"/>
                  </a:solidFill>
                </a:rPr>
                <a:t>a</a:t>
              </a:r>
            </a:p>
          </p:txBody>
        </p:sp>
      </p:grpSp>
      <p:graphicFrame>
        <p:nvGraphicFramePr>
          <p:cNvPr id="5" name="表格 5">
            <a:extLst>
              <a:ext uri="{FF2B5EF4-FFF2-40B4-BE49-F238E27FC236}">
                <a16:creationId xmlns:a16="http://schemas.microsoft.com/office/drawing/2014/main" id="{63EE0FA0-ACC7-439F-9F0C-6B3C2447F355}"/>
              </a:ext>
            </a:extLst>
          </p:cNvPr>
          <p:cNvGraphicFramePr>
            <a:graphicFrameLocks noGrp="1"/>
          </p:cNvGraphicFramePr>
          <p:nvPr>
            <p:extLst>
              <p:ext uri="{D42A27DB-BD31-4B8C-83A1-F6EECF244321}">
                <p14:modId xmlns:p14="http://schemas.microsoft.com/office/powerpoint/2010/main" val="2150909644"/>
              </p:ext>
            </p:extLst>
          </p:nvPr>
        </p:nvGraphicFramePr>
        <p:xfrm>
          <a:off x="3990191" y="4876800"/>
          <a:ext cx="283403" cy="1828800"/>
        </p:xfrm>
        <a:graphic>
          <a:graphicData uri="http://schemas.openxmlformats.org/drawingml/2006/table">
            <a:tbl>
              <a:tblPr firstRow="1" bandRow="1">
                <a:tableStyleId>{5940675A-B579-460E-94D1-54222C63F5DA}</a:tableStyleId>
              </a:tblPr>
              <a:tblGrid>
                <a:gridCol w="283403">
                  <a:extLst>
                    <a:ext uri="{9D8B030D-6E8A-4147-A177-3AD203B41FA5}">
                      <a16:colId xmlns:a16="http://schemas.microsoft.com/office/drawing/2014/main" val="222962262"/>
                    </a:ext>
                  </a:extLst>
                </a:gridCol>
              </a:tblGrid>
              <a:tr h="298776">
                <a:tc>
                  <a:txBody>
                    <a:bodyPr/>
                    <a:lstStyle/>
                    <a:p>
                      <a:endParaRPr lang="zh-CN" altLang="en-US"/>
                    </a:p>
                  </a:txBody>
                  <a:tcPr/>
                </a:tc>
                <a:extLst>
                  <a:ext uri="{0D108BD9-81ED-4DB2-BD59-A6C34878D82A}">
                    <a16:rowId xmlns:a16="http://schemas.microsoft.com/office/drawing/2014/main" val="3358248518"/>
                  </a:ext>
                </a:extLst>
              </a:tr>
              <a:tr h="298776">
                <a:tc>
                  <a:txBody>
                    <a:bodyPr/>
                    <a:lstStyle/>
                    <a:p>
                      <a:endParaRPr lang="zh-CN" altLang="en-US"/>
                    </a:p>
                  </a:txBody>
                  <a:tcPr/>
                </a:tc>
                <a:extLst>
                  <a:ext uri="{0D108BD9-81ED-4DB2-BD59-A6C34878D82A}">
                    <a16:rowId xmlns:a16="http://schemas.microsoft.com/office/drawing/2014/main" val="3453658659"/>
                  </a:ext>
                </a:extLst>
              </a:tr>
              <a:tr h="298776">
                <a:tc>
                  <a:txBody>
                    <a:bodyPr/>
                    <a:lstStyle/>
                    <a:p>
                      <a:endParaRPr lang="zh-CN" altLang="en-US"/>
                    </a:p>
                  </a:txBody>
                  <a:tcPr/>
                </a:tc>
                <a:extLst>
                  <a:ext uri="{0D108BD9-81ED-4DB2-BD59-A6C34878D82A}">
                    <a16:rowId xmlns:a16="http://schemas.microsoft.com/office/drawing/2014/main" val="4134051237"/>
                  </a:ext>
                </a:extLst>
              </a:tr>
              <a:tr h="298776">
                <a:tc>
                  <a:txBody>
                    <a:bodyPr/>
                    <a:lstStyle/>
                    <a:p>
                      <a:endParaRPr lang="zh-CN" altLang="en-US"/>
                    </a:p>
                  </a:txBody>
                  <a:tcPr/>
                </a:tc>
                <a:extLst>
                  <a:ext uri="{0D108BD9-81ED-4DB2-BD59-A6C34878D82A}">
                    <a16:rowId xmlns:a16="http://schemas.microsoft.com/office/drawing/2014/main" val="2044824690"/>
                  </a:ext>
                </a:extLst>
              </a:tr>
              <a:tr h="298776">
                <a:tc>
                  <a:txBody>
                    <a:bodyPr/>
                    <a:lstStyle/>
                    <a:p>
                      <a:endParaRPr lang="zh-CN" altLang="en-US" dirty="0"/>
                    </a:p>
                  </a:txBody>
                  <a:tcPr/>
                </a:tc>
                <a:extLst>
                  <a:ext uri="{0D108BD9-81ED-4DB2-BD59-A6C34878D82A}">
                    <a16:rowId xmlns:a16="http://schemas.microsoft.com/office/drawing/2014/main" val="2844791653"/>
                  </a:ext>
                </a:extLst>
              </a:tr>
            </a:tbl>
          </a:graphicData>
        </a:graphic>
      </p:graphicFrame>
      <p:sp>
        <p:nvSpPr>
          <p:cNvPr id="10" name="文本框 9">
            <a:extLst>
              <a:ext uri="{FF2B5EF4-FFF2-40B4-BE49-F238E27FC236}">
                <a16:creationId xmlns:a16="http://schemas.microsoft.com/office/drawing/2014/main" id="{4A964267-0974-4928-B4E2-67444F9D50B3}"/>
              </a:ext>
            </a:extLst>
          </p:cNvPr>
          <p:cNvSpPr txBox="1"/>
          <p:nvPr/>
        </p:nvSpPr>
        <p:spPr>
          <a:xfrm>
            <a:off x="3946290" y="4847389"/>
            <a:ext cx="235666" cy="369332"/>
          </a:xfrm>
          <a:prstGeom prst="rect">
            <a:avLst/>
          </a:prstGeom>
          <a:noFill/>
        </p:spPr>
        <p:txBody>
          <a:bodyPr wrap="square" rtlCol="0">
            <a:spAutoFit/>
          </a:bodyPr>
          <a:lstStyle/>
          <a:p>
            <a:r>
              <a:rPr lang="en-US" altLang="zh-CN" sz="1800" dirty="0"/>
              <a:t>a</a:t>
            </a:r>
            <a:endParaRPr lang="zh-CN" altLang="en-US" sz="1800" dirty="0"/>
          </a:p>
        </p:txBody>
      </p:sp>
      <p:sp>
        <p:nvSpPr>
          <p:cNvPr id="53" name="文本框 52">
            <a:extLst>
              <a:ext uri="{FF2B5EF4-FFF2-40B4-BE49-F238E27FC236}">
                <a16:creationId xmlns:a16="http://schemas.microsoft.com/office/drawing/2014/main" id="{6AB7232B-7436-4960-940E-6B91F84DDDE5}"/>
              </a:ext>
            </a:extLst>
          </p:cNvPr>
          <p:cNvSpPr txBox="1"/>
          <p:nvPr/>
        </p:nvSpPr>
        <p:spPr>
          <a:xfrm>
            <a:off x="3962510" y="5212789"/>
            <a:ext cx="235666" cy="369332"/>
          </a:xfrm>
          <a:prstGeom prst="rect">
            <a:avLst/>
          </a:prstGeom>
          <a:noFill/>
        </p:spPr>
        <p:txBody>
          <a:bodyPr wrap="square" rtlCol="0">
            <a:spAutoFit/>
          </a:bodyPr>
          <a:lstStyle/>
          <a:p>
            <a:r>
              <a:rPr lang="en-US" altLang="zh-CN" sz="1800" dirty="0"/>
              <a:t>b</a:t>
            </a:r>
            <a:endParaRPr lang="zh-CN" altLang="en-US" sz="1800" dirty="0"/>
          </a:p>
        </p:txBody>
      </p:sp>
      <p:sp>
        <p:nvSpPr>
          <p:cNvPr id="54" name="文本框 53">
            <a:extLst>
              <a:ext uri="{FF2B5EF4-FFF2-40B4-BE49-F238E27FC236}">
                <a16:creationId xmlns:a16="http://schemas.microsoft.com/office/drawing/2014/main" id="{7978195A-7E29-40F2-BEC0-1F4823ECAAD2}"/>
              </a:ext>
            </a:extLst>
          </p:cNvPr>
          <p:cNvSpPr txBox="1"/>
          <p:nvPr/>
        </p:nvSpPr>
        <p:spPr>
          <a:xfrm>
            <a:off x="3978730" y="5560701"/>
            <a:ext cx="247127" cy="369332"/>
          </a:xfrm>
          <a:prstGeom prst="rect">
            <a:avLst/>
          </a:prstGeom>
          <a:noFill/>
        </p:spPr>
        <p:txBody>
          <a:bodyPr wrap="square" rtlCol="0">
            <a:spAutoFit/>
          </a:bodyPr>
          <a:lstStyle/>
          <a:p>
            <a:r>
              <a:rPr lang="en-US" altLang="zh-CN" sz="1800" dirty="0"/>
              <a:t>c</a:t>
            </a:r>
            <a:endParaRPr lang="zh-CN" altLang="en-US" sz="1800" dirty="0"/>
          </a:p>
        </p:txBody>
      </p:sp>
      <p:sp>
        <p:nvSpPr>
          <p:cNvPr id="55" name="文本框 54">
            <a:extLst>
              <a:ext uri="{FF2B5EF4-FFF2-40B4-BE49-F238E27FC236}">
                <a16:creationId xmlns:a16="http://schemas.microsoft.com/office/drawing/2014/main" id="{51A4B225-7F13-4E39-AA52-E8A5F384D1C3}"/>
              </a:ext>
            </a:extLst>
          </p:cNvPr>
          <p:cNvSpPr txBox="1"/>
          <p:nvPr/>
        </p:nvSpPr>
        <p:spPr>
          <a:xfrm>
            <a:off x="3968664" y="5927869"/>
            <a:ext cx="235666" cy="369332"/>
          </a:xfrm>
          <a:prstGeom prst="rect">
            <a:avLst/>
          </a:prstGeom>
          <a:noFill/>
        </p:spPr>
        <p:txBody>
          <a:bodyPr wrap="square" rtlCol="0">
            <a:spAutoFit/>
          </a:bodyPr>
          <a:lstStyle/>
          <a:p>
            <a:r>
              <a:rPr lang="en-US" altLang="zh-CN" sz="1800" dirty="0"/>
              <a:t>d</a:t>
            </a:r>
            <a:endParaRPr lang="zh-CN" altLang="en-US" sz="1800" dirty="0"/>
          </a:p>
        </p:txBody>
      </p:sp>
      <p:sp>
        <p:nvSpPr>
          <p:cNvPr id="56" name="文本框 55">
            <a:extLst>
              <a:ext uri="{FF2B5EF4-FFF2-40B4-BE49-F238E27FC236}">
                <a16:creationId xmlns:a16="http://schemas.microsoft.com/office/drawing/2014/main" id="{14272E6A-011D-45B0-8A63-E3B9B3A2EE6C}"/>
              </a:ext>
            </a:extLst>
          </p:cNvPr>
          <p:cNvSpPr txBox="1"/>
          <p:nvPr/>
        </p:nvSpPr>
        <p:spPr>
          <a:xfrm>
            <a:off x="3962510" y="6295037"/>
            <a:ext cx="235666" cy="369332"/>
          </a:xfrm>
          <a:prstGeom prst="rect">
            <a:avLst/>
          </a:prstGeom>
          <a:noFill/>
        </p:spPr>
        <p:txBody>
          <a:bodyPr wrap="square" rtlCol="0">
            <a:spAutoFit/>
          </a:bodyPr>
          <a:lstStyle/>
          <a:p>
            <a:r>
              <a:rPr lang="en-US" altLang="zh-CN" sz="1800" dirty="0"/>
              <a:t>e</a:t>
            </a:r>
            <a:endParaRPr lang="zh-CN" altLang="en-US" sz="1800" dirty="0"/>
          </a:p>
        </p:txBody>
      </p:sp>
      <p:sp>
        <p:nvSpPr>
          <p:cNvPr id="11" name="文本框 10">
            <a:extLst>
              <a:ext uri="{FF2B5EF4-FFF2-40B4-BE49-F238E27FC236}">
                <a16:creationId xmlns:a16="http://schemas.microsoft.com/office/drawing/2014/main" id="{FD81EC62-1526-4CA2-BDD1-AB99A68C05AC}"/>
              </a:ext>
            </a:extLst>
          </p:cNvPr>
          <p:cNvSpPr txBox="1"/>
          <p:nvPr/>
        </p:nvSpPr>
        <p:spPr>
          <a:xfrm>
            <a:off x="3744000" y="4904408"/>
            <a:ext cx="228541" cy="307777"/>
          </a:xfrm>
          <a:prstGeom prst="rect">
            <a:avLst/>
          </a:prstGeom>
          <a:noFill/>
        </p:spPr>
        <p:txBody>
          <a:bodyPr wrap="square" rtlCol="0">
            <a:spAutoFit/>
          </a:bodyPr>
          <a:lstStyle/>
          <a:p>
            <a:r>
              <a:rPr lang="en-US" altLang="zh-CN" sz="1400" dirty="0"/>
              <a:t>0</a:t>
            </a:r>
          </a:p>
        </p:txBody>
      </p:sp>
      <p:sp>
        <p:nvSpPr>
          <p:cNvPr id="58" name="文本框 57">
            <a:extLst>
              <a:ext uri="{FF2B5EF4-FFF2-40B4-BE49-F238E27FC236}">
                <a16:creationId xmlns:a16="http://schemas.microsoft.com/office/drawing/2014/main" id="{89FDACB3-408D-42B7-9EC5-5FA54E56EB37}"/>
              </a:ext>
            </a:extLst>
          </p:cNvPr>
          <p:cNvSpPr txBox="1"/>
          <p:nvPr/>
        </p:nvSpPr>
        <p:spPr>
          <a:xfrm>
            <a:off x="3744000" y="5296049"/>
            <a:ext cx="228541" cy="307777"/>
          </a:xfrm>
          <a:prstGeom prst="rect">
            <a:avLst/>
          </a:prstGeom>
          <a:noFill/>
        </p:spPr>
        <p:txBody>
          <a:bodyPr wrap="square" rtlCol="0">
            <a:spAutoFit/>
          </a:bodyPr>
          <a:lstStyle/>
          <a:p>
            <a:r>
              <a:rPr lang="en-US" altLang="zh-CN" sz="1400" dirty="0"/>
              <a:t>1</a:t>
            </a:r>
          </a:p>
        </p:txBody>
      </p:sp>
      <p:sp>
        <p:nvSpPr>
          <p:cNvPr id="59" name="文本框 58">
            <a:extLst>
              <a:ext uri="{FF2B5EF4-FFF2-40B4-BE49-F238E27FC236}">
                <a16:creationId xmlns:a16="http://schemas.microsoft.com/office/drawing/2014/main" id="{34CA8F23-3F79-4891-B484-DC7CD4C8D580}"/>
              </a:ext>
            </a:extLst>
          </p:cNvPr>
          <p:cNvSpPr txBox="1"/>
          <p:nvPr/>
        </p:nvSpPr>
        <p:spPr>
          <a:xfrm>
            <a:off x="3744000" y="5662017"/>
            <a:ext cx="228541" cy="307777"/>
          </a:xfrm>
          <a:prstGeom prst="rect">
            <a:avLst/>
          </a:prstGeom>
          <a:noFill/>
        </p:spPr>
        <p:txBody>
          <a:bodyPr wrap="square" rtlCol="0">
            <a:spAutoFit/>
          </a:bodyPr>
          <a:lstStyle/>
          <a:p>
            <a:r>
              <a:rPr lang="en-US" altLang="zh-CN" sz="1400" dirty="0"/>
              <a:t>2</a:t>
            </a:r>
          </a:p>
        </p:txBody>
      </p:sp>
      <p:sp>
        <p:nvSpPr>
          <p:cNvPr id="60" name="文本框 59">
            <a:extLst>
              <a:ext uri="{FF2B5EF4-FFF2-40B4-BE49-F238E27FC236}">
                <a16:creationId xmlns:a16="http://schemas.microsoft.com/office/drawing/2014/main" id="{A43F907A-CA01-4F73-AAB4-75591BDD8A4C}"/>
              </a:ext>
            </a:extLst>
          </p:cNvPr>
          <p:cNvSpPr txBox="1"/>
          <p:nvPr/>
        </p:nvSpPr>
        <p:spPr>
          <a:xfrm>
            <a:off x="3744000" y="6019202"/>
            <a:ext cx="228541" cy="307777"/>
          </a:xfrm>
          <a:prstGeom prst="rect">
            <a:avLst/>
          </a:prstGeom>
          <a:noFill/>
        </p:spPr>
        <p:txBody>
          <a:bodyPr wrap="square" rtlCol="0">
            <a:spAutoFit/>
          </a:bodyPr>
          <a:lstStyle/>
          <a:p>
            <a:r>
              <a:rPr lang="en-US" altLang="zh-CN" sz="1400" dirty="0"/>
              <a:t>3</a:t>
            </a:r>
          </a:p>
        </p:txBody>
      </p:sp>
      <p:sp>
        <p:nvSpPr>
          <p:cNvPr id="61" name="文本框 60">
            <a:extLst>
              <a:ext uri="{FF2B5EF4-FFF2-40B4-BE49-F238E27FC236}">
                <a16:creationId xmlns:a16="http://schemas.microsoft.com/office/drawing/2014/main" id="{F9D1AE0A-A5F1-4C75-80D5-E1B9C518A3AF}"/>
              </a:ext>
            </a:extLst>
          </p:cNvPr>
          <p:cNvSpPr txBox="1"/>
          <p:nvPr/>
        </p:nvSpPr>
        <p:spPr>
          <a:xfrm>
            <a:off x="3744000" y="6392849"/>
            <a:ext cx="179373" cy="307777"/>
          </a:xfrm>
          <a:prstGeom prst="rect">
            <a:avLst/>
          </a:prstGeom>
          <a:noFill/>
        </p:spPr>
        <p:txBody>
          <a:bodyPr wrap="square" rtlCol="0">
            <a:spAutoFit/>
          </a:bodyPr>
          <a:lstStyle/>
          <a:p>
            <a:r>
              <a:rPr lang="en-US" altLang="zh-CN" sz="1400" dirty="0"/>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3D96D72-B63A-4C93-807B-0085A4364C46}"/>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二、邻接表(性质)</a:t>
            </a:r>
            <a:endParaRPr lang="en-US" altLang="zh-CN" sz="3200">
              <a:latin typeface="黑体" panose="02010609060101010101" pitchFamily="49" charset="-122"/>
              <a:ea typeface="黑体" panose="02010609060101010101" pitchFamily="49" charset="-122"/>
            </a:endParaRPr>
          </a:p>
        </p:txBody>
      </p:sp>
      <p:sp>
        <p:nvSpPr>
          <p:cNvPr id="51203" name="Text Box 3">
            <a:extLst>
              <a:ext uri="{FF2B5EF4-FFF2-40B4-BE49-F238E27FC236}">
                <a16:creationId xmlns:a16="http://schemas.microsoft.com/office/drawing/2014/main" id="{26A5405D-AD7B-4549-9448-499841E4483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BEBE9A4-B12E-4A34-B80D-E57D5967314E}" type="slidenum">
              <a:rPr lang="zh-CN" altLang="en-US" sz="2400"/>
              <a:pPr algn="r" eaLnBrk="1" hangingPunct="1">
                <a:spcBef>
                  <a:spcPct val="50000"/>
                </a:spcBef>
                <a:buClrTx/>
                <a:buSzTx/>
                <a:buFontTx/>
                <a:buNone/>
              </a:pPr>
              <a:t>35</a:t>
            </a:fld>
            <a:endParaRPr lang="en-US" altLang="zh-CN" sz="2400"/>
          </a:p>
        </p:txBody>
      </p:sp>
      <p:sp>
        <p:nvSpPr>
          <p:cNvPr id="51204" name="Text Box 4">
            <a:extLst>
              <a:ext uri="{FF2B5EF4-FFF2-40B4-BE49-F238E27FC236}">
                <a16:creationId xmlns:a16="http://schemas.microsoft.com/office/drawing/2014/main" id="{7A6D78AA-15BE-49FD-A263-14412857A1F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51205" name="Rectangle 5">
            <a:extLst>
              <a:ext uri="{FF2B5EF4-FFF2-40B4-BE49-F238E27FC236}">
                <a16:creationId xmlns:a16="http://schemas.microsoft.com/office/drawing/2014/main" id="{6D4815CA-BEE2-4DF4-8AFE-1096AD59AF92}"/>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对于有向图的邻接表，其第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个链表中结点的个数只是该顶点的</a:t>
            </a:r>
            <a:r>
              <a:rPr lang="zh-CN" altLang="en-US" b="1">
                <a:solidFill>
                  <a:srgbClr val="FF0000"/>
                </a:solidFill>
                <a:latin typeface="黑体" panose="02010609060101010101" pitchFamily="49" charset="-122"/>
                <a:ea typeface="黑体" panose="02010609060101010101" pitchFamily="49" charset="-122"/>
              </a:rPr>
              <a:t>出度</a:t>
            </a:r>
            <a:r>
              <a:rPr lang="zh-CN" altLang="en-US" b="1">
                <a:latin typeface="黑体" panose="02010609060101010101" pitchFamily="49" charset="-122"/>
                <a:ea typeface="黑体" panose="02010609060101010101" pitchFamily="49" charset="-122"/>
              </a:rPr>
              <a:t>；如果要计算入度，必须遍历整个邻接表[也可以建立一个</a:t>
            </a:r>
            <a:r>
              <a:rPr lang="zh-CN" altLang="en-US" b="1">
                <a:solidFill>
                  <a:schemeClr val="hlink"/>
                </a:solidFill>
                <a:latin typeface="黑体" panose="02010609060101010101" pitchFamily="49" charset="-122"/>
                <a:ea typeface="黑体" panose="02010609060101010101" pitchFamily="49" charset="-122"/>
              </a:rPr>
              <a:t>逆邻接表</a:t>
            </a:r>
            <a:r>
              <a:rPr lang="zh-CN" altLang="en-US" b="1">
                <a:latin typeface="黑体" panose="02010609060101010101" pitchFamily="49" charset="-122"/>
                <a:ea typeface="黑体" panose="02010609060101010101" pitchFamily="49" charset="-122"/>
              </a:rPr>
              <a:t>]</a:t>
            </a:r>
          </a:p>
          <a:p>
            <a:pPr eaLnBrk="1" hangingPunct="1">
              <a:spcBef>
                <a:spcPct val="30000"/>
              </a:spcBef>
            </a:pPr>
            <a:r>
              <a:rPr lang="zh-CN" altLang="en-US" b="1">
                <a:latin typeface="黑体" panose="02010609060101010101" pitchFamily="49" charset="-122"/>
                <a:ea typeface="黑体" panose="02010609060101010101" pitchFamily="49" charset="-122"/>
              </a:rPr>
              <a:t>要判定两个顶点</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和</a:t>
            </a:r>
            <a:r>
              <a:rPr lang="en-US" altLang="zh-CN" b="1">
                <a:latin typeface="黑体" panose="02010609060101010101" pitchFamily="49" charset="-122"/>
                <a:ea typeface="黑体" panose="02010609060101010101" pitchFamily="49" charset="-122"/>
              </a:rPr>
              <a:t>j</a:t>
            </a:r>
            <a:r>
              <a:rPr lang="zh-CN" altLang="en-US" b="1">
                <a:latin typeface="黑体" panose="02010609060101010101" pitchFamily="49" charset="-122"/>
                <a:ea typeface="黑体" panose="02010609060101010101" pitchFamily="49" charset="-122"/>
              </a:rPr>
              <a:t>是否有边（或弧），必须搜索整个第</a:t>
            </a:r>
            <a:r>
              <a:rPr lang="en-US" altLang="zh-CN" b="1">
                <a:latin typeface="黑体" panose="02010609060101010101" pitchFamily="49" charset="-122"/>
                <a:ea typeface="黑体" panose="02010609060101010101" pitchFamily="49" charset="-122"/>
              </a:rPr>
              <a:t>i</a:t>
            </a:r>
            <a:r>
              <a:rPr lang="zh-CN" altLang="en-US" b="1">
                <a:latin typeface="黑体" panose="02010609060101010101" pitchFamily="49" charset="-122"/>
                <a:ea typeface="黑体" panose="02010609060101010101" pitchFamily="49" charset="-122"/>
              </a:rPr>
              <a:t>个和第</a:t>
            </a:r>
            <a:r>
              <a:rPr lang="en-US" altLang="zh-CN" b="1">
                <a:latin typeface="黑体" panose="02010609060101010101" pitchFamily="49" charset="-122"/>
                <a:ea typeface="黑体" panose="02010609060101010101" pitchFamily="49" charset="-122"/>
              </a:rPr>
              <a:t>j</a:t>
            </a:r>
            <a:r>
              <a:rPr lang="zh-CN" altLang="en-US" b="1">
                <a:latin typeface="黑体" panose="02010609060101010101" pitchFamily="49" charset="-122"/>
                <a:ea typeface="黑体" panose="02010609060101010101" pitchFamily="49" charset="-122"/>
              </a:rPr>
              <a:t>个链表，不及</a:t>
            </a:r>
            <a:r>
              <a:rPr lang="zh-CN" altLang="en-US" b="1">
                <a:solidFill>
                  <a:srgbClr val="FF0000"/>
                </a:solidFill>
                <a:latin typeface="黑体" panose="02010609060101010101" pitchFamily="49" charset="-122"/>
                <a:ea typeface="黑体" panose="02010609060101010101" pitchFamily="49" charset="-122"/>
              </a:rPr>
              <a:t>邻接矩阵</a:t>
            </a:r>
            <a:r>
              <a:rPr lang="zh-CN" altLang="en-US" b="1">
                <a:latin typeface="黑体" panose="02010609060101010101" pitchFamily="49" charset="-122"/>
                <a:ea typeface="黑体" panose="02010609060101010101" pitchFamily="49" charset="-122"/>
              </a:rPr>
              <a:t>方便</a:t>
            </a:r>
          </a:p>
        </p:txBody>
      </p:sp>
      <p:sp>
        <p:nvSpPr>
          <p:cNvPr id="51206" name="Rectangle 6">
            <a:extLst>
              <a:ext uri="{FF2B5EF4-FFF2-40B4-BE49-F238E27FC236}">
                <a16:creationId xmlns:a16="http://schemas.microsoft.com/office/drawing/2014/main" id="{4BE63F6B-E196-41EA-8624-DC12B3A6DBA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F0E5109-377C-4C13-98D6-C71C6E94B16C}"/>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二、邻接表(有向图的</a:t>
            </a:r>
            <a:r>
              <a:rPr lang="zh-CN" altLang="en-US" sz="3200">
                <a:solidFill>
                  <a:schemeClr val="hlink"/>
                </a:solidFill>
                <a:latin typeface="黑体" panose="02010609060101010101" pitchFamily="49" charset="-122"/>
                <a:ea typeface="黑体" panose="02010609060101010101" pitchFamily="49" charset="-122"/>
              </a:rPr>
              <a:t>逆邻接表</a:t>
            </a:r>
            <a:r>
              <a:rPr lang="zh-CN" altLang="en-US"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C47B5CC9-F600-4B4E-AEA6-86DFB56818D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0403302-F690-4B52-9FCE-F9A6E308DFAB}" type="slidenum">
              <a:rPr lang="zh-CN" altLang="en-US" sz="2400"/>
              <a:pPr algn="r" eaLnBrk="1" hangingPunct="1">
                <a:spcBef>
                  <a:spcPct val="50000"/>
                </a:spcBef>
                <a:buClrTx/>
                <a:buSzTx/>
                <a:buFontTx/>
                <a:buNone/>
              </a:pPr>
              <a:t>36</a:t>
            </a:fld>
            <a:endParaRPr lang="en-US" altLang="zh-CN" sz="2400"/>
          </a:p>
        </p:txBody>
      </p:sp>
      <p:sp>
        <p:nvSpPr>
          <p:cNvPr id="53252" name="Text Box 4">
            <a:extLst>
              <a:ext uri="{FF2B5EF4-FFF2-40B4-BE49-F238E27FC236}">
                <a16:creationId xmlns:a16="http://schemas.microsoft.com/office/drawing/2014/main" id="{80F382F3-C99F-41F7-8F39-4FFD9C52C6E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53253" name="Rectangle 5">
            <a:extLst>
              <a:ext uri="{FF2B5EF4-FFF2-40B4-BE49-F238E27FC236}">
                <a16:creationId xmlns:a16="http://schemas.microsoft.com/office/drawing/2014/main" id="{3FDFEB2C-0F22-47D1-B914-F6DE7578BBC9}"/>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逆邻接表中，弧的箭头向内(入弧)</a:t>
            </a:r>
          </a:p>
        </p:txBody>
      </p:sp>
      <p:sp>
        <p:nvSpPr>
          <p:cNvPr id="53254" name="Rectangle 6">
            <a:extLst>
              <a:ext uri="{FF2B5EF4-FFF2-40B4-BE49-F238E27FC236}">
                <a16:creationId xmlns:a16="http://schemas.microsoft.com/office/drawing/2014/main" id="{554A9A1F-F5DD-4115-928A-CE5D30FFF05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307207" name="Group 7">
            <a:extLst>
              <a:ext uri="{FF2B5EF4-FFF2-40B4-BE49-F238E27FC236}">
                <a16:creationId xmlns:a16="http://schemas.microsoft.com/office/drawing/2014/main" id="{2B01AF15-EAB8-4669-82D8-FCDBF946E23A}"/>
              </a:ext>
            </a:extLst>
          </p:cNvPr>
          <p:cNvGraphicFramePr>
            <a:graphicFrameLocks noGrp="1"/>
          </p:cNvGraphicFramePr>
          <p:nvPr/>
        </p:nvGraphicFramePr>
        <p:xfrm>
          <a:off x="609600" y="3657600"/>
          <a:ext cx="1295400" cy="2971801"/>
        </p:xfrm>
        <a:graphic>
          <a:graphicData uri="http://schemas.openxmlformats.org/drawingml/2006/table">
            <a:tbl>
              <a:tblPr/>
              <a:tblGrid>
                <a:gridCol w="739775">
                  <a:extLst>
                    <a:ext uri="{9D8B030D-6E8A-4147-A177-3AD203B41FA5}">
                      <a16:colId xmlns:a16="http://schemas.microsoft.com/office/drawing/2014/main" val="2254010671"/>
                    </a:ext>
                  </a:extLst>
                </a:gridCol>
                <a:gridCol w="555625">
                  <a:extLst>
                    <a:ext uri="{9D8B030D-6E8A-4147-A177-3AD203B41FA5}">
                      <a16:colId xmlns:a16="http://schemas.microsoft.com/office/drawing/2014/main" val="1809608550"/>
                    </a:ext>
                  </a:extLst>
                </a:gridCol>
              </a:tblGrid>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77535157"/>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94601600"/>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19070838"/>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5911685"/>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81351016"/>
                  </a:ext>
                </a:extLst>
              </a:tr>
            </a:tbl>
          </a:graphicData>
        </a:graphic>
      </p:graphicFrame>
      <p:grpSp>
        <p:nvGrpSpPr>
          <p:cNvPr id="53275" name="Group 27">
            <a:extLst>
              <a:ext uri="{FF2B5EF4-FFF2-40B4-BE49-F238E27FC236}">
                <a16:creationId xmlns:a16="http://schemas.microsoft.com/office/drawing/2014/main" id="{BABB1CEC-769F-464E-BB46-54ED308D0710}"/>
              </a:ext>
            </a:extLst>
          </p:cNvPr>
          <p:cNvGrpSpPr>
            <a:grpSpLocks/>
          </p:cNvGrpSpPr>
          <p:nvPr/>
        </p:nvGrpSpPr>
        <p:grpSpPr bwMode="auto">
          <a:xfrm>
            <a:off x="6572250" y="4943475"/>
            <a:ext cx="2195513" cy="1914525"/>
            <a:chOff x="3696" y="2784"/>
            <a:chExt cx="1920" cy="1536"/>
          </a:xfrm>
        </p:grpSpPr>
        <p:sp>
          <p:nvSpPr>
            <p:cNvPr id="53346" name="Line 28">
              <a:extLst>
                <a:ext uri="{FF2B5EF4-FFF2-40B4-BE49-F238E27FC236}">
                  <a16:creationId xmlns:a16="http://schemas.microsoft.com/office/drawing/2014/main" id="{F801B8D5-67F7-4CE6-845F-EAD2553AA3F0}"/>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3347" name="Line 29">
              <a:extLst>
                <a:ext uri="{FF2B5EF4-FFF2-40B4-BE49-F238E27FC236}">
                  <a16:creationId xmlns:a16="http://schemas.microsoft.com/office/drawing/2014/main" id="{A7A3980E-61F7-4A79-AC99-F168FE7E2CC8}"/>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3348" name="Line 30">
              <a:extLst>
                <a:ext uri="{FF2B5EF4-FFF2-40B4-BE49-F238E27FC236}">
                  <a16:creationId xmlns:a16="http://schemas.microsoft.com/office/drawing/2014/main" id="{FCFFF7E8-A088-45C6-BE37-FB25FE113FDE}"/>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3349" name="Line 31">
              <a:extLst>
                <a:ext uri="{FF2B5EF4-FFF2-40B4-BE49-F238E27FC236}">
                  <a16:creationId xmlns:a16="http://schemas.microsoft.com/office/drawing/2014/main" id="{C15B6C0A-6DF2-4BC8-A951-6772922B1ECA}"/>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3350" name="Line 32">
              <a:extLst>
                <a:ext uri="{FF2B5EF4-FFF2-40B4-BE49-F238E27FC236}">
                  <a16:creationId xmlns:a16="http://schemas.microsoft.com/office/drawing/2014/main" id="{029F346C-EA76-475D-9B2C-B769D494F046}"/>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3351" name="Line 33">
              <a:extLst>
                <a:ext uri="{FF2B5EF4-FFF2-40B4-BE49-F238E27FC236}">
                  <a16:creationId xmlns:a16="http://schemas.microsoft.com/office/drawing/2014/main" id="{0EF928E1-EE0A-487B-8047-EED12BDF29F6}"/>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53352" name="Oval 34">
              <a:extLst>
                <a:ext uri="{FF2B5EF4-FFF2-40B4-BE49-F238E27FC236}">
                  <a16:creationId xmlns:a16="http://schemas.microsoft.com/office/drawing/2014/main" id="{335B5DDD-0672-4F3F-96F9-60008526E6D3}"/>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53353" name="Oval 35">
              <a:extLst>
                <a:ext uri="{FF2B5EF4-FFF2-40B4-BE49-F238E27FC236}">
                  <a16:creationId xmlns:a16="http://schemas.microsoft.com/office/drawing/2014/main" id="{0B0281F7-B0BE-4E10-BB4C-C127D30C7E48}"/>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53354" name="Oval 36">
              <a:extLst>
                <a:ext uri="{FF2B5EF4-FFF2-40B4-BE49-F238E27FC236}">
                  <a16:creationId xmlns:a16="http://schemas.microsoft.com/office/drawing/2014/main" id="{CBCAD283-EDF7-41BB-BBF7-D110B0A73CA6}"/>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53355" name="Oval 37">
              <a:extLst>
                <a:ext uri="{FF2B5EF4-FFF2-40B4-BE49-F238E27FC236}">
                  <a16:creationId xmlns:a16="http://schemas.microsoft.com/office/drawing/2014/main" id="{59137568-069C-4CE1-A9DF-33961ED31A95}"/>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53356" name="Oval 38">
              <a:extLst>
                <a:ext uri="{FF2B5EF4-FFF2-40B4-BE49-F238E27FC236}">
                  <a16:creationId xmlns:a16="http://schemas.microsoft.com/office/drawing/2014/main" id="{0F9D09A1-E84F-40FE-88E4-EF60C4905E46}"/>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nvGrpSpPr>
          <p:cNvPr id="53276" name="Group 64">
            <a:extLst>
              <a:ext uri="{FF2B5EF4-FFF2-40B4-BE49-F238E27FC236}">
                <a16:creationId xmlns:a16="http://schemas.microsoft.com/office/drawing/2014/main" id="{6E6692FA-1CE3-4674-A246-F021032BF259}"/>
              </a:ext>
            </a:extLst>
          </p:cNvPr>
          <p:cNvGrpSpPr>
            <a:grpSpLocks/>
          </p:cNvGrpSpPr>
          <p:nvPr/>
        </p:nvGrpSpPr>
        <p:grpSpPr bwMode="auto">
          <a:xfrm>
            <a:off x="1752600" y="4267200"/>
            <a:ext cx="3048000" cy="2311400"/>
            <a:chOff x="1104" y="2688"/>
            <a:chExt cx="1920" cy="1456"/>
          </a:xfrm>
        </p:grpSpPr>
        <p:grpSp>
          <p:nvGrpSpPr>
            <p:cNvPr id="53322" name="Group 40">
              <a:extLst>
                <a:ext uri="{FF2B5EF4-FFF2-40B4-BE49-F238E27FC236}">
                  <a16:creationId xmlns:a16="http://schemas.microsoft.com/office/drawing/2014/main" id="{1EB7CE7F-0A12-49E5-9835-B2D064DAB776}"/>
                </a:ext>
              </a:extLst>
            </p:cNvPr>
            <p:cNvGrpSpPr>
              <a:grpSpLocks/>
            </p:cNvGrpSpPr>
            <p:nvPr/>
          </p:nvGrpSpPr>
          <p:grpSpPr bwMode="auto">
            <a:xfrm>
              <a:off x="2400" y="3072"/>
              <a:ext cx="624" cy="304"/>
              <a:chOff x="2660" y="2064"/>
              <a:chExt cx="1516" cy="304"/>
            </a:xfrm>
          </p:grpSpPr>
          <p:sp>
            <p:nvSpPr>
              <p:cNvPr id="53344" name="Text Box 41">
                <a:extLst>
                  <a:ext uri="{FF2B5EF4-FFF2-40B4-BE49-F238E27FC236}">
                    <a16:creationId xmlns:a16="http://schemas.microsoft.com/office/drawing/2014/main" id="{E9A0C811-7510-40A5-AF6A-B14EF1A961B0}"/>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3</a:t>
                </a:r>
              </a:p>
            </p:txBody>
          </p:sp>
          <p:sp>
            <p:nvSpPr>
              <p:cNvPr id="53345" name="Text Box 42">
                <a:extLst>
                  <a:ext uri="{FF2B5EF4-FFF2-40B4-BE49-F238E27FC236}">
                    <a16:creationId xmlns:a16="http://schemas.microsoft.com/office/drawing/2014/main" id="{16C23483-653E-4637-A0A4-1579B9F8B0B3}"/>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53323" name="Line 43">
              <a:extLst>
                <a:ext uri="{FF2B5EF4-FFF2-40B4-BE49-F238E27FC236}">
                  <a16:creationId xmlns:a16="http://schemas.microsoft.com/office/drawing/2014/main" id="{F6C9A47F-923E-4306-B670-EFCACA3F252F}"/>
                </a:ext>
              </a:extLst>
            </p:cNvPr>
            <p:cNvSpPr>
              <a:spLocks noChangeShapeType="1"/>
            </p:cNvSpPr>
            <p:nvPr/>
          </p:nvSpPr>
          <p:spPr bwMode="auto">
            <a:xfrm>
              <a:off x="2016"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24" name="Group 44">
              <a:extLst>
                <a:ext uri="{FF2B5EF4-FFF2-40B4-BE49-F238E27FC236}">
                  <a16:creationId xmlns:a16="http://schemas.microsoft.com/office/drawing/2014/main" id="{715D2647-7881-4566-9032-5C08584C21CC}"/>
                </a:ext>
              </a:extLst>
            </p:cNvPr>
            <p:cNvGrpSpPr>
              <a:grpSpLocks/>
            </p:cNvGrpSpPr>
            <p:nvPr/>
          </p:nvGrpSpPr>
          <p:grpSpPr bwMode="auto">
            <a:xfrm>
              <a:off x="1488" y="3840"/>
              <a:ext cx="624" cy="304"/>
              <a:chOff x="2660" y="2064"/>
              <a:chExt cx="1516" cy="304"/>
            </a:xfrm>
          </p:grpSpPr>
          <p:sp>
            <p:nvSpPr>
              <p:cNvPr id="53342" name="Text Box 45">
                <a:extLst>
                  <a:ext uri="{FF2B5EF4-FFF2-40B4-BE49-F238E27FC236}">
                    <a16:creationId xmlns:a16="http://schemas.microsoft.com/office/drawing/2014/main" id="{E8F14C97-E3F3-40C8-8B8C-F8AB22D59234}"/>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0</a:t>
                </a:r>
              </a:p>
            </p:txBody>
          </p:sp>
          <p:sp>
            <p:nvSpPr>
              <p:cNvPr id="53343" name="Text Box 46">
                <a:extLst>
                  <a:ext uri="{FF2B5EF4-FFF2-40B4-BE49-F238E27FC236}">
                    <a16:creationId xmlns:a16="http://schemas.microsoft.com/office/drawing/2014/main" id="{48706C0B-EF7B-4765-8C70-90CBC3F60258}"/>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53325" name="Line 47">
              <a:extLst>
                <a:ext uri="{FF2B5EF4-FFF2-40B4-BE49-F238E27FC236}">
                  <a16:creationId xmlns:a16="http://schemas.microsoft.com/office/drawing/2014/main" id="{5F0FDAAB-AA63-4C47-90A3-AAB0110004EB}"/>
                </a:ext>
              </a:extLst>
            </p:cNvPr>
            <p:cNvSpPr>
              <a:spLocks noChangeShapeType="1"/>
            </p:cNvSpPr>
            <p:nvPr/>
          </p:nvSpPr>
          <p:spPr bwMode="auto">
            <a:xfrm>
              <a:off x="1104"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26" name="Group 48">
              <a:extLst>
                <a:ext uri="{FF2B5EF4-FFF2-40B4-BE49-F238E27FC236}">
                  <a16:creationId xmlns:a16="http://schemas.microsoft.com/office/drawing/2014/main" id="{CBC0245B-5E9C-49DB-887A-962BA92304D3}"/>
                </a:ext>
              </a:extLst>
            </p:cNvPr>
            <p:cNvGrpSpPr>
              <a:grpSpLocks/>
            </p:cNvGrpSpPr>
            <p:nvPr/>
          </p:nvGrpSpPr>
          <p:grpSpPr bwMode="auto">
            <a:xfrm>
              <a:off x="2400" y="3840"/>
              <a:ext cx="624" cy="304"/>
              <a:chOff x="2660" y="2064"/>
              <a:chExt cx="1516" cy="304"/>
            </a:xfrm>
          </p:grpSpPr>
          <p:sp>
            <p:nvSpPr>
              <p:cNvPr id="53340" name="Text Box 49">
                <a:extLst>
                  <a:ext uri="{FF2B5EF4-FFF2-40B4-BE49-F238E27FC236}">
                    <a16:creationId xmlns:a16="http://schemas.microsoft.com/office/drawing/2014/main" id="{46D592C0-032E-4F8F-9BBF-A01A454EC475}"/>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2</a:t>
                </a:r>
              </a:p>
            </p:txBody>
          </p:sp>
          <p:sp>
            <p:nvSpPr>
              <p:cNvPr id="53341" name="Text Box 50">
                <a:extLst>
                  <a:ext uri="{FF2B5EF4-FFF2-40B4-BE49-F238E27FC236}">
                    <a16:creationId xmlns:a16="http://schemas.microsoft.com/office/drawing/2014/main" id="{EEDA5AC5-9F16-4DC1-BEAA-059177DC2CC1}"/>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53327" name="Line 51">
              <a:extLst>
                <a:ext uri="{FF2B5EF4-FFF2-40B4-BE49-F238E27FC236}">
                  <a16:creationId xmlns:a16="http://schemas.microsoft.com/office/drawing/2014/main" id="{81A60643-8E84-49AF-87E7-6A3D19F14634}"/>
                </a:ext>
              </a:extLst>
            </p:cNvPr>
            <p:cNvSpPr>
              <a:spLocks noChangeShapeType="1"/>
            </p:cNvSpPr>
            <p:nvPr/>
          </p:nvSpPr>
          <p:spPr bwMode="auto">
            <a:xfrm>
              <a:off x="2016"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28" name="Group 52">
              <a:extLst>
                <a:ext uri="{FF2B5EF4-FFF2-40B4-BE49-F238E27FC236}">
                  <a16:creationId xmlns:a16="http://schemas.microsoft.com/office/drawing/2014/main" id="{2A167EA3-2DC4-4D84-A8DF-CD51B9C401D7}"/>
                </a:ext>
              </a:extLst>
            </p:cNvPr>
            <p:cNvGrpSpPr>
              <a:grpSpLocks/>
            </p:cNvGrpSpPr>
            <p:nvPr/>
          </p:nvGrpSpPr>
          <p:grpSpPr bwMode="auto">
            <a:xfrm>
              <a:off x="1488" y="2688"/>
              <a:ext cx="624" cy="304"/>
              <a:chOff x="2660" y="2064"/>
              <a:chExt cx="1516" cy="304"/>
            </a:xfrm>
          </p:grpSpPr>
          <p:sp>
            <p:nvSpPr>
              <p:cNvPr id="53338" name="Text Box 53">
                <a:extLst>
                  <a:ext uri="{FF2B5EF4-FFF2-40B4-BE49-F238E27FC236}">
                    <a16:creationId xmlns:a16="http://schemas.microsoft.com/office/drawing/2014/main" id="{2AA79DAF-C1D9-415B-8B1C-58903F2B6274}"/>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0</a:t>
                </a:r>
              </a:p>
            </p:txBody>
          </p:sp>
          <p:sp>
            <p:nvSpPr>
              <p:cNvPr id="53339" name="Text Box 54">
                <a:extLst>
                  <a:ext uri="{FF2B5EF4-FFF2-40B4-BE49-F238E27FC236}">
                    <a16:creationId xmlns:a16="http://schemas.microsoft.com/office/drawing/2014/main" id="{09525D5B-8630-4FC7-9B9B-63855EC2D006}"/>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53329" name="Line 55">
              <a:extLst>
                <a:ext uri="{FF2B5EF4-FFF2-40B4-BE49-F238E27FC236}">
                  <a16:creationId xmlns:a16="http://schemas.microsoft.com/office/drawing/2014/main" id="{C7224613-9E54-46E9-8383-B9F75C0D573F}"/>
                </a:ext>
              </a:extLst>
            </p:cNvPr>
            <p:cNvSpPr>
              <a:spLocks noChangeShapeType="1"/>
            </p:cNvSpPr>
            <p:nvPr/>
          </p:nvSpPr>
          <p:spPr bwMode="auto">
            <a:xfrm>
              <a:off x="1104" y="2880"/>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30" name="Group 56">
              <a:extLst>
                <a:ext uri="{FF2B5EF4-FFF2-40B4-BE49-F238E27FC236}">
                  <a16:creationId xmlns:a16="http://schemas.microsoft.com/office/drawing/2014/main" id="{6078E32F-07F4-43B4-A651-E5C939ED30F7}"/>
                </a:ext>
              </a:extLst>
            </p:cNvPr>
            <p:cNvGrpSpPr>
              <a:grpSpLocks/>
            </p:cNvGrpSpPr>
            <p:nvPr/>
          </p:nvGrpSpPr>
          <p:grpSpPr bwMode="auto">
            <a:xfrm>
              <a:off x="1488" y="3072"/>
              <a:ext cx="624" cy="304"/>
              <a:chOff x="2660" y="2064"/>
              <a:chExt cx="1516" cy="304"/>
            </a:xfrm>
          </p:grpSpPr>
          <p:sp>
            <p:nvSpPr>
              <p:cNvPr id="53336" name="Text Box 57">
                <a:extLst>
                  <a:ext uri="{FF2B5EF4-FFF2-40B4-BE49-F238E27FC236}">
                    <a16:creationId xmlns:a16="http://schemas.microsoft.com/office/drawing/2014/main" id="{2EED1F78-E851-4EB6-84A4-987AF076DBD1}"/>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1</a:t>
                </a:r>
              </a:p>
            </p:txBody>
          </p:sp>
          <p:sp>
            <p:nvSpPr>
              <p:cNvPr id="53337" name="Text Box 58">
                <a:extLst>
                  <a:ext uri="{FF2B5EF4-FFF2-40B4-BE49-F238E27FC236}">
                    <a16:creationId xmlns:a16="http://schemas.microsoft.com/office/drawing/2014/main" id="{FA46A9AB-1413-4560-8F02-CF8AB1AD9556}"/>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grpSp>
        <p:sp>
          <p:nvSpPr>
            <p:cNvPr id="53331" name="Line 59">
              <a:extLst>
                <a:ext uri="{FF2B5EF4-FFF2-40B4-BE49-F238E27FC236}">
                  <a16:creationId xmlns:a16="http://schemas.microsoft.com/office/drawing/2014/main" id="{65BA4084-4EC9-4E70-90E8-52654578030B}"/>
                </a:ext>
              </a:extLst>
            </p:cNvPr>
            <p:cNvSpPr>
              <a:spLocks noChangeShapeType="1"/>
            </p:cNvSpPr>
            <p:nvPr/>
          </p:nvSpPr>
          <p:spPr bwMode="auto">
            <a:xfrm>
              <a:off x="1104"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32" name="Group 60">
              <a:extLst>
                <a:ext uri="{FF2B5EF4-FFF2-40B4-BE49-F238E27FC236}">
                  <a16:creationId xmlns:a16="http://schemas.microsoft.com/office/drawing/2014/main" id="{8B146264-76BD-4811-9AE2-6B188ED4D6E1}"/>
                </a:ext>
              </a:extLst>
            </p:cNvPr>
            <p:cNvGrpSpPr>
              <a:grpSpLocks/>
            </p:cNvGrpSpPr>
            <p:nvPr/>
          </p:nvGrpSpPr>
          <p:grpSpPr bwMode="auto">
            <a:xfrm>
              <a:off x="1488" y="3456"/>
              <a:ext cx="624" cy="304"/>
              <a:chOff x="2660" y="2064"/>
              <a:chExt cx="1516" cy="304"/>
            </a:xfrm>
          </p:grpSpPr>
          <p:sp>
            <p:nvSpPr>
              <p:cNvPr id="53334" name="Text Box 61">
                <a:extLst>
                  <a:ext uri="{FF2B5EF4-FFF2-40B4-BE49-F238E27FC236}">
                    <a16:creationId xmlns:a16="http://schemas.microsoft.com/office/drawing/2014/main" id="{331A5FAE-6914-4E6F-A2FE-220F1403A737}"/>
                  </a:ext>
                </a:extLst>
              </p:cNvPr>
              <p:cNvSpPr txBox="1">
                <a:spLocks noChangeArrowheads="1"/>
              </p:cNvSpPr>
              <p:nvPr/>
            </p:nvSpPr>
            <p:spPr bwMode="auto">
              <a:xfrm>
                <a:off x="2660" y="2064"/>
                <a:ext cx="88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0</a:t>
                </a:r>
              </a:p>
            </p:txBody>
          </p:sp>
          <p:sp>
            <p:nvSpPr>
              <p:cNvPr id="53335" name="Text Box 62">
                <a:extLst>
                  <a:ext uri="{FF2B5EF4-FFF2-40B4-BE49-F238E27FC236}">
                    <a16:creationId xmlns:a16="http://schemas.microsoft.com/office/drawing/2014/main" id="{EA4647CC-3637-458C-A75E-6109027241AD}"/>
                  </a:ext>
                </a:extLst>
              </p:cNvPr>
              <p:cNvSpPr txBox="1">
                <a:spLocks noChangeArrowheads="1"/>
              </p:cNvSpPr>
              <p:nvPr/>
            </p:nvSpPr>
            <p:spPr bwMode="auto">
              <a:xfrm>
                <a:off x="3549" y="2064"/>
                <a:ext cx="627"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a:t>
                </a:r>
              </a:p>
            </p:txBody>
          </p:sp>
        </p:grpSp>
        <p:sp>
          <p:nvSpPr>
            <p:cNvPr id="53333" name="Line 63">
              <a:extLst>
                <a:ext uri="{FF2B5EF4-FFF2-40B4-BE49-F238E27FC236}">
                  <a16:creationId xmlns:a16="http://schemas.microsoft.com/office/drawing/2014/main" id="{0AA0FEC4-EEBD-442B-937C-76F586D9257A}"/>
                </a:ext>
              </a:extLst>
            </p:cNvPr>
            <p:cNvSpPr>
              <a:spLocks noChangeShapeType="1"/>
            </p:cNvSpPr>
            <p:nvPr/>
          </p:nvSpPr>
          <p:spPr bwMode="auto">
            <a:xfrm>
              <a:off x="1104" y="36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5" name="Group 64">
            <a:extLst>
              <a:ext uri="{FF2B5EF4-FFF2-40B4-BE49-F238E27FC236}">
                <a16:creationId xmlns:a16="http://schemas.microsoft.com/office/drawing/2014/main" id="{24D8BD8F-7906-42D4-921E-CB46877C8D11}"/>
              </a:ext>
            </a:extLst>
          </p:cNvPr>
          <p:cNvGraphicFramePr>
            <a:graphicFrameLocks noGrp="1"/>
          </p:cNvGraphicFramePr>
          <p:nvPr/>
        </p:nvGraphicFramePr>
        <p:xfrm>
          <a:off x="5786438" y="3357563"/>
          <a:ext cx="771525" cy="2000250"/>
        </p:xfrm>
        <a:graphic>
          <a:graphicData uri="http://schemas.openxmlformats.org/drawingml/2006/table">
            <a:tbl>
              <a:tblPr/>
              <a:tblGrid>
                <a:gridCol w="439737">
                  <a:extLst>
                    <a:ext uri="{9D8B030D-6E8A-4147-A177-3AD203B41FA5}">
                      <a16:colId xmlns:a16="http://schemas.microsoft.com/office/drawing/2014/main" val="679388889"/>
                    </a:ext>
                  </a:extLst>
                </a:gridCol>
                <a:gridCol w="331788">
                  <a:extLst>
                    <a:ext uri="{9D8B030D-6E8A-4147-A177-3AD203B41FA5}">
                      <a16:colId xmlns:a16="http://schemas.microsoft.com/office/drawing/2014/main" val="658277237"/>
                    </a:ext>
                  </a:extLst>
                </a:gridCol>
              </a:tblGrid>
              <a:tr h="4000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95405320"/>
                  </a:ext>
                </a:extLst>
              </a:tr>
              <a:tr h="4000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66639819"/>
                  </a:ext>
                </a:extLst>
              </a:tr>
              <a:tr h="4000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70728986"/>
                  </a:ext>
                </a:extLst>
              </a:tr>
              <a:tr h="4000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12986457"/>
                  </a:ext>
                </a:extLst>
              </a:tr>
              <a:tr h="40005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60540725"/>
                  </a:ext>
                </a:extLst>
              </a:tr>
            </a:tbl>
          </a:graphicData>
        </a:graphic>
      </p:graphicFrame>
      <p:grpSp>
        <p:nvGrpSpPr>
          <p:cNvPr id="10" name="Group 87">
            <a:extLst>
              <a:ext uri="{FF2B5EF4-FFF2-40B4-BE49-F238E27FC236}">
                <a16:creationId xmlns:a16="http://schemas.microsoft.com/office/drawing/2014/main" id="{D7ECA88D-C64D-4CC8-BC7F-A04B3B3698E0}"/>
              </a:ext>
            </a:extLst>
          </p:cNvPr>
          <p:cNvGrpSpPr>
            <a:grpSpLocks/>
          </p:cNvGrpSpPr>
          <p:nvPr/>
        </p:nvGrpSpPr>
        <p:grpSpPr bwMode="auto">
          <a:xfrm>
            <a:off x="6467475" y="3429000"/>
            <a:ext cx="2676525" cy="1511300"/>
            <a:chOff x="1104" y="2016"/>
            <a:chExt cx="2832" cy="1525"/>
          </a:xfrm>
        </p:grpSpPr>
        <p:grpSp>
          <p:nvGrpSpPr>
            <p:cNvPr id="53298" name="Group 65">
              <a:extLst>
                <a:ext uri="{FF2B5EF4-FFF2-40B4-BE49-F238E27FC236}">
                  <a16:creationId xmlns:a16="http://schemas.microsoft.com/office/drawing/2014/main" id="{C4A58A2F-2FF0-43B5-B93E-AE6D10105C5D}"/>
                </a:ext>
              </a:extLst>
            </p:cNvPr>
            <p:cNvGrpSpPr>
              <a:grpSpLocks/>
            </p:cNvGrpSpPr>
            <p:nvPr/>
          </p:nvGrpSpPr>
          <p:grpSpPr bwMode="auto">
            <a:xfrm>
              <a:off x="1488" y="2016"/>
              <a:ext cx="624" cy="373"/>
              <a:chOff x="2660" y="2064"/>
              <a:chExt cx="1516" cy="373"/>
            </a:xfrm>
          </p:grpSpPr>
          <p:sp>
            <p:nvSpPr>
              <p:cNvPr id="53320" name="Text Box 8">
                <a:extLst>
                  <a:ext uri="{FF2B5EF4-FFF2-40B4-BE49-F238E27FC236}">
                    <a16:creationId xmlns:a16="http://schemas.microsoft.com/office/drawing/2014/main" id="{99BCF6A1-CAF2-40E9-9C70-A657A88122B3}"/>
                  </a:ext>
                </a:extLst>
              </p:cNvPr>
              <p:cNvSpPr txBox="1">
                <a:spLocks noChangeArrowheads="1"/>
              </p:cNvSpPr>
              <p:nvPr/>
            </p:nvSpPr>
            <p:spPr bwMode="auto">
              <a:xfrm>
                <a:off x="2660" y="2064"/>
                <a:ext cx="889"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1</a:t>
                </a:r>
              </a:p>
            </p:txBody>
          </p:sp>
          <p:sp>
            <p:nvSpPr>
              <p:cNvPr id="53321" name="Text Box 9">
                <a:extLst>
                  <a:ext uri="{FF2B5EF4-FFF2-40B4-BE49-F238E27FC236}">
                    <a16:creationId xmlns:a16="http://schemas.microsoft.com/office/drawing/2014/main" id="{71644B73-F332-4B63-8A96-E3028BB3CA65}"/>
                  </a:ext>
                </a:extLst>
              </p:cNvPr>
              <p:cNvSpPr txBox="1">
                <a:spLocks noChangeArrowheads="1"/>
              </p:cNvSpPr>
              <p:nvPr/>
            </p:nvSpPr>
            <p:spPr bwMode="auto">
              <a:xfrm>
                <a:off x="3549" y="2064"/>
                <a:ext cx="627"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800"/>
              </a:p>
            </p:txBody>
          </p:sp>
        </p:grpSp>
        <p:sp>
          <p:nvSpPr>
            <p:cNvPr id="53299" name="Line 66">
              <a:extLst>
                <a:ext uri="{FF2B5EF4-FFF2-40B4-BE49-F238E27FC236}">
                  <a16:creationId xmlns:a16="http://schemas.microsoft.com/office/drawing/2014/main" id="{9F9D80C7-56D6-4FD6-9B46-C6734AACBDB5}"/>
                </a:ext>
              </a:extLst>
            </p:cNvPr>
            <p:cNvSpPr>
              <a:spLocks noChangeShapeType="1"/>
            </p:cNvSpPr>
            <p:nvPr/>
          </p:nvSpPr>
          <p:spPr bwMode="auto">
            <a:xfrm>
              <a:off x="1104"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00" name="Group 67">
              <a:extLst>
                <a:ext uri="{FF2B5EF4-FFF2-40B4-BE49-F238E27FC236}">
                  <a16:creationId xmlns:a16="http://schemas.microsoft.com/office/drawing/2014/main" id="{0EC75E0E-0205-4D0E-B40B-9D2EF3DECB83}"/>
                </a:ext>
              </a:extLst>
            </p:cNvPr>
            <p:cNvGrpSpPr>
              <a:grpSpLocks/>
            </p:cNvGrpSpPr>
            <p:nvPr/>
          </p:nvGrpSpPr>
          <p:grpSpPr bwMode="auto">
            <a:xfrm>
              <a:off x="2400" y="2016"/>
              <a:ext cx="624" cy="373"/>
              <a:chOff x="2660" y="2064"/>
              <a:chExt cx="1516" cy="373"/>
            </a:xfrm>
          </p:grpSpPr>
          <p:sp>
            <p:nvSpPr>
              <p:cNvPr id="53318" name="Text Box 68">
                <a:extLst>
                  <a:ext uri="{FF2B5EF4-FFF2-40B4-BE49-F238E27FC236}">
                    <a16:creationId xmlns:a16="http://schemas.microsoft.com/office/drawing/2014/main" id="{1D00DB6D-C772-4FFD-BA29-FE25BD8F1D8E}"/>
                  </a:ext>
                </a:extLst>
              </p:cNvPr>
              <p:cNvSpPr txBox="1">
                <a:spLocks noChangeArrowheads="1"/>
              </p:cNvSpPr>
              <p:nvPr/>
            </p:nvSpPr>
            <p:spPr bwMode="auto">
              <a:xfrm>
                <a:off x="2660" y="2064"/>
                <a:ext cx="889"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3</a:t>
                </a:r>
              </a:p>
            </p:txBody>
          </p:sp>
          <p:sp>
            <p:nvSpPr>
              <p:cNvPr id="53319" name="Text Box 69">
                <a:extLst>
                  <a:ext uri="{FF2B5EF4-FFF2-40B4-BE49-F238E27FC236}">
                    <a16:creationId xmlns:a16="http://schemas.microsoft.com/office/drawing/2014/main" id="{9759704E-5895-4ACC-899D-B8317A477104}"/>
                  </a:ext>
                </a:extLst>
              </p:cNvPr>
              <p:cNvSpPr txBox="1">
                <a:spLocks noChangeArrowheads="1"/>
              </p:cNvSpPr>
              <p:nvPr/>
            </p:nvSpPr>
            <p:spPr bwMode="auto">
              <a:xfrm>
                <a:off x="3549" y="2064"/>
                <a:ext cx="627"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800"/>
              </a:p>
            </p:txBody>
          </p:sp>
        </p:grpSp>
        <p:sp>
          <p:nvSpPr>
            <p:cNvPr id="53301" name="Line 70">
              <a:extLst>
                <a:ext uri="{FF2B5EF4-FFF2-40B4-BE49-F238E27FC236}">
                  <a16:creationId xmlns:a16="http://schemas.microsoft.com/office/drawing/2014/main" id="{2E570EF2-4EFD-4F7C-9080-AE74FD154B8D}"/>
                </a:ext>
              </a:extLst>
            </p:cNvPr>
            <p:cNvSpPr>
              <a:spLocks noChangeShapeType="1"/>
            </p:cNvSpPr>
            <p:nvPr/>
          </p:nvSpPr>
          <p:spPr bwMode="auto">
            <a:xfrm>
              <a:off x="2016"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02" name="Group 71">
              <a:extLst>
                <a:ext uri="{FF2B5EF4-FFF2-40B4-BE49-F238E27FC236}">
                  <a16:creationId xmlns:a16="http://schemas.microsoft.com/office/drawing/2014/main" id="{19187778-5EF4-4A75-AAE3-30A7725F2368}"/>
                </a:ext>
              </a:extLst>
            </p:cNvPr>
            <p:cNvGrpSpPr>
              <a:grpSpLocks/>
            </p:cNvGrpSpPr>
            <p:nvPr/>
          </p:nvGrpSpPr>
          <p:grpSpPr bwMode="auto">
            <a:xfrm>
              <a:off x="3312" y="2016"/>
              <a:ext cx="624" cy="373"/>
              <a:chOff x="2660" y="2064"/>
              <a:chExt cx="1516" cy="373"/>
            </a:xfrm>
          </p:grpSpPr>
          <p:sp>
            <p:nvSpPr>
              <p:cNvPr id="53316" name="Text Box 72">
                <a:extLst>
                  <a:ext uri="{FF2B5EF4-FFF2-40B4-BE49-F238E27FC236}">
                    <a16:creationId xmlns:a16="http://schemas.microsoft.com/office/drawing/2014/main" id="{19DE5AFC-5785-4589-931F-FC0777335BB2}"/>
                  </a:ext>
                </a:extLst>
              </p:cNvPr>
              <p:cNvSpPr txBox="1">
                <a:spLocks noChangeArrowheads="1"/>
              </p:cNvSpPr>
              <p:nvPr/>
            </p:nvSpPr>
            <p:spPr bwMode="auto">
              <a:xfrm>
                <a:off x="2660" y="2064"/>
                <a:ext cx="889"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4</a:t>
                </a:r>
              </a:p>
            </p:txBody>
          </p:sp>
          <p:sp>
            <p:nvSpPr>
              <p:cNvPr id="53317" name="Text Box 73">
                <a:extLst>
                  <a:ext uri="{FF2B5EF4-FFF2-40B4-BE49-F238E27FC236}">
                    <a16:creationId xmlns:a16="http://schemas.microsoft.com/office/drawing/2014/main" id="{C46AE050-FBC3-457F-84CA-C4A7FDBB259D}"/>
                  </a:ext>
                </a:extLst>
              </p:cNvPr>
              <p:cNvSpPr txBox="1">
                <a:spLocks noChangeArrowheads="1"/>
              </p:cNvSpPr>
              <p:nvPr/>
            </p:nvSpPr>
            <p:spPr bwMode="auto">
              <a:xfrm>
                <a:off x="3549" y="2064"/>
                <a:ext cx="627"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a:t>
                </a:r>
              </a:p>
            </p:txBody>
          </p:sp>
        </p:grpSp>
        <p:sp>
          <p:nvSpPr>
            <p:cNvPr id="53303" name="Line 74">
              <a:extLst>
                <a:ext uri="{FF2B5EF4-FFF2-40B4-BE49-F238E27FC236}">
                  <a16:creationId xmlns:a16="http://schemas.microsoft.com/office/drawing/2014/main" id="{4958D4A7-38E3-4A7B-997B-C19AC18E46B9}"/>
                </a:ext>
              </a:extLst>
            </p:cNvPr>
            <p:cNvSpPr>
              <a:spLocks noChangeShapeType="1"/>
            </p:cNvSpPr>
            <p:nvPr/>
          </p:nvSpPr>
          <p:spPr bwMode="auto">
            <a:xfrm>
              <a:off x="2928" y="220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04" name="Group 75">
              <a:extLst>
                <a:ext uri="{FF2B5EF4-FFF2-40B4-BE49-F238E27FC236}">
                  <a16:creationId xmlns:a16="http://schemas.microsoft.com/office/drawing/2014/main" id="{F1AE46AD-BA0B-47D1-8574-80FDF89EBD5D}"/>
                </a:ext>
              </a:extLst>
            </p:cNvPr>
            <p:cNvGrpSpPr>
              <a:grpSpLocks/>
            </p:cNvGrpSpPr>
            <p:nvPr/>
          </p:nvGrpSpPr>
          <p:grpSpPr bwMode="auto">
            <a:xfrm>
              <a:off x="1488" y="2400"/>
              <a:ext cx="624" cy="373"/>
              <a:chOff x="2660" y="2064"/>
              <a:chExt cx="1516" cy="373"/>
            </a:xfrm>
          </p:grpSpPr>
          <p:sp>
            <p:nvSpPr>
              <p:cNvPr id="53314" name="Text Box 76">
                <a:extLst>
                  <a:ext uri="{FF2B5EF4-FFF2-40B4-BE49-F238E27FC236}">
                    <a16:creationId xmlns:a16="http://schemas.microsoft.com/office/drawing/2014/main" id="{0166ABA5-68E1-4EC8-8B73-BD00A3D5EFFB}"/>
                  </a:ext>
                </a:extLst>
              </p:cNvPr>
              <p:cNvSpPr txBox="1">
                <a:spLocks noChangeArrowheads="1"/>
              </p:cNvSpPr>
              <p:nvPr/>
            </p:nvSpPr>
            <p:spPr bwMode="auto">
              <a:xfrm>
                <a:off x="2660" y="2064"/>
                <a:ext cx="889"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sp>
            <p:nvSpPr>
              <p:cNvPr id="53315" name="Text Box 77">
                <a:extLst>
                  <a:ext uri="{FF2B5EF4-FFF2-40B4-BE49-F238E27FC236}">
                    <a16:creationId xmlns:a16="http://schemas.microsoft.com/office/drawing/2014/main" id="{8B860396-41F2-42DD-86D6-A40E1A1236A6}"/>
                  </a:ext>
                </a:extLst>
              </p:cNvPr>
              <p:cNvSpPr txBox="1">
                <a:spLocks noChangeArrowheads="1"/>
              </p:cNvSpPr>
              <p:nvPr/>
            </p:nvSpPr>
            <p:spPr bwMode="auto">
              <a:xfrm>
                <a:off x="3549" y="2064"/>
                <a:ext cx="627"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a:t>
                </a:r>
              </a:p>
            </p:txBody>
          </p:sp>
        </p:grpSp>
        <p:sp>
          <p:nvSpPr>
            <p:cNvPr id="53305" name="Line 78">
              <a:extLst>
                <a:ext uri="{FF2B5EF4-FFF2-40B4-BE49-F238E27FC236}">
                  <a16:creationId xmlns:a16="http://schemas.microsoft.com/office/drawing/2014/main" id="{91C8D5BE-C5C1-44FC-9244-051B59E5C78A}"/>
                </a:ext>
              </a:extLst>
            </p:cNvPr>
            <p:cNvSpPr>
              <a:spLocks noChangeShapeType="1"/>
            </p:cNvSpPr>
            <p:nvPr/>
          </p:nvSpPr>
          <p:spPr bwMode="auto">
            <a:xfrm>
              <a:off x="1104" y="259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06" name="Group 79">
              <a:extLst>
                <a:ext uri="{FF2B5EF4-FFF2-40B4-BE49-F238E27FC236}">
                  <a16:creationId xmlns:a16="http://schemas.microsoft.com/office/drawing/2014/main" id="{9CA3C93D-B42C-4182-8F1B-FAC0D0798927}"/>
                </a:ext>
              </a:extLst>
            </p:cNvPr>
            <p:cNvGrpSpPr>
              <a:grpSpLocks/>
            </p:cNvGrpSpPr>
            <p:nvPr/>
          </p:nvGrpSpPr>
          <p:grpSpPr bwMode="auto">
            <a:xfrm>
              <a:off x="1488" y="2784"/>
              <a:ext cx="624" cy="373"/>
              <a:chOff x="2660" y="2064"/>
              <a:chExt cx="1516" cy="373"/>
            </a:xfrm>
          </p:grpSpPr>
          <p:sp>
            <p:nvSpPr>
              <p:cNvPr id="53312" name="Text Box 80">
                <a:extLst>
                  <a:ext uri="{FF2B5EF4-FFF2-40B4-BE49-F238E27FC236}">
                    <a16:creationId xmlns:a16="http://schemas.microsoft.com/office/drawing/2014/main" id="{8741E115-84A0-4A1F-8767-D5658A3CA81D}"/>
                  </a:ext>
                </a:extLst>
              </p:cNvPr>
              <p:cNvSpPr txBox="1">
                <a:spLocks noChangeArrowheads="1"/>
              </p:cNvSpPr>
              <p:nvPr/>
            </p:nvSpPr>
            <p:spPr bwMode="auto">
              <a:xfrm>
                <a:off x="2660" y="2064"/>
                <a:ext cx="889"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4</a:t>
                </a:r>
              </a:p>
            </p:txBody>
          </p:sp>
          <p:sp>
            <p:nvSpPr>
              <p:cNvPr id="53313" name="Text Box 81">
                <a:extLst>
                  <a:ext uri="{FF2B5EF4-FFF2-40B4-BE49-F238E27FC236}">
                    <a16:creationId xmlns:a16="http://schemas.microsoft.com/office/drawing/2014/main" id="{C346BA81-577B-45A6-A1FA-9B1577B79F1B}"/>
                  </a:ext>
                </a:extLst>
              </p:cNvPr>
              <p:cNvSpPr txBox="1">
                <a:spLocks noChangeArrowheads="1"/>
              </p:cNvSpPr>
              <p:nvPr/>
            </p:nvSpPr>
            <p:spPr bwMode="auto">
              <a:xfrm>
                <a:off x="3549" y="2064"/>
                <a:ext cx="627"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a:t>
                </a:r>
              </a:p>
            </p:txBody>
          </p:sp>
        </p:grpSp>
        <p:sp>
          <p:nvSpPr>
            <p:cNvPr id="53307" name="Line 82">
              <a:extLst>
                <a:ext uri="{FF2B5EF4-FFF2-40B4-BE49-F238E27FC236}">
                  <a16:creationId xmlns:a16="http://schemas.microsoft.com/office/drawing/2014/main" id="{DEFBFA82-AC47-448A-AAF1-EFAF3B022D1E}"/>
                </a:ext>
              </a:extLst>
            </p:cNvPr>
            <p:cNvSpPr>
              <a:spLocks noChangeShapeType="1"/>
            </p:cNvSpPr>
            <p:nvPr/>
          </p:nvSpPr>
          <p:spPr bwMode="auto">
            <a:xfrm>
              <a:off x="1104" y="2976"/>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3308" name="Group 83">
              <a:extLst>
                <a:ext uri="{FF2B5EF4-FFF2-40B4-BE49-F238E27FC236}">
                  <a16:creationId xmlns:a16="http://schemas.microsoft.com/office/drawing/2014/main" id="{5F05AEA1-4217-49ED-A687-F54185524694}"/>
                </a:ext>
              </a:extLst>
            </p:cNvPr>
            <p:cNvGrpSpPr>
              <a:grpSpLocks/>
            </p:cNvGrpSpPr>
            <p:nvPr/>
          </p:nvGrpSpPr>
          <p:grpSpPr bwMode="auto">
            <a:xfrm>
              <a:off x="1488" y="3168"/>
              <a:ext cx="624" cy="373"/>
              <a:chOff x="2660" y="2064"/>
              <a:chExt cx="1516" cy="373"/>
            </a:xfrm>
          </p:grpSpPr>
          <p:sp>
            <p:nvSpPr>
              <p:cNvPr id="53310" name="Text Box 84">
                <a:extLst>
                  <a:ext uri="{FF2B5EF4-FFF2-40B4-BE49-F238E27FC236}">
                    <a16:creationId xmlns:a16="http://schemas.microsoft.com/office/drawing/2014/main" id="{F20626AA-90C3-4C29-93B3-2A22D1E6E68E}"/>
                  </a:ext>
                </a:extLst>
              </p:cNvPr>
              <p:cNvSpPr txBox="1">
                <a:spLocks noChangeArrowheads="1"/>
              </p:cNvSpPr>
              <p:nvPr/>
            </p:nvSpPr>
            <p:spPr bwMode="auto">
              <a:xfrm>
                <a:off x="2660" y="2064"/>
                <a:ext cx="889"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sp>
            <p:nvSpPr>
              <p:cNvPr id="53311" name="Text Box 85">
                <a:extLst>
                  <a:ext uri="{FF2B5EF4-FFF2-40B4-BE49-F238E27FC236}">
                    <a16:creationId xmlns:a16="http://schemas.microsoft.com/office/drawing/2014/main" id="{ADFC9D8F-CC14-4C41-8962-86ACD2C29F70}"/>
                  </a:ext>
                </a:extLst>
              </p:cNvPr>
              <p:cNvSpPr txBox="1">
                <a:spLocks noChangeArrowheads="1"/>
              </p:cNvSpPr>
              <p:nvPr/>
            </p:nvSpPr>
            <p:spPr bwMode="auto">
              <a:xfrm>
                <a:off x="3549" y="2064"/>
                <a:ext cx="627" cy="37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a:t>
                </a:r>
              </a:p>
            </p:txBody>
          </p:sp>
        </p:grpSp>
        <p:sp>
          <p:nvSpPr>
            <p:cNvPr id="53309" name="Line 86">
              <a:extLst>
                <a:ext uri="{FF2B5EF4-FFF2-40B4-BE49-F238E27FC236}">
                  <a16:creationId xmlns:a16="http://schemas.microsoft.com/office/drawing/2014/main" id="{B5E454FA-7E16-418E-8547-6C2157171919}"/>
                </a:ext>
              </a:extLst>
            </p:cNvPr>
            <p:cNvSpPr>
              <a:spLocks noChangeShapeType="1"/>
            </p:cNvSpPr>
            <p:nvPr/>
          </p:nvSpPr>
          <p:spPr bwMode="auto">
            <a:xfrm>
              <a:off x="1104" y="3360"/>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EECAF21F-07E6-475C-86E8-E8212BED19E6}"/>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27AB84C-2B80-4054-99A4-085D579FACC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37</a:t>
            </a:fld>
            <a:endParaRPr lang="en-US" altLang="zh-CN" sz="2400">
              <a:latin typeface="黑体" panose="02010609060101010101" pitchFamily="49" charset="-122"/>
              <a:ea typeface="黑体" panose="02010609060101010101" pitchFamily="49" charset="-122"/>
            </a:endParaRPr>
          </a:p>
        </p:txBody>
      </p:sp>
      <p:sp>
        <p:nvSpPr>
          <p:cNvPr id="55299" name="Rectangle 2">
            <a:extLst>
              <a:ext uri="{FF2B5EF4-FFF2-40B4-BE49-F238E27FC236}">
                <a16:creationId xmlns:a16="http://schemas.microsoft.com/office/drawing/2014/main" id="{B13A9C81-7BB9-4BB9-B400-03D2B6C0508B}"/>
              </a:ext>
            </a:extLst>
          </p:cNvPr>
          <p:cNvSpPr>
            <a:spLocks noGrp="1" noChangeArrowheads="1"/>
          </p:cNvSpPr>
          <p:nvPr>
            <p:ph type="title"/>
          </p:nvPr>
        </p:nvSpPr>
        <p:spPr>
          <a:xfrm>
            <a:off x="912813" y="214313"/>
            <a:ext cx="8231187" cy="608012"/>
          </a:xfrm>
        </p:spPr>
        <p:txBody>
          <a:bodyPr/>
          <a:lstStyle/>
          <a:p>
            <a:pPr marL="1047750" indent="-1047750" eaLnBrk="1" hangingPunct="1"/>
            <a:r>
              <a:rPr lang="zh-CN" altLang="en-US" sz="3200">
                <a:solidFill>
                  <a:schemeClr val="tx1"/>
                </a:solidFill>
                <a:latin typeface="黑体" panose="02010609060101010101" pitchFamily="49" charset="-122"/>
                <a:ea typeface="黑体" panose="02010609060101010101" pitchFamily="49" charset="-122"/>
              </a:rPr>
              <a:t>讨论：邻接表与邻接矩阵有什么</a:t>
            </a:r>
            <a:r>
              <a:rPr lang="zh-CN" altLang="en-US" sz="3200">
                <a:solidFill>
                  <a:srgbClr val="FF0000"/>
                </a:solidFill>
                <a:latin typeface="黑体" panose="02010609060101010101" pitchFamily="49" charset="-122"/>
                <a:ea typeface="黑体" panose="02010609060101010101" pitchFamily="49" charset="-122"/>
              </a:rPr>
              <a:t>异同</a:t>
            </a:r>
            <a:r>
              <a:rPr lang="zh-CN" altLang="en-US" sz="3200">
                <a:solidFill>
                  <a:schemeClr val="tx1"/>
                </a:solidFill>
                <a:latin typeface="黑体" panose="02010609060101010101" pitchFamily="49" charset="-122"/>
                <a:ea typeface="黑体" panose="02010609060101010101" pitchFamily="49" charset="-122"/>
              </a:rPr>
              <a:t>之处？</a:t>
            </a:r>
          </a:p>
        </p:txBody>
      </p:sp>
      <p:sp>
        <p:nvSpPr>
          <p:cNvPr id="599043" name="Text Box 3">
            <a:extLst>
              <a:ext uri="{FF2B5EF4-FFF2-40B4-BE49-F238E27FC236}">
                <a16:creationId xmlns:a16="http://schemas.microsoft.com/office/drawing/2014/main" id="{2D27E1A3-E44F-4DE8-99A3-63F81DC74D80}"/>
              </a:ext>
            </a:extLst>
          </p:cNvPr>
          <p:cNvSpPr txBox="1">
            <a:spLocks noChangeArrowheads="1"/>
          </p:cNvSpPr>
          <p:nvPr/>
        </p:nvSpPr>
        <p:spPr bwMode="auto">
          <a:xfrm>
            <a:off x="500063" y="1357313"/>
            <a:ext cx="828675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latin typeface="黑体" panose="02010609060101010101" pitchFamily="49" charset="-122"/>
                <a:ea typeface="黑体" panose="02010609060101010101" pitchFamily="49" charset="-122"/>
              </a:rPr>
              <a:t>1.</a:t>
            </a:r>
            <a:r>
              <a:rPr lang="zh-CN" altLang="en-US" sz="2800" b="1">
                <a:solidFill>
                  <a:srgbClr val="FF0000"/>
                </a:solidFill>
                <a:latin typeface="黑体" panose="02010609060101010101" pitchFamily="49" charset="-122"/>
                <a:ea typeface="黑体" panose="02010609060101010101" pitchFamily="49" charset="-122"/>
              </a:rPr>
              <a:t>联系</a:t>
            </a:r>
            <a:r>
              <a:rPr lang="zh-CN" altLang="en-US"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a:latin typeface="黑体" panose="02010609060101010101" pitchFamily="49" charset="-122"/>
                <a:ea typeface="黑体" panose="02010609060101010101" pitchFamily="49" charset="-122"/>
              </a:rPr>
              <a:t>邻接表中每个链表对应于邻接矩阵中的一行，</a:t>
            </a:r>
            <a:endParaRPr lang="en-US" altLang="zh-CN" sz="2800" b="1">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sz="2800" b="1">
                <a:latin typeface="黑体" panose="02010609060101010101" pitchFamily="49" charset="-122"/>
                <a:ea typeface="黑体" panose="02010609060101010101" pitchFamily="49" charset="-122"/>
              </a:rPr>
              <a:t>邻接表第</a:t>
            </a:r>
            <a:r>
              <a:rPr lang="en-US" altLang="zh-CN" sz="2800" b="1">
                <a:latin typeface="黑体" panose="02010609060101010101" pitchFamily="49" charset="-122"/>
                <a:ea typeface="黑体" panose="02010609060101010101" pitchFamily="49" charset="-122"/>
              </a:rPr>
              <a:t>i</a:t>
            </a:r>
            <a:r>
              <a:rPr lang="zh-CN" altLang="en-US" sz="2800" b="1">
                <a:latin typeface="黑体" panose="02010609060101010101" pitchFamily="49" charset="-122"/>
                <a:ea typeface="黑体" panose="02010609060101010101" pitchFamily="49" charset="-122"/>
              </a:rPr>
              <a:t>个链表中结点个数等于邻接矩阵对应行中非零元素的个数。</a:t>
            </a:r>
            <a:endParaRPr lang="en-US" altLang="zh-CN" sz="2800" b="1">
              <a:latin typeface="黑体" panose="02010609060101010101" pitchFamily="49" charset="-122"/>
              <a:ea typeface="黑体" panose="02010609060101010101" pitchFamily="49" charset="-122"/>
            </a:endParaRPr>
          </a:p>
          <a:p>
            <a:pPr eaLnBrk="1" hangingPunct="1">
              <a:spcBef>
                <a:spcPct val="0"/>
              </a:spcBef>
              <a:buClrTx/>
              <a:buSzTx/>
              <a:buFontTx/>
              <a:buNone/>
            </a:pPr>
            <a:endParaRPr lang="zh-CN" altLang="en-US" sz="2800" b="1">
              <a:latin typeface="黑体" panose="02010609060101010101" pitchFamily="49" charset="-122"/>
              <a:ea typeface="黑体" panose="02010609060101010101" pitchFamily="49" charset="-122"/>
            </a:endParaRPr>
          </a:p>
          <a:p>
            <a:pPr eaLnBrk="1" hangingPunct="1">
              <a:buClrTx/>
              <a:buSzTx/>
              <a:buFontTx/>
              <a:buNone/>
            </a:pPr>
            <a:r>
              <a:rPr lang="en-US" altLang="zh-CN" sz="2800" b="1">
                <a:latin typeface="黑体" panose="02010609060101010101" pitchFamily="49" charset="-122"/>
                <a:ea typeface="黑体" panose="02010609060101010101" pitchFamily="49" charset="-122"/>
              </a:rPr>
              <a:t>2.</a:t>
            </a:r>
            <a:r>
              <a:rPr lang="zh-CN" altLang="en-US" sz="2800" b="1">
                <a:solidFill>
                  <a:srgbClr val="FF0000"/>
                </a:solidFill>
                <a:latin typeface="黑体" panose="02010609060101010101" pitchFamily="49" charset="-122"/>
                <a:ea typeface="黑体" panose="02010609060101010101" pitchFamily="49" charset="-122"/>
              </a:rPr>
              <a:t>区别</a:t>
            </a:r>
            <a:r>
              <a:rPr lang="zh-CN" altLang="en-US" sz="2800" b="1">
                <a:latin typeface="黑体" panose="02010609060101010101" pitchFamily="49" charset="-122"/>
                <a:ea typeface="黑体" panose="02010609060101010101" pitchFamily="49" charset="-122"/>
              </a:rPr>
              <a:t>：</a:t>
            </a:r>
          </a:p>
          <a:p>
            <a:pPr eaLnBrk="1" hangingPunct="1">
              <a:spcBef>
                <a:spcPct val="0"/>
              </a:spcBef>
              <a:buClrTx/>
              <a:buSzTx/>
              <a:buFont typeface="Wingdings" panose="05000000000000000000" pitchFamily="2" charset="2"/>
              <a:buChar char="Ø"/>
            </a:pPr>
            <a:r>
              <a:rPr lang="zh-CN" altLang="en-US" sz="2800" b="1">
                <a:latin typeface="黑体" panose="02010609060101010101" pitchFamily="49" charset="-122"/>
                <a:ea typeface="黑体" panose="02010609060101010101" pitchFamily="49" charset="-122"/>
              </a:rPr>
              <a:t>对于任一确定的无向图，邻接矩阵是唯一的（行列号与顶点编号一致），但邻接表不唯一（链接次序与顶点编号无关）。</a:t>
            </a:r>
          </a:p>
          <a:p>
            <a:pPr eaLnBrk="1" hangingPunct="1">
              <a:spcBef>
                <a:spcPct val="0"/>
              </a:spcBef>
              <a:buClrTx/>
              <a:buSzTx/>
              <a:buFont typeface="Wingdings" panose="05000000000000000000" pitchFamily="2" charset="2"/>
              <a:buChar char="Ø"/>
            </a:pPr>
            <a:r>
              <a:rPr lang="zh-CN" altLang="en-US" sz="2800" b="1">
                <a:latin typeface="黑体" panose="02010609060101010101" pitchFamily="49" charset="-122"/>
                <a:ea typeface="黑体" panose="02010609060101010101" pitchFamily="49" charset="-122"/>
              </a:rPr>
              <a:t>邻接矩阵的空间复杂度为</a:t>
            </a:r>
            <a:r>
              <a:rPr lang="en-US" altLang="zh-CN" sz="2800" b="1">
                <a:latin typeface="黑体" panose="02010609060101010101" pitchFamily="49" charset="-122"/>
                <a:ea typeface="黑体" panose="02010609060101010101" pitchFamily="49" charset="-122"/>
              </a:rPr>
              <a:t>O(n</a:t>
            </a:r>
            <a:r>
              <a:rPr lang="en-US" altLang="zh-CN" sz="2800" b="1" baseline="30000">
                <a:latin typeface="黑体" panose="02010609060101010101" pitchFamily="49" charset="-122"/>
                <a:ea typeface="黑体" panose="02010609060101010101" pitchFamily="49" charset="-122"/>
              </a:rPr>
              <a:t>2</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而邻接表的空间复杂度为</a:t>
            </a:r>
            <a:r>
              <a:rPr lang="en-US" altLang="zh-CN" sz="2800" b="1">
                <a:latin typeface="黑体" panose="02010609060101010101" pitchFamily="49" charset="-122"/>
                <a:ea typeface="黑体" panose="02010609060101010101" pitchFamily="49" charset="-122"/>
              </a:rPr>
              <a:t>O(n+e)</a:t>
            </a:r>
            <a:r>
              <a:rPr lang="zh-CN" altLang="en-US" sz="2800" b="1">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99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599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599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5990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5990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599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928E06FE-66A4-4AAA-9047-42C10193EC95}"/>
              </a:ext>
            </a:extLst>
          </p:cNvPr>
          <p:cNvSpPr>
            <a:spLocks noGrp="1"/>
          </p:cNvSpPr>
          <p:nvPr>
            <p:ph type="sldNum" sz="quarter" idx="4294967295"/>
          </p:nvPr>
        </p:nvSpPr>
        <p:spPr bwMode="auto">
          <a:xfrm>
            <a:off x="8482013" y="6400800"/>
            <a:ext cx="6619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1E171EDD-2D2D-421F-9321-E2D17D1595CD}"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38</a:t>
            </a:fld>
            <a:endParaRPr lang="en-US" altLang="zh-CN" sz="2400">
              <a:latin typeface="黑体" panose="02010609060101010101" pitchFamily="49" charset="-122"/>
              <a:ea typeface="黑体" panose="02010609060101010101" pitchFamily="49" charset="-122"/>
            </a:endParaRPr>
          </a:p>
        </p:txBody>
      </p:sp>
      <p:sp>
        <p:nvSpPr>
          <p:cNvPr id="56323" name="Rectangle 2">
            <a:extLst>
              <a:ext uri="{FF2B5EF4-FFF2-40B4-BE49-F238E27FC236}">
                <a16:creationId xmlns:a16="http://schemas.microsoft.com/office/drawing/2014/main" id="{1B75F3E7-871B-4261-A9E4-33236AF3CBEC}"/>
              </a:ext>
            </a:extLst>
          </p:cNvPr>
          <p:cNvSpPr>
            <a:spLocks noGrp="1" noChangeArrowheads="1"/>
          </p:cNvSpPr>
          <p:nvPr>
            <p:ph type="title"/>
          </p:nvPr>
        </p:nvSpPr>
        <p:spPr>
          <a:xfrm>
            <a:off x="912813" y="214313"/>
            <a:ext cx="8231187" cy="608012"/>
          </a:xfrm>
        </p:spPr>
        <p:txBody>
          <a:bodyPr/>
          <a:lstStyle/>
          <a:p>
            <a:pPr marL="1047750" indent="-1047750" eaLnBrk="1" hangingPunct="1"/>
            <a:r>
              <a:rPr lang="zh-CN" altLang="en-US" sz="3200">
                <a:solidFill>
                  <a:schemeClr val="tx1"/>
                </a:solidFill>
                <a:latin typeface="黑体" panose="02010609060101010101" pitchFamily="49" charset="-122"/>
                <a:ea typeface="黑体" panose="02010609060101010101" pitchFamily="49" charset="-122"/>
              </a:rPr>
              <a:t>讨论：邻接表与邻接矩阵有什么</a:t>
            </a:r>
            <a:r>
              <a:rPr lang="zh-CN" altLang="en-US" sz="3200">
                <a:solidFill>
                  <a:srgbClr val="FF0000"/>
                </a:solidFill>
                <a:latin typeface="黑体" panose="02010609060101010101" pitchFamily="49" charset="-122"/>
                <a:ea typeface="黑体" panose="02010609060101010101" pitchFamily="49" charset="-122"/>
              </a:rPr>
              <a:t>异同</a:t>
            </a:r>
            <a:r>
              <a:rPr lang="zh-CN" altLang="en-US" sz="3200">
                <a:solidFill>
                  <a:schemeClr val="tx1"/>
                </a:solidFill>
                <a:latin typeface="黑体" panose="02010609060101010101" pitchFamily="49" charset="-122"/>
                <a:ea typeface="黑体" panose="02010609060101010101" pitchFamily="49" charset="-122"/>
              </a:rPr>
              <a:t>之处？</a:t>
            </a:r>
          </a:p>
        </p:txBody>
      </p:sp>
      <p:sp>
        <p:nvSpPr>
          <p:cNvPr id="599043" name="Text Box 3">
            <a:extLst>
              <a:ext uri="{FF2B5EF4-FFF2-40B4-BE49-F238E27FC236}">
                <a16:creationId xmlns:a16="http://schemas.microsoft.com/office/drawing/2014/main" id="{9E51A9BE-FEDF-4206-9E07-2CB683F1B061}"/>
              </a:ext>
            </a:extLst>
          </p:cNvPr>
          <p:cNvSpPr txBox="1">
            <a:spLocks noChangeArrowheads="1"/>
          </p:cNvSpPr>
          <p:nvPr/>
        </p:nvSpPr>
        <p:spPr bwMode="auto">
          <a:xfrm>
            <a:off x="500063" y="1428750"/>
            <a:ext cx="828675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800" b="1">
                <a:latin typeface="黑体" panose="02010609060101010101" pitchFamily="49" charset="-122"/>
                <a:ea typeface="黑体" panose="02010609060101010101" pitchFamily="49" charset="-122"/>
              </a:rPr>
              <a:t>3.</a:t>
            </a:r>
            <a:r>
              <a:rPr lang="zh-CN" altLang="en-US" sz="2800" b="1">
                <a:solidFill>
                  <a:srgbClr val="FF0000"/>
                </a:solidFill>
                <a:latin typeface="黑体" panose="02010609060101010101" pitchFamily="49" charset="-122"/>
                <a:ea typeface="黑体" panose="02010609060101010101" pitchFamily="49" charset="-122"/>
              </a:rPr>
              <a:t>用途</a:t>
            </a:r>
            <a:r>
              <a:rPr lang="zh-CN" altLang="en-US" sz="2800" b="1">
                <a:latin typeface="黑体" panose="02010609060101010101" pitchFamily="49" charset="-122"/>
                <a:ea typeface="黑体" panose="02010609060101010101" pitchFamily="49" charset="-122"/>
              </a:rPr>
              <a:t>：</a:t>
            </a:r>
          </a:p>
          <a:p>
            <a:pPr eaLnBrk="1" hangingPunct="1">
              <a:buClrTx/>
              <a:buSzTx/>
              <a:buFont typeface="Wingdings" panose="05000000000000000000" pitchFamily="2" charset="2"/>
              <a:buChar char="Ø"/>
            </a:pPr>
            <a:r>
              <a:rPr lang="zh-CN" altLang="en-US" sz="2800" b="1">
                <a:latin typeface="黑体" panose="02010609060101010101" pitchFamily="49" charset="-122"/>
                <a:ea typeface="黑体" panose="02010609060101010101" pitchFamily="49" charset="-122"/>
              </a:rPr>
              <a:t>邻接矩阵多用于稠密图的存储（</a:t>
            </a:r>
            <a:r>
              <a:rPr lang="en-US" altLang="zh-CN" sz="2800" b="1">
                <a:latin typeface="黑体" panose="02010609060101010101" pitchFamily="49" charset="-122"/>
                <a:ea typeface="黑体" panose="02010609060101010101" pitchFamily="49" charset="-122"/>
              </a:rPr>
              <a:t>e</a:t>
            </a:r>
            <a:r>
              <a:rPr lang="zh-CN" altLang="en-US" sz="2800" b="1">
                <a:latin typeface="黑体" panose="02010609060101010101" pitchFamily="49" charset="-122"/>
                <a:ea typeface="黑体" panose="02010609060101010101" pitchFamily="49" charset="-122"/>
              </a:rPr>
              <a:t>接近</a:t>
            </a:r>
            <a:r>
              <a:rPr lang="en-US" altLang="zh-CN" sz="2800" b="1">
                <a:latin typeface="黑体" panose="02010609060101010101" pitchFamily="49" charset="-122"/>
                <a:ea typeface="黑体" panose="02010609060101010101" pitchFamily="49" charset="-122"/>
              </a:rPr>
              <a:t>n(n-1)/2)</a:t>
            </a:r>
            <a:r>
              <a:rPr lang="zh-CN" altLang="en-US" sz="2800" b="1">
                <a:latin typeface="黑体" panose="02010609060101010101" pitchFamily="49" charset="-122"/>
                <a:ea typeface="黑体" panose="02010609060101010101" pitchFamily="49" charset="-122"/>
              </a:rPr>
              <a:t>；</a:t>
            </a:r>
          </a:p>
          <a:p>
            <a:pPr eaLnBrk="1" hangingPunct="1">
              <a:buClrTx/>
              <a:buSzTx/>
              <a:buFont typeface="Wingdings" panose="05000000000000000000" pitchFamily="2" charset="2"/>
              <a:buChar char="Ø"/>
            </a:pPr>
            <a:r>
              <a:rPr lang="zh-CN" altLang="en-US" sz="2800" b="1">
                <a:latin typeface="黑体" panose="02010609060101010101" pitchFamily="49" charset="-122"/>
                <a:ea typeface="黑体" panose="02010609060101010101" pitchFamily="49" charset="-122"/>
              </a:rPr>
              <a:t>邻接表多用于稀疏图的存储（</a:t>
            </a:r>
            <a:r>
              <a:rPr lang="en-US" altLang="zh-CN" sz="2800" b="1">
                <a:latin typeface="黑体" panose="02010609060101010101" pitchFamily="49" charset="-122"/>
                <a:ea typeface="黑体" panose="02010609060101010101" pitchFamily="49" charset="-122"/>
              </a:rPr>
              <a:t>e&lt;&lt;n</a:t>
            </a:r>
            <a:r>
              <a:rPr lang="en-US" altLang="zh-CN" sz="2800" b="1" baseline="30000">
                <a:latin typeface="黑体" panose="02010609060101010101" pitchFamily="49" charset="-122"/>
                <a:ea typeface="黑体" panose="02010609060101010101" pitchFamily="49" charset="-122"/>
              </a:rPr>
              <a:t>2</a:t>
            </a:r>
            <a:r>
              <a:rPr lang="en-US" altLang="zh-CN" sz="2800" b="1">
                <a:latin typeface="黑体" panose="02010609060101010101" pitchFamily="49" charset="-122"/>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599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599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599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1B80C61-962B-4AD5-A056-982B03049470}"/>
              </a:ext>
            </a:extLst>
          </p:cNvPr>
          <p:cNvSpPr>
            <a:spLocks noGrp="1" noChangeArrowheads="1"/>
          </p:cNvSpPr>
          <p:nvPr>
            <p:ph type="title"/>
          </p:nvPr>
        </p:nvSpPr>
        <p:spPr>
          <a:xfrm>
            <a:off x="457200" y="1981200"/>
            <a:ext cx="8153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a:t>
            </a:r>
            <a:r>
              <a:rPr lang="en-US" altLang="zh-CN" sz="3200">
                <a:latin typeface="黑体" panose="02010609060101010101" pitchFamily="49" charset="-122"/>
                <a:ea typeface="黑体" panose="02010609060101010101" pitchFamily="49" charset="-122"/>
              </a:rPr>
              <a:t>Orthogonal List</a:t>
            </a:r>
            <a:r>
              <a:rPr lang="zh-CN" altLang="en-US"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8604C772-FC5D-4C38-8ECE-2BF77D76848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3E1CFD0-ADC3-4AEC-BA5B-87E878759A10}" type="slidenum">
              <a:rPr lang="zh-CN" altLang="en-US" sz="2400"/>
              <a:pPr algn="r" eaLnBrk="1" hangingPunct="1">
                <a:spcBef>
                  <a:spcPct val="50000"/>
                </a:spcBef>
                <a:buClrTx/>
                <a:buSzTx/>
                <a:buFontTx/>
                <a:buNone/>
              </a:pPr>
              <a:t>39</a:t>
            </a:fld>
            <a:endParaRPr lang="en-US" altLang="zh-CN" sz="2400"/>
          </a:p>
        </p:txBody>
      </p:sp>
      <p:sp>
        <p:nvSpPr>
          <p:cNvPr id="57348" name="Text Box 4">
            <a:extLst>
              <a:ext uri="{FF2B5EF4-FFF2-40B4-BE49-F238E27FC236}">
                <a16:creationId xmlns:a16="http://schemas.microsoft.com/office/drawing/2014/main" id="{692D988C-1561-45D1-8CB5-EC199B1DF4F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57349" name="Rectangle 5">
            <a:extLst>
              <a:ext uri="{FF2B5EF4-FFF2-40B4-BE49-F238E27FC236}">
                <a16:creationId xmlns:a16="http://schemas.microsoft.com/office/drawing/2014/main" id="{DE8FC200-FD5E-4481-8232-6688F83FC888}"/>
              </a:ext>
            </a:extLst>
          </p:cNvPr>
          <p:cNvSpPr>
            <a:spLocks noGrp="1" noChangeArrowheads="1"/>
          </p:cNvSpPr>
          <p:nvPr>
            <p:ph type="body" idx="1"/>
          </p:nvPr>
        </p:nvSpPr>
        <p:spPr>
          <a:xfrm>
            <a:off x="381000" y="2819400"/>
            <a:ext cx="7977188" cy="1966913"/>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十字链表是</a:t>
            </a:r>
            <a:r>
              <a:rPr lang="zh-CN" altLang="en-US" b="1">
                <a:solidFill>
                  <a:srgbClr val="FF0000"/>
                </a:solidFill>
                <a:latin typeface="黑体" panose="02010609060101010101" pitchFamily="49" charset="-122"/>
                <a:ea typeface="黑体" panose="02010609060101010101" pitchFamily="49" charset="-122"/>
              </a:rPr>
              <a:t>有向图</a:t>
            </a:r>
            <a:r>
              <a:rPr lang="zh-CN" altLang="en-US" b="1">
                <a:latin typeface="黑体" panose="02010609060101010101" pitchFamily="49" charset="-122"/>
                <a:ea typeface="黑体" panose="02010609060101010101" pitchFamily="49" charset="-122"/>
              </a:rPr>
              <a:t>的另一种存储结构</a:t>
            </a:r>
          </a:p>
          <a:p>
            <a:pPr eaLnBrk="1" hangingPunct="1">
              <a:spcBef>
                <a:spcPct val="30000"/>
              </a:spcBef>
            </a:pPr>
            <a:r>
              <a:rPr lang="zh-CN" altLang="en-US" b="1">
                <a:latin typeface="黑体" panose="02010609060101010101" pitchFamily="49" charset="-122"/>
                <a:ea typeface="黑体" panose="02010609060101010101" pitchFamily="49" charset="-122"/>
              </a:rPr>
              <a:t>十字链表是将有向图的</a:t>
            </a:r>
            <a:r>
              <a:rPr lang="zh-CN" altLang="en-US" b="1">
                <a:solidFill>
                  <a:srgbClr val="FF0000"/>
                </a:solidFill>
                <a:latin typeface="黑体" panose="02010609060101010101" pitchFamily="49" charset="-122"/>
                <a:ea typeface="黑体" panose="02010609060101010101" pitchFamily="49" charset="-122"/>
              </a:rPr>
              <a:t>邻接表</a:t>
            </a:r>
            <a:r>
              <a:rPr lang="zh-CN" altLang="en-US" b="1">
                <a:latin typeface="黑体" panose="02010609060101010101" pitchFamily="49" charset="-122"/>
                <a:ea typeface="黑体" panose="02010609060101010101" pitchFamily="49" charset="-122"/>
              </a:rPr>
              <a:t>和</a:t>
            </a:r>
            <a:r>
              <a:rPr lang="zh-CN" altLang="en-US" b="1">
                <a:solidFill>
                  <a:srgbClr val="FF0000"/>
                </a:solidFill>
                <a:latin typeface="黑体" panose="02010609060101010101" pitchFamily="49" charset="-122"/>
                <a:ea typeface="黑体" panose="02010609060101010101" pitchFamily="49" charset="-122"/>
              </a:rPr>
              <a:t>逆邻接表</a:t>
            </a:r>
            <a:r>
              <a:rPr lang="zh-CN" altLang="en-US" b="1">
                <a:latin typeface="黑体" panose="02010609060101010101" pitchFamily="49" charset="-122"/>
                <a:ea typeface="黑体" panose="02010609060101010101" pitchFamily="49" charset="-122"/>
              </a:rPr>
              <a:t>结合起来的一种存储结构</a:t>
            </a:r>
          </a:p>
        </p:txBody>
      </p:sp>
      <p:sp>
        <p:nvSpPr>
          <p:cNvPr id="57350" name="Rectangle 6">
            <a:extLst>
              <a:ext uri="{FF2B5EF4-FFF2-40B4-BE49-F238E27FC236}">
                <a16:creationId xmlns:a16="http://schemas.microsoft.com/office/drawing/2014/main" id="{7E7350A9-20B5-47EC-A656-CEE3766476D4}"/>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rgbClr val="333399"/>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886DC60-F9DD-4B71-BA7B-E6F2C877978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二、无向图(完全图</a:t>
            </a:r>
            <a:r>
              <a:rPr lang="en-US" altLang="zh-CN" sz="3200">
                <a:latin typeface="黑体" panose="02010609060101010101" pitchFamily="49" charset="-122"/>
                <a:ea typeface="黑体" panose="02010609060101010101" pitchFamily="49" charset="-122"/>
              </a:rPr>
              <a:t>)</a:t>
            </a:r>
          </a:p>
        </p:txBody>
      </p:sp>
      <p:sp>
        <p:nvSpPr>
          <p:cNvPr id="9219" name="Text Box 3">
            <a:extLst>
              <a:ext uri="{FF2B5EF4-FFF2-40B4-BE49-F238E27FC236}">
                <a16:creationId xmlns:a16="http://schemas.microsoft.com/office/drawing/2014/main" id="{3234ED62-19CB-4EEE-A203-1E7C9DDD416D}"/>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8A5D385-1061-4AB0-82DC-204E760119AB}" type="slidenum">
              <a:rPr lang="zh-CN" altLang="en-US" sz="2400"/>
              <a:pPr algn="r" eaLnBrk="1" hangingPunct="1">
                <a:spcBef>
                  <a:spcPct val="50000"/>
                </a:spcBef>
                <a:buClrTx/>
                <a:buSzTx/>
                <a:buFontTx/>
                <a:buNone/>
              </a:pPr>
              <a:t>4</a:t>
            </a:fld>
            <a:endParaRPr lang="en-US" altLang="zh-CN" sz="2400"/>
          </a:p>
        </p:txBody>
      </p:sp>
      <p:sp>
        <p:nvSpPr>
          <p:cNvPr id="9220" name="Text Box 4">
            <a:extLst>
              <a:ext uri="{FF2B5EF4-FFF2-40B4-BE49-F238E27FC236}">
                <a16:creationId xmlns:a16="http://schemas.microsoft.com/office/drawing/2014/main" id="{90184098-4D3F-4E39-B19A-0BE0C6C5ED7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9221" name="Rectangle 5">
            <a:extLst>
              <a:ext uri="{FF2B5EF4-FFF2-40B4-BE49-F238E27FC236}">
                <a16:creationId xmlns:a16="http://schemas.microsoft.com/office/drawing/2014/main" id="{A3439359-DD75-4CB7-93E0-342C3B484B3C}"/>
              </a:ext>
            </a:extLst>
          </p:cNvPr>
          <p:cNvSpPr>
            <a:spLocks noGrp="1" noChangeArrowheads="1"/>
          </p:cNvSpPr>
          <p:nvPr>
            <p:ph type="body" idx="1"/>
          </p:nvPr>
        </p:nvSpPr>
        <p:spPr>
          <a:xfrm>
            <a:off x="381000" y="2819400"/>
            <a:ext cx="8763000" cy="2514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如果无向图有</a:t>
            </a:r>
            <a:r>
              <a:rPr lang="en-US" altLang="zh-CN" b="1">
                <a:latin typeface="黑体" panose="02010609060101010101" pitchFamily="49" charset="-122"/>
                <a:ea typeface="黑体" panose="02010609060101010101" pitchFamily="49" charset="-122"/>
              </a:rPr>
              <a:t>n(n-1)/2</a:t>
            </a:r>
            <a:r>
              <a:rPr lang="zh-CN" altLang="en-US" b="1">
                <a:latin typeface="黑体" panose="02010609060101010101" pitchFamily="49" charset="-122"/>
                <a:ea typeface="黑体" panose="02010609060101010101" pitchFamily="49" charset="-122"/>
              </a:rPr>
              <a:t>条边，则称为无向完全图</a:t>
            </a:r>
            <a:endParaRPr lang="en-US" altLang="zh-CN" b="1">
              <a:latin typeface="黑体" panose="02010609060101010101" pitchFamily="49" charset="-122"/>
              <a:ea typeface="黑体" panose="02010609060101010101" pitchFamily="49" charset="-122"/>
            </a:endParaRPr>
          </a:p>
        </p:txBody>
      </p:sp>
      <p:sp>
        <p:nvSpPr>
          <p:cNvPr id="9222" name="Rectangle 6">
            <a:extLst>
              <a:ext uri="{FF2B5EF4-FFF2-40B4-BE49-F238E27FC236}">
                <a16:creationId xmlns:a16="http://schemas.microsoft.com/office/drawing/2014/main" id="{D80B2D52-2540-4EFD-9B85-8BB01696085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9223" name="Group 37">
            <a:extLst>
              <a:ext uri="{FF2B5EF4-FFF2-40B4-BE49-F238E27FC236}">
                <a16:creationId xmlns:a16="http://schemas.microsoft.com/office/drawing/2014/main" id="{FF11DF2B-09C1-4471-B955-4AD450BF1456}"/>
              </a:ext>
            </a:extLst>
          </p:cNvPr>
          <p:cNvGrpSpPr>
            <a:grpSpLocks/>
          </p:cNvGrpSpPr>
          <p:nvPr/>
        </p:nvGrpSpPr>
        <p:grpSpPr bwMode="auto">
          <a:xfrm>
            <a:off x="2895600" y="4191000"/>
            <a:ext cx="2895600" cy="2286000"/>
            <a:chOff x="1536" y="2688"/>
            <a:chExt cx="1824" cy="1440"/>
          </a:xfrm>
        </p:grpSpPr>
        <p:sp>
          <p:nvSpPr>
            <p:cNvPr id="9224" name="Line 8">
              <a:extLst>
                <a:ext uri="{FF2B5EF4-FFF2-40B4-BE49-F238E27FC236}">
                  <a16:creationId xmlns:a16="http://schemas.microsoft.com/office/drawing/2014/main" id="{70D49F9A-6A88-42DC-9192-7C3E843775D0}"/>
                </a:ext>
              </a:extLst>
            </p:cNvPr>
            <p:cNvSpPr>
              <a:spLocks noChangeShapeType="1"/>
            </p:cNvSpPr>
            <p:nvPr/>
          </p:nvSpPr>
          <p:spPr bwMode="auto">
            <a:xfrm flipH="1">
              <a:off x="2160" y="2837"/>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25" name="Line 9">
              <a:extLst>
                <a:ext uri="{FF2B5EF4-FFF2-40B4-BE49-F238E27FC236}">
                  <a16:creationId xmlns:a16="http://schemas.microsoft.com/office/drawing/2014/main" id="{8232800D-5DBA-4ECB-8E63-CC3775D38545}"/>
                </a:ext>
              </a:extLst>
            </p:cNvPr>
            <p:cNvSpPr>
              <a:spLocks noChangeShapeType="1"/>
            </p:cNvSpPr>
            <p:nvPr/>
          </p:nvSpPr>
          <p:spPr bwMode="auto">
            <a:xfrm>
              <a:off x="2832" y="2933"/>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26" name="Line 10">
              <a:extLst>
                <a:ext uri="{FF2B5EF4-FFF2-40B4-BE49-F238E27FC236}">
                  <a16:creationId xmlns:a16="http://schemas.microsoft.com/office/drawing/2014/main" id="{CB431387-D783-4A88-B029-6731ED76F35F}"/>
                </a:ext>
              </a:extLst>
            </p:cNvPr>
            <p:cNvSpPr>
              <a:spLocks noChangeShapeType="1"/>
            </p:cNvSpPr>
            <p:nvPr/>
          </p:nvSpPr>
          <p:spPr bwMode="auto">
            <a:xfrm>
              <a:off x="2880" y="2885"/>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27" name="Line 11">
              <a:extLst>
                <a:ext uri="{FF2B5EF4-FFF2-40B4-BE49-F238E27FC236}">
                  <a16:creationId xmlns:a16="http://schemas.microsoft.com/office/drawing/2014/main" id="{A0F20EE5-A5BC-469A-851A-A90701534D93}"/>
                </a:ext>
              </a:extLst>
            </p:cNvPr>
            <p:cNvSpPr>
              <a:spLocks noChangeShapeType="1"/>
            </p:cNvSpPr>
            <p:nvPr/>
          </p:nvSpPr>
          <p:spPr bwMode="auto">
            <a:xfrm flipH="1">
              <a:off x="1728" y="2885"/>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28" name="Line 12">
              <a:extLst>
                <a:ext uri="{FF2B5EF4-FFF2-40B4-BE49-F238E27FC236}">
                  <a16:creationId xmlns:a16="http://schemas.microsoft.com/office/drawing/2014/main" id="{DCA40528-3C85-4600-BC5C-19E7DA5205B0}"/>
                </a:ext>
              </a:extLst>
            </p:cNvPr>
            <p:cNvSpPr>
              <a:spLocks noChangeShapeType="1"/>
            </p:cNvSpPr>
            <p:nvPr/>
          </p:nvSpPr>
          <p:spPr bwMode="auto">
            <a:xfrm flipH="1" flipV="1">
              <a:off x="2016" y="2933"/>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29" name="Line 13">
              <a:extLst>
                <a:ext uri="{FF2B5EF4-FFF2-40B4-BE49-F238E27FC236}">
                  <a16:creationId xmlns:a16="http://schemas.microsoft.com/office/drawing/2014/main" id="{C7AB8DCE-178E-4285-B3B3-C7677ED13CE9}"/>
                </a:ext>
              </a:extLst>
            </p:cNvPr>
            <p:cNvSpPr>
              <a:spLocks noChangeShapeType="1"/>
            </p:cNvSpPr>
            <p:nvPr/>
          </p:nvSpPr>
          <p:spPr bwMode="auto">
            <a:xfrm flipH="1" flipV="1">
              <a:off x="2064" y="2885"/>
              <a:ext cx="1104" cy="52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0" name="Line 14">
              <a:extLst>
                <a:ext uri="{FF2B5EF4-FFF2-40B4-BE49-F238E27FC236}">
                  <a16:creationId xmlns:a16="http://schemas.microsoft.com/office/drawing/2014/main" id="{A0E263CA-2949-470D-B9FC-8B0C39572EEE}"/>
                </a:ext>
              </a:extLst>
            </p:cNvPr>
            <p:cNvSpPr>
              <a:spLocks noChangeShapeType="1"/>
            </p:cNvSpPr>
            <p:nvPr/>
          </p:nvSpPr>
          <p:spPr bwMode="auto">
            <a:xfrm flipH="1" flipV="1">
              <a:off x="1680" y="3509"/>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1" name="Line 15">
              <a:extLst>
                <a:ext uri="{FF2B5EF4-FFF2-40B4-BE49-F238E27FC236}">
                  <a16:creationId xmlns:a16="http://schemas.microsoft.com/office/drawing/2014/main" id="{5BDC6B52-CDFB-45DD-9DD3-A9950BDC2996}"/>
                </a:ext>
              </a:extLst>
            </p:cNvPr>
            <p:cNvSpPr>
              <a:spLocks noChangeShapeType="1"/>
            </p:cNvSpPr>
            <p:nvPr/>
          </p:nvSpPr>
          <p:spPr bwMode="auto">
            <a:xfrm flipH="1">
              <a:off x="2064" y="3989"/>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2" name="Line 16">
              <a:extLst>
                <a:ext uri="{FF2B5EF4-FFF2-40B4-BE49-F238E27FC236}">
                  <a16:creationId xmlns:a16="http://schemas.microsoft.com/office/drawing/2014/main" id="{86B5ECFE-D4FF-4821-9843-96FA2A23088E}"/>
                </a:ext>
              </a:extLst>
            </p:cNvPr>
            <p:cNvSpPr>
              <a:spLocks noChangeShapeType="1"/>
            </p:cNvSpPr>
            <p:nvPr/>
          </p:nvSpPr>
          <p:spPr bwMode="auto">
            <a:xfrm flipH="1">
              <a:off x="2112" y="3461"/>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3" name="Line 17">
              <a:extLst>
                <a:ext uri="{FF2B5EF4-FFF2-40B4-BE49-F238E27FC236}">
                  <a16:creationId xmlns:a16="http://schemas.microsoft.com/office/drawing/2014/main" id="{B8D4795E-33CD-4730-B5BF-2EC8A0DF8E7F}"/>
                </a:ext>
              </a:extLst>
            </p:cNvPr>
            <p:cNvSpPr>
              <a:spLocks noChangeShapeType="1"/>
            </p:cNvSpPr>
            <p:nvPr/>
          </p:nvSpPr>
          <p:spPr bwMode="auto">
            <a:xfrm flipH="1">
              <a:off x="2880" y="3509"/>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4" name="Line 25">
              <a:extLst>
                <a:ext uri="{FF2B5EF4-FFF2-40B4-BE49-F238E27FC236}">
                  <a16:creationId xmlns:a16="http://schemas.microsoft.com/office/drawing/2014/main" id="{33E42EDD-6564-4B7E-8518-5D57C80D0D11}"/>
                </a:ext>
              </a:extLst>
            </p:cNvPr>
            <p:cNvSpPr>
              <a:spLocks noChangeShapeType="1"/>
            </p:cNvSpPr>
            <p:nvPr/>
          </p:nvSpPr>
          <p:spPr bwMode="auto">
            <a:xfrm flipH="1" flipV="1">
              <a:off x="2016" y="2880"/>
              <a:ext cx="816" cy="110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5" name="Line 26">
              <a:extLst>
                <a:ext uri="{FF2B5EF4-FFF2-40B4-BE49-F238E27FC236}">
                  <a16:creationId xmlns:a16="http://schemas.microsoft.com/office/drawing/2014/main" id="{F4A0C047-58FE-4841-BBC4-70C1500E1F26}"/>
                </a:ext>
              </a:extLst>
            </p:cNvPr>
            <p:cNvSpPr>
              <a:spLocks noChangeShapeType="1"/>
            </p:cNvSpPr>
            <p:nvPr/>
          </p:nvSpPr>
          <p:spPr bwMode="auto">
            <a:xfrm flipV="1">
              <a:off x="2064" y="2880"/>
              <a:ext cx="768" cy="105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6" name="Line 27">
              <a:extLst>
                <a:ext uri="{FF2B5EF4-FFF2-40B4-BE49-F238E27FC236}">
                  <a16:creationId xmlns:a16="http://schemas.microsoft.com/office/drawing/2014/main" id="{0806C6C9-07E5-482D-9075-76AE1CC5031E}"/>
                </a:ext>
              </a:extLst>
            </p:cNvPr>
            <p:cNvSpPr>
              <a:spLocks noChangeShapeType="1"/>
            </p:cNvSpPr>
            <p:nvPr/>
          </p:nvSpPr>
          <p:spPr bwMode="auto">
            <a:xfrm flipH="1">
              <a:off x="1728" y="2880"/>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7" name="Line 28">
              <a:extLst>
                <a:ext uri="{FF2B5EF4-FFF2-40B4-BE49-F238E27FC236}">
                  <a16:creationId xmlns:a16="http://schemas.microsoft.com/office/drawing/2014/main" id="{8830675A-EF95-4C90-9B01-FC62607B1560}"/>
                </a:ext>
              </a:extLst>
            </p:cNvPr>
            <p:cNvSpPr>
              <a:spLocks noChangeShapeType="1"/>
            </p:cNvSpPr>
            <p:nvPr/>
          </p:nvSpPr>
          <p:spPr bwMode="auto">
            <a:xfrm flipH="1" flipV="1">
              <a:off x="1728" y="3456"/>
              <a:ext cx="144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38" name="Line 29">
              <a:extLst>
                <a:ext uri="{FF2B5EF4-FFF2-40B4-BE49-F238E27FC236}">
                  <a16:creationId xmlns:a16="http://schemas.microsoft.com/office/drawing/2014/main" id="{FF457D7C-BDEA-45DC-AADA-A42A5C73C9F1}"/>
                </a:ext>
              </a:extLst>
            </p:cNvPr>
            <p:cNvSpPr>
              <a:spLocks noChangeShapeType="1"/>
            </p:cNvSpPr>
            <p:nvPr/>
          </p:nvSpPr>
          <p:spPr bwMode="auto">
            <a:xfrm flipH="1" flipV="1">
              <a:off x="1728" y="3504"/>
              <a:ext cx="100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9239" name="Group 30">
              <a:extLst>
                <a:ext uri="{FF2B5EF4-FFF2-40B4-BE49-F238E27FC236}">
                  <a16:creationId xmlns:a16="http://schemas.microsoft.com/office/drawing/2014/main" id="{21090900-E558-4A81-91D9-BC5FF9C5E182}"/>
                </a:ext>
              </a:extLst>
            </p:cNvPr>
            <p:cNvGrpSpPr>
              <a:grpSpLocks/>
            </p:cNvGrpSpPr>
            <p:nvPr/>
          </p:nvGrpSpPr>
          <p:grpSpPr bwMode="auto">
            <a:xfrm>
              <a:off x="1536" y="2688"/>
              <a:ext cx="1824" cy="1440"/>
              <a:chOff x="3648" y="2880"/>
              <a:chExt cx="1824" cy="1440"/>
            </a:xfrm>
          </p:grpSpPr>
          <p:sp>
            <p:nvSpPr>
              <p:cNvPr id="9240" name="Oval 31">
                <a:extLst>
                  <a:ext uri="{FF2B5EF4-FFF2-40B4-BE49-F238E27FC236}">
                    <a16:creationId xmlns:a16="http://schemas.microsoft.com/office/drawing/2014/main" id="{B9D65A38-5D16-44B5-A38F-8E6379F8E157}"/>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9241" name="Oval 32">
                <a:extLst>
                  <a:ext uri="{FF2B5EF4-FFF2-40B4-BE49-F238E27FC236}">
                    <a16:creationId xmlns:a16="http://schemas.microsoft.com/office/drawing/2014/main" id="{B2D94739-267D-4065-9FE6-5F0A590FC85B}"/>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9242" name="Oval 33">
                <a:extLst>
                  <a:ext uri="{FF2B5EF4-FFF2-40B4-BE49-F238E27FC236}">
                    <a16:creationId xmlns:a16="http://schemas.microsoft.com/office/drawing/2014/main" id="{5D53730B-6B1C-486F-84AC-C4A748A6F6E4}"/>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9243" name="Oval 34">
                <a:extLst>
                  <a:ext uri="{FF2B5EF4-FFF2-40B4-BE49-F238E27FC236}">
                    <a16:creationId xmlns:a16="http://schemas.microsoft.com/office/drawing/2014/main" id="{DC4AA012-3630-4C4C-94EE-64D89D62235B}"/>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9244" name="Oval 35">
                <a:extLst>
                  <a:ext uri="{FF2B5EF4-FFF2-40B4-BE49-F238E27FC236}">
                    <a16:creationId xmlns:a16="http://schemas.microsoft.com/office/drawing/2014/main" id="{27D0C383-8B3E-4CA0-80F6-2A0D9CE28C58}"/>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9245" name="Oval 36">
                <a:extLst>
                  <a:ext uri="{FF2B5EF4-FFF2-40B4-BE49-F238E27FC236}">
                    <a16:creationId xmlns:a16="http://schemas.microsoft.com/office/drawing/2014/main" id="{86AC6751-045B-4324-A43E-F69B820220C5}"/>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23C6D3B-A0DA-4DE1-A67D-EE7078095DA6}"/>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三、十字链表(结点结构)</a:t>
            </a:r>
          </a:p>
        </p:txBody>
      </p:sp>
      <p:sp>
        <p:nvSpPr>
          <p:cNvPr id="58371" name="Text Box 3">
            <a:extLst>
              <a:ext uri="{FF2B5EF4-FFF2-40B4-BE49-F238E27FC236}">
                <a16:creationId xmlns:a16="http://schemas.microsoft.com/office/drawing/2014/main" id="{936E38F3-EDD0-49B6-8A0F-8E07546EAAF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C283C48-F87C-49C3-B192-6A9660FFDE42}" type="slidenum">
              <a:rPr lang="zh-CN" altLang="en-US" sz="2400"/>
              <a:pPr algn="r" eaLnBrk="1" hangingPunct="1">
                <a:spcBef>
                  <a:spcPct val="50000"/>
                </a:spcBef>
                <a:buClrTx/>
                <a:buSzTx/>
                <a:buFontTx/>
                <a:buNone/>
              </a:pPr>
              <a:t>40</a:t>
            </a:fld>
            <a:endParaRPr lang="en-US" altLang="zh-CN" sz="2400"/>
          </a:p>
        </p:txBody>
      </p:sp>
      <p:sp>
        <p:nvSpPr>
          <p:cNvPr id="58372" name="Text Box 4">
            <a:extLst>
              <a:ext uri="{FF2B5EF4-FFF2-40B4-BE49-F238E27FC236}">
                <a16:creationId xmlns:a16="http://schemas.microsoft.com/office/drawing/2014/main" id="{D1016EF8-4562-4E71-A923-AA0035977C6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58373" name="Rectangle 5">
            <a:extLst>
              <a:ext uri="{FF2B5EF4-FFF2-40B4-BE49-F238E27FC236}">
                <a16:creationId xmlns:a16="http://schemas.microsoft.com/office/drawing/2014/main" id="{00E82149-489F-49BA-926F-3EA6D5E0DA1D}"/>
              </a:ext>
            </a:extLst>
          </p:cNvPr>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dirty="0">
                <a:solidFill>
                  <a:srgbClr val="FF0000"/>
                </a:solidFill>
                <a:latin typeface="黑体" panose="02010609060101010101" pitchFamily="49" charset="-122"/>
                <a:ea typeface="黑体" panose="02010609060101010101" pitchFamily="49" charset="-122"/>
              </a:rPr>
              <a:t>弧</a:t>
            </a:r>
            <a:r>
              <a:rPr lang="zh-CN" altLang="en-US" b="1" dirty="0">
                <a:latin typeface="黑体" panose="02010609060101010101" pitchFamily="49" charset="-122"/>
                <a:ea typeface="黑体" panose="02010609060101010101" pitchFamily="49" charset="-122"/>
              </a:rPr>
              <a:t>的结点结构</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tailvex</a:t>
            </a:r>
            <a:r>
              <a:rPr lang="en-US" altLang="zh-CN" b="1" dirty="0">
                <a:latin typeface="黑体" panose="02010609060101010101" pitchFamily="49" charset="-122"/>
                <a:ea typeface="黑体" panose="02010609060101010101" pitchFamily="49" charset="-122"/>
              </a:rPr>
              <a:t>;// </a:t>
            </a:r>
            <a:r>
              <a:rPr lang="zh-CN" altLang="en-US" b="1" dirty="0">
                <a:solidFill>
                  <a:srgbClr val="0070C0"/>
                </a:solidFill>
                <a:latin typeface="黑体" panose="02010609060101010101" pitchFamily="49" charset="-122"/>
                <a:ea typeface="黑体" panose="02010609060101010101" pitchFamily="49" charset="-122"/>
              </a:rPr>
              <a:t>弧尾</a:t>
            </a:r>
            <a:r>
              <a:rPr lang="zh-CN" altLang="en-US" b="1" dirty="0">
                <a:latin typeface="黑体" panose="02010609060101010101" pitchFamily="49" charset="-122"/>
                <a:ea typeface="黑体" panose="02010609060101010101" pitchFamily="49" charset="-122"/>
              </a:rPr>
              <a:t>顶点的位置</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headvex</a:t>
            </a:r>
            <a:r>
              <a:rPr lang="en-US" altLang="zh-CN" b="1" dirty="0">
                <a:latin typeface="黑体" panose="02010609060101010101" pitchFamily="49" charset="-122"/>
                <a:ea typeface="黑体" panose="02010609060101010101" pitchFamily="49" charset="-122"/>
              </a:rPr>
              <a:t>;// </a:t>
            </a:r>
            <a:r>
              <a:rPr lang="zh-CN" altLang="en-US" b="1" dirty="0">
                <a:solidFill>
                  <a:srgbClr val="009900"/>
                </a:solidFill>
                <a:latin typeface="黑体" panose="02010609060101010101" pitchFamily="49" charset="-122"/>
                <a:ea typeface="黑体" panose="02010609060101010101" pitchFamily="49" charset="-122"/>
              </a:rPr>
              <a:t>弧头</a:t>
            </a:r>
            <a:r>
              <a:rPr lang="zh-CN" altLang="en-US" b="1" dirty="0">
                <a:latin typeface="黑体" panose="02010609060101010101" pitchFamily="49" charset="-122"/>
                <a:ea typeface="黑体" panose="02010609060101010101" pitchFamily="49" charset="-122"/>
              </a:rPr>
              <a:t>顶点的位置</a:t>
            </a:r>
            <a:endParaRPr lang="en-US" altLang="zh-CN" b="1" dirty="0">
              <a:latin typeface="黑体" panose="02010609060101010101" pitchFamily="49" charset="-122"/>
              <a:ea typeface="黑体" panose="02010609060101010101" pitchFamily="49" charset="-122"/>
            </a:endParaRPr>
          </a:p>
          <a:p>
            <a:pPr eaLnBrk="1" hangingPunct="1">
              <a:spcBef>
                <a:spcPct val="0"/>
              </a:spcBef>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hlink</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指向</a:t>
            </a:r>
            <a:r>
              <a:rPr lang="zh-CN" altLang="en-US" b="1" dirty="0">
                <a:solidFill>
                  <a:srgbClr val="009900"/>
                </a:solidFill>
                <a:latin typeface="黑体" panose="02010609060101010101" pitchFamily="49" charset="-122"/>
                <a:ea typeface="黑体" panose="02010609060101010101" pitchFamily="49" charset="-122"/>
              </a:rPr>
              <a:t>弧头</a:t>
            </a:r>
            <a:r>
              <a:rPr lang="zh-CN" altLang="en-US" b="1" dirty="0">
                <a:latin typeface="黑体" panose="02010609060101010101" pitchFamily="49" charset="-122"/>
                <a:ea typeface="黑体" panose="02010609060101010101" pitchFamily="49" charset="-122"/>
              </a:rPr>
              <a:t>相同的下一条弧</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tlink</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指向</a:t>
            </a:r>
            <a:r>
              <a:rPr lang="zh-CN" altLang="en-US" b="1" dirty="0">
                <a:solidFill>
                  <a:srgbClr val="0070C0"/>
                </a:solidFill>
                <a:latin typeface="黑体" panose="02010609060101010101" pitchFamily="49" charset="-122"/>
                <a:ea typeface="黑体" panose="02010609060101010101" pitchFamily="49" charset="-122"/>
              </a:rPr>
              <a:t>弧尾</a:t>
            </a:r>
            <a:r>
              <a:rPr lang="zh-CN" altLang="en-US" b="1" dirty="0">
                <a:latin typeface="黑体" panose="02010609060101010101" pitchFamily="49" charset="-122"/>
                <a:ea typeface="黑体" panose="02010609060101010101" pitchFamily="49" charset="-122"/>
              </a:rPr>
              <a:t>相同的下一条弧</a:t>
            </a:r>
          </a:p>
          <a:p>
            <a:pPr eaLnBrk="1" hangingPunct="1">
              <a:spcBef>
                <a:spcPct val="0"/>
              </a:spcBef>
              <a:buFont typeface="Wingdings" panose="05000000000000000000" pitchFamily="2" charset="2"/>
              <a:buNone/>
            </a:pPr>
            <a:r>
              <a:rPr lang="en-US" altLang="zh-CN" b="1" dirty="0">
                <a:solidFill>
                  <a:srgbClr val="808080"/>
                </a:solidFill>
                <a:latin typeface="黑体" panose="02010609060101010101" pitchFamily="49" charset="-122"/>
                <a:ea typeface="黑体" panose="02010609060101010101" pitchFamily="49" charset="-122"/>
              </a:rPr>
              <a:t>  info;   // </a:t>
            </a:r>
            <a:r>
              <a:rPr lang="zh-CN" altLang="en-US" b="1" dirty="0">
                <a:solidFill>
                  <a:srgbClr val="808080"/>
                </a:solidFill>
                <a:latin typeface="黑体" panose="02010609060101010101" pitchFamily="49" charset="-122"/>
                <a:ea typeface="黑体" panose="02010609060101010101" pitchFamily="49" charset="-122"/>
              </a:rPr>
              <a:t>该弧相关信息的指针或权值</a:t>
            </a:r>
          </a:p>
        </p:txBody>
      </p:sp>
      <p:sp>
        <p:nvSpPr>
          <p:cNvPr id="58374" name="Rectangle 6">
            <a:extLst>
              <a:ext uri="{FF2B5EF4-FFF2-40B4-BE49-F238E27FC236}">
                <a16:creationId xmlns:a16="http://schemas.microsoft.com/office/drawing/2014/main" id="{3A75918F-051D-4AC3-AFF7-06BAADB8B49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58375" name="Group 7">
            <a:extLst>
              <a:ext uri="{FF2B5EF4-FFF2-40B4-BE49-F238E27FC236}">
                <a16:creationId xmlns:a16="http://schemas.microsoft.com/office/drawing/2014/main" id="{609E7C3B-F4C4-4BFE-9EF4-C99B59E18B57}"/>
              </a:ext>
            </a:extLst>
          </p:cNvPr>
          <p:cNvGrpSpPr>
            <a:grpSpLocks/>
          </p:cNvGrpSpPr>
          <p:nvPr/>
        </p:nvGrpSpPr>
        <p:grpSpPr bwMode="auto">
          <a:xfrm>
            <a:off x="1219200" y="6096000"/>
            <a:ext cx="6629400" cy="482600"/>
            <a:chOff x="1296" y="3840"/>
            <a:chExt cx="3648" cy="304"/>
          </a:xfrm>
        </p:grpSpPr>
        <p:sp>
          <p:nvSpPr>
            <p:cNvPr id="58376" name="Text Box 8">
              <a:extLst>
                <a:ext uri="{FF2B5EF4-FFF2-40B4-BE49-F238E27FC236}">
                  <a16:creationId xmlns:a16="http://schemas.microsoft.com/office/drawing/2014/main" id="{FC6ED5B8-FE92-4025-BE84-188A7AA048A4}"/>
                </a:ext>
              </a:extLst>
            </p:cNvPr>
            <p:cNvSpPr txBox="1">
              <a:spLocks noChangeArrowheads="1"/>
            </p:cNvSpPr>
            <p:nvPr/>
          </p:nvSpPr>
          <p:spPr bwMode="auto">
            <a:xfrm>
              <a:off x="1296" y="384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tailvex</a:t>
              </a:r>
            </a:p>
          </p:txBody>
        </p:sp>
        <p:sp>
          <p:nvSpPr>
            <p:cNvPr id="58377" name="Text Box 9">
              <a:extLst>
                <a:ext uri="{FF2B5EF4-FFF2-40B4-BE49-F238E27FC236}">
                  <a16:creationId xmlns:a16="http://schemas.microsoft.com/office/drawing/2014/main" id="{654C048A-BFE1-4734-AFDB-C552736953BB}"/>
                </a:ext>
              </a:extLst>
            </p:cNvPr>
            <p:cNvSpPr txBox="1">
              <a:spLocks noChangeArrowheads="1"/>
            </p:cNvSpPr>
            <p:nvPr/>
          </p:nvSpPr>
          <p:spPr bwMode="auto">
            <a:xfrm>
              <a:off x="2064" y="384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headvex</a:t>
              </a:r>
            </a:p>
          </p:txBody>
        </p:sp>
        <p:sp>
          <p:nvSpPr>
            <p:cNvPr id="58378" name="Text Box 10">
              <a:extLst>
                <a:ext uri="{FF2B5EF4-FFF2-40B4-BE49-F238E27FC236}">
                  <a16:creationId xmlns:a16="http://schemas.microsoft.com/office/drawing/2014/main" id="{AD754AC9-7AA4-4D20-B254-098BC8FE38AB}"/>
                </a:ext>
              </a:extLst>
            </p:cNvPr>
            <p:cNvSpPr txBox="1">
              <a:spLocks noChangeArrowheads="1"/>
            </p:cNvSpPr>
            <p:nvPr/>
          </p:nvSpPr>
          <p:spPr bwMode="auto">
            <a:xfrm>
              <a:off x="2832" y="384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hlink</a:t>
              </a:r>
            </a:p>
          </p:txBody>
        </p:sp>
        <p:sp>
          <p:nvSpPr>
            <p:cNvPr id="58379" name="Text Box 11">
              <a:extLst>
                <a:ext uri="{FF2B5EF4-FFF2-40B4-BE49-F238E27FC236}">
                  <a16:creationId xmlns:a16="http://schemas.microsoft.com/office/drawing/2014/main" id="{EC9E5D32-DDE6-4863-BC42-6B9AAAE106C2}"/>
                </a:ext>
              </a:extLst>
            </p:cNvPr>
            <p:cNvSpPr txBox="1">
              <a:spLocks noChangeArrowheads="1"/>
            </p:cNvSpPr>
            <p:nvPr/>
          </p:nvSpPr>
          <p:spPr bwMode="auto">
            <a:xfrm>
              <a:off x="3600" y="3840"/>
              <a:ext cx="768"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tlink</a:t>
              </a:r>
            </a:p>
          </p:txBody>
        </p:sp>
        <p:sp>
          <p:nvSpPr>
            <p:cNvPr id="58380" name="Text Box 12">
              <a:extLst>
                <a:ext uri="{FF2B5EF4-FFF2-40B4-BE49-F238E27FC236}">
                  <a16:creationId xmlns:a16="http://schemas.microsoft.com/office/drawing/2014/main" id="{25E66F80-9FBA-4D85-91FA-7F617545F485}"/>
                </a:ext>
              </a:extLst>
            </p:cNvPr>
            <p:cNvSpPr txBox="1">
              <a:spLocks noChangeArrowheads="1"/>
            </p:cNvSpPr>
            <p:nvPr/>
          </p:nvSpPr>
          <p:spPr bwMode="auto">
            <a:xfrm>
              <a:off x="4368" y="3840"/>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808080"/>
                  </a:solidFill>
                </a:rPr>
                <a:t>info</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EF19739-8B40-4B1F-8EE9-8205806794E2}"/>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三、十字链表(结点结构)</a:t>
            </a:r>
          </a:p>
        </p:txBody>
      </p:sp>
      <p:sp>
        <p:nvSpPr>
          <p:cNvPr id="60419" name="Text Box 3">
            <a:extLst>
              <a:ext uri="{FF2B5EF4-FFF2-40B4-BE49-F238E27FC236}">
                <a16:creationId xmlns:a16="http://schemas.microsoft.com/office/drawing/2014/main" id="{A16E44F8-6234-4D37-8486-C3E0E02DE16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D0B9BB-EA79-4079-8AD0-74269CCE1BC6}" type="slidenum">
              <a:rPr lang="zh-CN" altLang="en-US" sz="2400"/>
              <a:pPr algn="r" eaLnBrk="1" hangingPunct="1">
                <a:spcBef>
                  <a:spcPct val="50000"/>
                </a:spcBef>
                <a:buClrTx/>
                <a:buSzTx/>
                <a:buFontTx/>
                <a:buNone/>
              </a:pPr>
              <a:t>41</a:t>
            </a:fld>
            <a:endParaRPr lang="en-US" altLang="zh-CN" sz="2400"/>
          </a:p>
        </p:txBody>
      </p:sp>
      <p:sp>
        <p:nvSpPr>
          <p:cNvPr id="60420" name="Text Box 4">
            <a:extLst>
              <a:ext uri="{FF2B5EF4-FFF2-40B4-BE49-F238E27FC236}">
                <a16:creationId xmlns:a16="http://schemas.microsoft.com/office/drawing/2014/main" id="{1770A6B1-5254-4E44-9370-2406CB78358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0421" name="Rectangle 5">
            <a:extLst>
              <a:ext uri="{FF2B5EF4-FFF2-40B4-BE49-F238E27FC236}">
                <a16:creationId xmlns:a16="http://schemas.microsoft.com/office/drawing/2014/main" id="{CB0C816B-E537-4219-8661-202B62E8E9FC}"/>
              </a:ext>
            </a:extLst>
          </p:cNvPr>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dirty="0">
                <a:solidFill>
                  <a:srgbClr val="FF0000"/>
                </a:solidFill>
                <a:latin typeface="黑体" panose="02010609060101010101" pitchFamily="49" charset="-122"/>
                <a:ea typeface="黑体" panose="02010609060101010101" pitchFamily="49" charset="-122"/>
              </a:rPr>
              <a:t>顶</a:t>
            </a:r>
            <a:r>
              <a:rPr lang="zh-CN" altLang="en-US" b="1" dirty="0">
                <a:latin typeface="黑体" panose="02010609060101010101" pitchFamily="49" charset="-122"/>
                <a:ea typeface="黑体" panose="02010609060101010101" pitchFamily="49" charset="-122"/>
              </a:rPr>
              <a:t>点的结点结构</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data;    // </a:t>
            </a:r>
            <a:r>
              <a:rPr lang="zh-CN" altLang="en-US" b="1" dirty="0">
                <a:latin typeface="黑体" panose="02010609060101010101" pitchFamily="49" charset="-122"/>
                <a:ea typeface="黑体" panose="02010609060101010101" pitchFamily="49" charset="-122"/>
              </a:rPr>
              <a:t>顶点下标</a:t>
            </a:r>
          </a:p>
          <a:p>
            <a:pPr eaLnBrk="1" hangingPunct="1">
              <a:spcBef>
                <a:spcPct val="0"/>
              </a:spcBef>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firstin</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指向以顶点为</a:t>
            </a:r>
            <a:r>
              <a:rPr lang="zh-CN" altLang="en-US" b="1" dirty="0">
                <a:solidFill>
                  <a:srgbClr val="009900"/>
                </a:solidFill>
                <a:latin typeface="黑体" panose="02010609060101010101" pitchFamily="49" charset="-122"/>
                <a:ea typeface="黑体" panose="02010609060101010101" pitchFamily="49" charset="-122"/>
              </a:rPr>
              <a:t>弧头</a:t>
            </a:r>
            <a:r>
              <a:rPr lang="zh-CN" altLang="en-US" b="1" dirty="0">
                <a:latin typeface="黑体" panose="02010609060101010101" pitchFamily="49" charset="-122"/>
                <a:ea typeface="黑体" panose="02010609060101010101" pitchFamily="49" charset="-122"/>
              </a:rPr>
              <a:t>的第一个弧结点</a:t>
            </a:r>
          </a:p>
          <a:p>
            <a:pPr eaLnBrk="1" hangingPunct="1">
              <a:spcBef>
                <a:spcPct val="0"/>
              </a:spcBef>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firstout</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指向以顶点为</a:t>
            </a:r>
            <a:r>
              <a:rPr lang="zh-CN" altLang="en-US" b="1" dirty="0">
                <a:solidFill>
                  <a:srgbClr val="0070C0"/>
                </a:solidFill>
                <a:latin typeface="黑体" panose="02010609060101010101" pitchFamily="49" charset="-122"/>
                <a:ea typeface="黑体" panose="02010609060101010101" pitchFamily="49" charset="-122"/>
              </a:rPr>
              <a:t>弧尾</a:t>
            </a:r>
            <a:r>
              <a:rPr lang="zh-CN" altLang="en-US" b="1" dirty="0">
                <a:latin typeface="黑体" panose="02010609060101010101" pitchFamily="49" charset="-122"/>
                <a:ea typeface="黑体" panose="02010609060101010101" pitchFamily="49" charset="-122"/>
              </a:rPr>
              <a:t>的第一个弧结点</a:t>
            </a:r>
          </a:p>
        </p:txBody>
      </p:sp>
      <p:sp>
        <p:nvSpPr>
          <p:cNvPr id="60422" name="Rectangle 6">
            <a:extLst>
              <a:ext uri="{FF2B5EF4-FFF2-40B4-BE49-F238E27FC236}">
                <a16:creationId xmlns:a16="http://schemas.microsoft.com/office/drawing/2014/main" id="{CE9AAE60-6C91-4E3E-9AAD-79612281BC1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60423" name="Group 13">
            <a:extLst>
              <a:ext uri="{FF2B5EF4-FFF2-40B4-BE49-F238E27FC236}">
                <a16:creationId xmlns:a16="http://schemas.microsoft.com/office/drawing/2014/main" id="{17EB08A4-1483-412E-99D9-E0BC4A85D08F}"/>
              </a:ext>
            </a:extLst>
          </p:cNvPr>
          <p:cNvGrpSpPr>
            <a:grpSpLocks/>
          </p:cNvGrpSpPr>
          <p:nvPr/>
        </p:nvGrpSpPr>
        <p:grpSpPr bwMode="auto">
          <a:xfrm>
            <a:off x="1835696" y="5445224"/>
            <a:ext cx="4186238" cy="482600"/>
            <a:chOff x="768" y="3840"/>
            <a:chExt cx="2637" cy="304"/>
          </a:xfrm>
        </p:grpSpPr>
        <p:sp>
          <p:nvSpPr>
            <p:cNvPr id="60424" name="Text Box 8">
              <a:extLst>
                <a:ext uri="{FF2B5EF4-FFF2-40B4-BE49-F238E27FC236}">
                  <a16:creationId xmlns:a16="http://schemas.microsoft.com/office/drawing/2014/main" id="{8080E18C-F12F-4723-A468-4216658D3AFF}"/>
                </a:ext>
              </a:extLst>
            </p:cNvPr>
            <p:cNvSpPr txBox="1">
              <a:spLocks noChangeArrowheads="1"/>
            </p:cNvSpPr>
            <p:nvPr/>
          </p:nvSpPr>
          <p:spPr bwMode="auto">
            <a:xfrm>
              <a:off x="768" y="384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data</a:t>
              </a:r>
            </a:p>
          </p:txBody>
        </p:sp>
        <p:sp>
          <p:nvSpPr>
            <p:cNvPr id="60425" name="Text Box 9">
              <a:extLst>
                <a:ext uri="{FF2B5EF4-FFF2-40B4-BE49-F238E27FC236}">
                  <a16:creationId xmlns:a16="http://schemas.microsoft.com/office/drawing/2014/main" id="{0BD908DF-8E39-46DD-90E3-6B2B957BDD04}"/>
                </a:ext>
              </a:extLst>
            </p:cNvPr>
            <p:cNvSpPr txBox="1">
              <a:spLocks noChangeArrowheads="1"/>
            </p:cNvSpPr>
            <p:nvPr/>
          </p:nvSpPr>
          <p:spPr bwMode="auto">
            <a:xfrm>
              <a:off x="1647" y="384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firstin</a:t>
              </a:r>
            </a:p>
          </p:txBody>
        </p:sp>
        <p:sp>
          <p:nvSpPr>
            <p:cNvPr id="60426" name="Text Box 10">
              <a:extLst>
                <a:ext uri="{FF2B5EF4-FFF2-40B4-BE49-F238E27FC236}">
                  <a16:creationId xmlns:a16="http://schemas.microsoft.com/office/drawing/2014/main" id="{465B937F-E261-4DD1-B1DD-428BC1F36C71}"/>
                </a:ext>
              </a:extLst>
            </p:cNvPr>
            <p:cNvSpPr txBox="1">
              <a:spLocks noChangeArrowheads="1"/>
            </p:cNvSpPr>
            <p:nvPr/>
          </p:nvSpPr>
          <p:spPr bwMode="auto">
            <a:xfrm>
              <a:off x="2526" y="3840"/>
              <a:ext cx="879"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t>firstout</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FF64E5E-98BE-4CF0-8B65-AAC5947C094D}"/>
              </a:ext>
            </a:extLst>
          </p:cNvPr>
          <p:cNvSpPr>
            <a:spLocks noGrp="1" noChangeArrowheads="1"/>
          </p:cNvSpPr>
          <p:nvPr>
            <p:ph type="title"/>
          </p:nvPr>
        </p:nvSpPr>
        <p:spPr>
          <a:xfrm>
            <a:off x="457200" y="1981200"/>
            <a:ext cx="6629400" cy="685800"/>
          </a:xfrm>
        </p:spPr>
        <p:txBody>
          <a:bodyPr/>
          <a:lstStyle/>
          <a:p>
            <a:pPr algn="l" eaLnBrk="1" hangingPunct="1"/>
            <a:r>
              <a:rPr lang="zh-CN" altLang="en-US" sz="3200">
                <a:latin typeface="黑体" panose="02010609060101010101" pitchFamily="49" charset="-122"/>
                <a:ea typeface="黑体" panose="02010609060101010101" pitchFamily="49" charset="-122"/>
              </a:rPr>
              <a:t>三、十字链表(举例)</a:t>
            </a:r>
          </a:p>
        </p:txBody>
      </p:sp>
      <p:sp>
        <p:nvSpPr>
          <p:cNvPr id="61443" name="Text Box 3">
            <a:extLst>
              <a:ext uri="{FF2B5EF4-FFF2-40B4-BE49-F238E27FC236}">
                <a16:creationId xmlns:a16="http://schemas.microsoft.com/office/drawing/2014/main" id="{945568CE-582D-43B0-A64B-7091FA11B1F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4F3AC42-4A41-42EC-8A22-33672DEEC936}" type="slidenum">
              <a:rPr lang="zh-CN" altLang="en-US" sz="2400"/>
              <a:pPr algn="r" eaLnBrk="1" hangingPunct="1">
                <a:spcBef>
                  <a:spcPct val="50000"/>
                </a:spcBef>
                <a:buClrTx/>
                <a:buSzTx/>
                <a:buFontTx/>
                <a:buNone/>
              </a:pPr>
              <a:t>42</a:t>
            </a:fld>
            <a:endParaRPr lang="en-US" altLang="zh-CN" sz="2400"/>
          </a:p>
        </p:txBody>
      </p:sp>
      <p:sp>
        <p:nvSpPr>
          <p:cNvPr id="61444" name="Text Box 4">
            <a:extLst>
              <a:ext uri="{FF2B5EF4-FFF2-40B4-BE49-F238E27FC236}">
                <a16:creationId xmlns:a16="http://schemas.microsoft.com/office/drawing/2014/main" id="{798B63C8-ABE8-434E-86AD-62FE5658317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1445" name="Rectangle 5">
            <a:extLst>
              <a:ext uri="{FF2B5EF4-FFF2-40B4-BE49-F238E27FC236}">
                <a16:creationId xmlns:a16="http://schemas.microsoft.com/office/drawing/2014/main" id="{C34A850C-6C4D-4FB0-ADE2-80ADFF2BCA0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aphicFrame>
        <p:nvGraphicFramePr>
          <p:cNvPr id="314472" name="Group 104">
            <a:extLst>
              <a:ext uri="{FF2B5EF4-FFF2-40B4-BE49-F238E27FC236}">
                <a16:creationId xmlns:a16="http://schemas.microsoft.com/office/drawing/2014/main" id="{77F815BE-D6CB-4BA8-9919-8DB36307222B}"/>
              </a:ext>
            </a:extLst>
          </p:cNvPr>
          <p:cNvGraphicFramePr>
            <a:graphicFrameLocks noGrp="1"/>
          </p:cNvGraphicFramePr>
          <p:nvPr/>
        </p:nvGraphicFramePr>
        <p:xfrm>
          <a:off x="609600" y="3200400"/>
          <a:ext cx="1219200" cy="2971801"/>
        </p:xfrm>
        <a:graphic>
          <a:graphicData uri="http://schemas.openxmlformats.org/drawingml/2006/table">
            <a:tbl>
              <a:tblPr/>
              <a:tblGrid>
                <a:gridCol w="487363">
                  <a:extLst>
                    <a:ext uri="{9D8B030D-6E8A-4147-A177-3AD203B41FA5}">
                      <a16:colId xmlns:a16="http://schemas.microsoft.com/office/drawing/2014/main" val="2197047816"/>
                    </a:ext>
                  </a:extLst>
                </a:gridCol>
                <a:gridCol w="365125">
                  <a:extLst>
                    <a:ext uri="{9D8B030D-6E8A-4147-A177-3AD203B41FA5}">
                      <a16:colId xmlns:a16="http://schemas.microsoft.com/office/drawing/2014/main" val="4118019126"/>
                    </a:ext>
                  </a:extLst>
                </a:gridCol>
                <a:gridCol w="366712">
                  <a:extLst>
                    <a:ext uri="{9D8B030D-6E8A-4147-A177-3AD203B41FA5}">
                      <a16:colId xmlns:a16="http://schemas.microsoft.com/office/drawing/2014/main" val="1857339379"/>
                    </a:ext>
                  </a:extLst>
                </a:gridCol>
              </a:tblGrid>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51568232"/>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37816763"/>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36335995"/>
                  </a:ext>
                </a:extLst>
              </a:tr>
              <a:tr h="59531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7462608"/>
                  </a:ext>
                </a:extLst>
              </a:tr>
              <a:tr h="593725">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9531568"/>
                  </a:ext>
                </a:extLst>
              </a:tr>
            </a:tbl>
          </a:graphicData>
        </a:graphic>
      </p:graphicFrame>
      <p:grpSp>
        <p:nvGrpSpPr>
          <p:cNvPr id="61472" name="Group 26">
            <a:extLst>
              <a:ext uri="{FF2B5EF4-FFF2-40B4-BE49-F238E27FC236}">
                <a16:creationId xmlns:a16="http://schemas.microsoft.com/office/drawing/2014/main" id="{9A4FF8F5-0B10-407E-A857-89B54B0B533B}"/>
              </a:ext>
            </a:extLst>
          </p:cNvPr>
          <p:cNvGrpSpPr>
            <a:grpSpLocks/>
          </p:cNvGrpSpPr>
          <p:nvPr/>
        </p:nvGrpSpPr>
        <p:grpSpPr bwMode="auto">
          <a:xfrm>
            <a:off x="5985096" y="4029986"/>
            <a:ext cx="2819400" cy="2286000"/>
            <a:chOff x="3696" y="2784"/>
            <a:chExt cx="1920" cy="1536"/>
          </a:xfrm>
        </p:grpSpPr>
        <p:sp>
          <p:nvSpPr>
            <p:cNvPr id="61528" name="Line 27">
              <a:extLst>
                <a:ext uri="{FF2B5EF4-FFF2-40B4-BE49-F238E27FC236}">
                  <a16:creationId xmlns:a16="http://schemas.microsoft.com/office/drawing/2014/main" id="{C1812CB1-9AA2-4312-BC81-C21059891103}"/>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29" name="Line 28">
              <a:extLst>
                <a:ext uri="{FF2B5EF4-FFF2-40B4-BE49-F238E27FC236}">
                  <a16:creationId xmlns:a16="http://schemas.microsoft.com/office/drawing/2014/main" id="{E042EA38-127D-43D6-A8FB-3C13F953434D}"/>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0" name="Line 29">
              <a:extLst>
                <a:ext uri="{FF2B5EF4-FFF2-40B4-BE49-F238E27FC236}">
                  <a16:creationId xmlns:a16="http://schemas.microsoft.com/office/drawing/2014/main" id="{35075ED9-0545-4E34-B8D9-41FCE2F670C5}"/>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1" name="Line 30">
              <a:extLst>
                <a:ext uri="{FF2B5EF4-FFF2-40B4-BE49-F238E27FC236}">
                  <a16:creationId xmlns:a16="http://schemas.microsoft.com/office/drawing/2014/main" id="{CB32CD1D-6D96-4A34-BC6C-F273D5E5F789}"/>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2" name="Line 31">
              <a:extLst>
                <a:ext uri="{FF2B5EF4-FFF2-40B4-BE49-F238E27FC236}">
                  <a16:creationId xmlns:a16="http://schemas.microsoft.com/office/drawing/2014/main" id="{DA5D1980-D172-4246-B1DB-DB4B64FA1523}"/>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3" name="Line 32">
              <a:extLst>
                <a:ext uri="{FF2B5EF4-FFF2-40B4-BE49-F238E27FC236}">
                  <a16:creationId xmlns:a16="http://schemas.microsoft.com/office/drawing/2014/main" id="{DC6C1F21-8238-4522-B9B7-AA1CE2AF23C1}"/>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1534" name="Oval 33">
              <a:extLst>
                <a:ext uri="{FF2B5EF4-FFF2-40B4-BE49-F238E27FC236}">
                  <a16:creationId xmlns:a16="http://schemas.microsoft.com/office/drawing/2014/main" id="{BFEC5EB9-D47C-4005-BCE1-5A197A2475F4}"/>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61535" name="Oval 34">
              <a:extLst>
                <a:ext uri="{FF2B5EF4-FFF2-40B4-BE49-F238E27FC236}">
                  <a16:creationId xmlns:a16="http://schemas.microsoft.com/office/drawing/2014/main" id="{08CD8953-1387-47E8-97D1-C058BE0F009A}"/>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61536" name="Oval 35">
              <a:extLst>
                <a:ext uri="{FF2B5EF4-FFF2-40B4-BE49-F238E27FC236}">
                  <a16:creationId xmlns:a16="http://schemas.microsoft.com/office/drawing/2014/main" id="{CA1FDAC5-3557-4ADF-A9A3-E968670BF051}"/>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61537" name="Oval 36">
              <a:extLst>
                <a:ext uri="{FF2B5EF4-FFF2-40B4-BE49-F238E27FC236}">
                  <a16:creationId xmlns:a16="http://schemas.microsoft.com/office/drawing/2014/main" id="{69C7410A-9200-45F9-8931-53C489C996A2}"/>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61538" name="Oval 37">
              <a:extLst>
                <a:ext uri="{FF2B5EF4-FFF2-40B4-BE49-F238E27FC236}">
                  <a16:creationId xmlns:a16="http://schemas.microsoft.com/office/drawing/2014/main" id="{AAF252FA-FFE6-4DC1-829B-F74C1D9D2B01}"/>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nvGrpSpPr>
          <p:cNvPr id="61473" name="Group 68">
            <a:extLst>
              <a:ext uri="{FF2B5EF4-FFF2-40B4-BE49-F238E27FC236}">
                <a16:creationId xmlns:a16="http://schemas.microsoft.com/office/drawing/2014/main" id="{E8BBC257-2F73-44D8-B2DA-7472C7F39D4C}"/>
              </a:ext>
            </a:extLst>
          </p:cNvPr>
          <p:cNvGrpSpPr>
            <a:grpSpLocks/>
          </p:cNvGrpSpPr>
          <p:nvPr/>
        </p:nvGrpSpPr>
        <p:grpSpPr bwMode="auto">
          <a:xfrm>
            <a:off x="2286000" y="3200400"/>
            <a:ext cx="1219200" cy="330200"/>
            <a:chOff x="2544" y="3168"/>
            <a:chExt cx="768" cy="208"/>
          </a:xfrm>
        </p:grpSpPr>
        <p:sp>
          <p:nvSpPr>
            <p:cNvPr id="61524" name="Text Box 64">
              <a:extLst>
                <a:ext uri="{FF2B5EF4-FFF2-40B4-BE49-F238E27FC236}">
                  <a16:creationId xmlns:a16="http://schemas.microsoft.com/office/drawing/2014/main" id="{0F90F6A0-1DB4-4454-A010-74A3D1CBC797}"/>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1525" name="Text Box 65">
              <a:extLst>
                <a:ext uri="{FF2B5EF4-FFF2-40B4-BE49-F238E27FC236}">
                  <a16:creationId xmlns:a16="http://schemas.microsoft.com/office/drawing/2014/main" id="{813F0356-B580-444A-AE5A-B43778244DEE}"/>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1526" name="Text Box 66">
              <a:extLst>
                <a:ext uri="{FF2B5EF4-FFF2-40B4-BE49-F238E27FC236}">
                  <a16:creationId xmlns:a16="http://schemas.microsoft.com/office/drawing/2014/main" id="{5DBAA606-4BA1-4770-8EEC-5FCDF9B6CE54}"/>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1527" name="Text Box 67">
              <a:extLst>
                <a:ext uri="{FF2B5EF4-FFF2-40B4-BE49-F238E27FC236}">
                  <a16:creationId xmlns:a16="http://schemas.microsoft.com/office/drawing/2014/main" id="{B8081C03-E5C4-4CBE-B15A-0D038D6F8039}"/>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1474" name="Group 69">
            <a:extLst>
              <a:ext uri="{FF2B5EF4-FFF2-40B4-BE49-F238E27FC236}">
                <a16:creationId xmlns:a16="http://schemas.microsoft.com/office/drawing/2014/main" id="{B615B4BF-F7C8-418B-BAEF-4FC4C77C7F5B}"/>
              </a:ext>
            </a:extLst>
          </p:cNvPr>
          <p:cNvGrpSpPr>
            <a:grpSpLocks/>
          </p:cNvGrpSpPr>
          <p:nvPr/>
        </p:nvGrpSpPr>
        <p:grpSpPr bwMode="auto">
          <a:xfrm>
            <a:off x="4038600" y="3200400"/>
            <a:ext cx="1219200" cy="330200"/>
            <a:chOff x="2544" y="3168"/>
            <a:chExt cx="768" cy="208"/>
          </a:xfrm>
        </p:grpSpPr>
        <p:sp>
          <p:nvSpPr>
            <p:cNvPr id="61520" name="Text Box 70">
              <a:extLst>
                <a:ext uri="{FF2B5EF4-FFF2-40B4-BE49-F238E27FC236}">
                  <a16:creationId xmlns:a16="http://schemas.microsoft.com/office/drawing/2014/main" id="{A2626C34-F6FB-4C0B-820E-AE0623365B0F}"/>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1521" name="Text Box 71">
              <a:extLst>
                <a:ext uri="{FF2B5EF4-FFF2-40B4-BE49-F238E27FC236}">
                  <a16:creationId xmlns:a16="http://schemas.microsoft.com/office/drawing/2014/main" id="{BD22C77C-34A6-4063-8900-2B852CA1DA2A}"/>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1522" name="Text Box 72">
              <a:extLst>
                <a:ext uri="{FF2B5EF4-FFF2-40B4-BE49-F238E27FC236}">
                  <a16:creationId xmlns:a16="http://schemas.microsoft.com/office/drawing/2014/main" id="{963E2802-1A35-4D5C-8C22-AF9B9537229B}"/>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1523" name="Text Box 73">
              <a:extLst>
                <a:ext uri="{FF2B5EF4-FFF2-40B4-BE49-F238E27FC236}">
                  <a16:creationId xmlns:a16="http://schemas.microsoft.com/office/drawing/2014/main" id="{BA96813E-D79A-4C94-9F5E-F5CE4F4A9001}"/>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1475" name="Group 74">
            <a:extLst>
              <a:ext uri="{FF2B5EF4-FFF2-40B4-BE49-F238E27FC236}">
                <a16:creationId xmlns:a16="http://schemas.microsoft.com/office/drawing/2014/main" id="{E0B429C4-1A3B-4C78-9C2B-D8E26782190E}"/>
              </a:ext>
            </a:extLst>
          </p:cNvPr>
          <p:cNvGrpSpPr>
            <a:grpSpLocks/>
          </p:cNvGrpSpPr>
          <p:nvPr/>
        </p:nvGrpSpPr>
        <p:grpSpPr bwMode="auto">
          <a:xfrm>
            <a:off x="5791200" y="3200400"/>
            <a:ext cx="1219200" cy="330200"/>
            <a:chOff x="2544" y="3168"/>
            <a:chExt cx="768" cy="208"/>
          </a:xfrm>
        </p:grpSpPr>
        <p:sp>
          <p:nvSpPr>
            <p:cNvPr id="61516" name="Text Box 75">
              <a:extLst>
                <a:ext uri="{FF2B5EF4-FFF2-40B4-BE49-F238E27FC236}">
                  <a16:creationId xmlns:a16="http://schemas.microsoft.com/office/drawing/2014/main" id="{A761D2DF-102A-4B99-902B-6175F387BAAE}"/>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1517" name="Text Box 76">
              <a:extLst>
                <a:ext uri="{FF2B5EF4-FFF2-40B4-BE49-F238E27FC236}">
                  <a16:creationId xmlns:a16="http://schemas.microsoft.com/office/drawing/2014/main" id="{6FC1B7C8-5539-415A-B76C-9DEE4DE6FD8C}"/>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1518" name="Text Box 77">
              <a:extLst>
                <a:ext uri="{FF2B5EF4-FFF2-40B4-BE49-F238E27FC236}">
                  <a16:creationId xmlns:a16="http://schemas.microsoft.com/office/drawing/2014/main" id="{E47AEBD1-7ED3-48AD-A8C7-3984BD427D62}"/>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1519" name="Text Box 78">
              <a:extLst>
                <a:ext uri="{FF2B5EF4-FFF2-40B4-BE49-F238E27FC236}">
                  <a16:creationId xmlns:a16="http://schemas.microsoft.com/office/drawing/2014/main" id="{88511D83-6E33-477E-B901-F28EA8BF3859}"/>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1476" name="Group 79">
            <a:extLst>
              <a:ext uri="{FF2B5EF4-FFF2-40B4-BE49-F238E27FC236}">
                <a16:creationId xmlns:a16="http://schemas.microsoft.com/office/drawing/2014/main" id="{7C48678C-18C5-488E-A938-DD96A7590317}"/>
              </a:ext>
            </a:extLst>
          </p:cNvPr>
          <p:cNvGrpSpPr>
            <a:grpSpLocks/>
          </p:cNvGrpSpPr>
          <p:nvPr/>
        </p:nvGrpSpPr>
        <p:grpSpPr bwMode="auto">
          <a:xfrm>
            <a:off x="2286000" y="4038600"/>
            <a:ext cx="1219200" cy="330200"/>
            <a:chOff x="2544" y="3168"/>
            <a:chExt cx="768" cy="208"/>
          </a:xfrm>
        </p:grpSpPr>
        <p:sp>
          <p:nvSpPr>
            <p:cNvPr id="61512" name="Text Box 80">
              <a:extLst>
                <a:ext uri="{FF2B5EF4-FFF2-40B4-BE49-F238E27FC236}">
                  <a16:creationId xmlns:a16="http://schemas.microsoft.com/office/drawing/2014/main" id="{28618F50-8D51-41D5-8116-610B86632A5D}"/>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1513" name="Text Box 81">
              <a:extLst>
                <a:ext uri="{FF2B5EF4-FFF2-40B4-BE49-F238E27FC236}">
                  <a16:creationId xmlns:a16="http://schemas.microsoft.com/office/drawing/2014/main" id="{6C4AD89F-204A-4F24-8273-E21F51DC55F5}"/>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1514" name="Text Box 82">
              <a:extLst>
                <a:ext uri="{FF2B5EF4-FFF2-40B4-BE49-F238E27FC236}">
                  <a16:creationId xmlns:a16="http://schemas.microsoft.com/office/drawing/2014/main" id="{99AA9D5A-19F7-41E3-8F93-3CEFFE450533}"/>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1515" name="Text Box 83">
              <a:extLst>
                <a:ext uri="{FF2B5EF4-FFF2-40B4-BE49-F238E27FC236}">
                  <a16:creationId xmlns:a16="http://schemas.microsoft.com/office/drawing/2014/main" id="{6D753922-4A11-4A4B-9A5B-E64814138D3C}"/>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1477" name="Group 84">
            <a:extLst>
              <a:ext uri="{FF2B5EF4-FFF2-40B4-BE49-F238E27FC236}">
                <a16:creationId xmlns:a16="http://schemas.microsoft.com/office/drawing/2014/main" id="{474B1AA1-8E5F-4A58-A67B-D3C1C8D47042}"/>
              </a:ext>
            </a:extLst>
          </p:cNvPr>
          <p:cNvGrpSpPr>
            <a:grpSpLocks/>
          </p:cNvGrpSpPr>
          <p:nvPr/>
        </p:nvGrpSpPr>
        <p:grpSpPr bwMode="auto">
          <a:xfrm>
            <a:off x="2286000" y="4648200"/>
            <a:ext cx="1219200" cy="330200"/>
            <a:chOff x="2544" y="3168"/>
            <a:chExt cx="768" cy="208"/>
          </a:xfrm>
        </p:grpSpPr>
        <p:sp>
          <p:nvSpPr>
            <p:cNvPr id="61508" name="Text Box 85">
              <a:extLst>
                <a:ext uri="{FF2B5EF4-FFF2-40B4-BE49-F238E27FC236}">
                  <a16:creationId xmlns:a16="http://schemas.microsoft.com/office/drawing/2014/main" id="{2A1B4157-D49E-41F2-A4A4-22D83DB2DF7E}"/>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1509" name="Text Box 86">
              <a:extLst>
                <a:ext uri="{FF2B5EF4-FFF2-40B4-BE49-F238E27FC236}">
                  <a16:creationId xmlns:a16="http://schemas.microsoft.com/office/drawing/2014/main" id="{423B28BE-2CB4-4068-9A91-30142523A4CE}"/>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1510" name="Text Box 87">
              <a:extLst>
                <a:ext uri="{FF2B5EF4-FFF2-40B4-BE49-F238E27FC236}">
                  <a16:creationId xmlns:a16="http://schemas.microsoft.com/office/drawing/2014/main" id="{78E2E554-D034-4ADC-80DE-90FF6995A729}"/>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1511" name="Text Box 88">
              <a:extLst>
                <a:ext uri="{FF2B5EF4-FFF2-40B4-BE49-F238E27FC236}">
                  <a16:creationId xmlns:a16="http://schemas.microsoft.com/office/drawing/2014/main" id="{2E9BCF47-803F-425C-A4F8-7E851AE017D1}"/>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1478" name="Group 89">
            <a:extLst>
              <a:ext uri="{FF2B5EF4-FFF2-40B4-BE49-F238E27FC236}">
                <a16:creationId xmlns:a16="http://schemas.microsoft.com/office/drawing/2014/main" id="{F2929D60-91D4-4492-9D15-73632C0384EB}"/>
              </a:ext>
            </a:extLst>
          </p:cNvPr>
          <p:cNvGrpSpPr>
            <a:grpSpLocks/>
          </p:cNvGrpSpPr>
          <p:nvPr/>
        </p:nvGrpSpPr>
        <p:grpSpPr bwMode="auto">
          <a:xfrm>
            <a:off x="2286000" y="5334000"/>
            <a:ext cx="1219200" cy="330200"/>
            <a:chOff x="2544" y="3168"/>
            <a:chExt cx="768" cy="208"/>
          </a:xfrm>
        </p:grpSpPr>
        <p:sp>
          <p:nvSpPr>
            <p:cNvPr id="61504" name="Text Box 90">
              <a:extLst>
                <a:ext uri="{FF2B5EF4-FFF2-40B4-BE49-F238E27FC236}">
                  <a16:creationId xmlns:a16="http://schemas.microsoft.com/office/drawing/2014/main" id="{B40E3A93-A6CC-46C5-AA4F-587D9153AD71}"/>
                </a:ext>
              </a:extLst>
            </p:cNvPr>
            <p:cNvSpPr txBox="1">
              <a:spLocks noChangeArrowheads="1"/>
            </p:cNvSpPr>
            <p:nvPr/>
          </p:nvSpPr>
          <p:spPr bwMode="auto">
            <a:xfrm>
              <a:off x="254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1505" name="Text Box 91">
              <a:extLst>
                <a:ext uri="{FF2B5EF4-FFF2-40B4-BE49-F238E27FC236}">
                  <a16:creationId xmlns:a16="http://schemas.microsoft.com/office/drawing/2014/main" id="{DF15B6A6-E813-4DB7-92EA-EC693592A8F9}"/>
                </a:ext>
              </a:extLst>
            </p:cNvPr>
            <p:cNvSpPr txBox="1">
              <a:spLocks noChangeArrowheads="1"/>
            </p:cNvSpPr>
            <p:nvPr/>
          </p:nvSpPr>
          <p:spPr bwMode="auto">
            <a:xfrm>
              <a:off x="3024"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1506" name="Text Box 92">
              <a:extLst>
                <a:ext uri="{FF2B5EF4-FFF2-40B4-BE49-F238E27FC236}">
                  <a16:creationId xmlns:a16="http://schemas.microsoft.com/office/drawing/2014/main" id="{75F0E1B4-C4B0-4A42-8C4D-E95A970CC854}"/>
                </a:ext>
              </a:extLst>
            </p:cNvPr>
            <p:cNvSpPr txBox="1">
              <a:spLocks noChangeArrowheads="1"/>
            </p:cNvSpPr>
            <p:nvPr/>
          </p:nvSpPr>
          <p:spPr bwMode="auto">
            <a:xfrm>
              <a:off x="2784" y="3168"/>
              <a:ext cx="240"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1507" name="Text Box 93">
              <a:extLst>
                <a:ext uri="{FF2B5EF4-FFF2-40B4-BE49-F238E27FC236}">
                  <a16:creationId xmlns:a16="http://schemas.microsoft.com/office/drawing/2014/main" id="{E7AC2B9A-0AE6-402D-BF22-2A2A8265986D}"/>
                </a:ext>
              </a:extLst>
            </p:cNvPr>
            <p:cNvSpPr txBox="1">
              <a:spLocks noChangeArrowheads="1"/>
            </p:cNvSpPr>
            <p:nvPr/>
          </p:nvSpPr>
          <p:spPr bwMode="auto">
            <a:xfrm>
              <a:off x="3168" y="3168"/>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61479" name="Line 105">
            <a:extLst>
              <a:ext uri="{FF2B5EF4-FFF2-40B4-BE49-F238E27FC236}">
                <a16:creationId xmlns:a16="http://schemas.microsoft.com/office/drawing/2014/main" id="{3E346B68-A69A-4737-84C3-BF4BF5AC3ABB}"/>
              </a:ext>
            </a:extLst>
          </p:cNvPr>
          <p:cNvSpPr>
            <a:spLocks noChangeShapeType="1"/>
          </p:cNvSpPr>
          <p:nvPr/>
        </p:nvSpPr>
        <p:spPr bwMode="auto">
          <a:xfrm>
            <a:off x="1676400" y="33528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0" name="Line 106">
            <a:extLst>
              <a:ext uri="{FF2B5EF4-FFF2-40B4-BE49-F238E27FC236}">
                <a16:creationId xmlns:a16="http://schemas.microsoft.com/office/drawing/2014/main" id="{EE6110A9-3B22-4B62-98C7-5D7A63ACCAD6}"/>
              </a:ext>
            </a:extLst>
          </p:cNvPr>
          <p:cNvSpPr>
            <a:spLocks noChangeShapeType="1"/>
          </p:cNvSpPr>
          <p:nvPr/>
        </p:nvSpPr>
        <p:spPr bwMode="auto">
          <a:xfrm>
            <a:off x="3429000" y="33528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1" name="Line 107">
            <a:extLst>
              <a:ext uri="{FF2B5EF4-FFF2-40B4-BE49-F238E27FC236}">
                <a16:creationId xmlns:a16="http://schemas.microsoft.com/office/drawing/2014/main" id="{055BB0B5-C8E3-4E0D-8F79-1602757DCE77}"/>
              </a:ext>
            </a:extLst>
          </p:cNvPr>
          <p:cNvSpPr>
            <a:spLocks noChangeShapeType="1"/>
          </p:cNvSpPr>
          <p:nvPr/>
        </p:nvSpPr>
        <p:spPr bwMode="auto">
          <a:xfrm>
            <a:off x="5181600" y="33528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2" name="Line 108">
            <a:extLst>
              <a:ext uri="{FF2B5EF4-FFF2-40B4-BE49-F238E27FC236}">
                <a16:creationId xmlns:a16="http://schemas.microsoft.com/office/drawing/2014/main" id="{BDCC408F-D8B5-4C25-8278-9FAE492570F2}"/>
              </a:ext>
            </a:extLst>
          </p:cNvPr>
          <p:cNvSpPr>
            <a:spLocks noChangeShapeType="1"/>
          </p:cNvSpPr>
          <p:nvPr/>
        </p:nvSpPr>
        <p:spPr bwMode="auto">
          <a:xfrm>
            <a:off x="1676400" y="41910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3" name="Line 109">
            <a:extLst>
              <a:ext uri="{FF2B5EF4-FFF2-40B4-BE49-F238E27FC236}">
                <a16:creationId xmlns:a16="http://schemas.microsoft.com/office/drawing/2014/main" id="{530E923F-99BC-432A-8083-27DC0A12AA9F}"/>
              </a:ext>
            </a:extLst>
          </p:cNvPr>
          <p:cNvSpPr>
            <a:spLocks noChangeShapeType="1"/>
          </p:cNvSpPr>
          <p:nvPr/>
        </p:nvSpPr>
        <p:spPr bwMode="auto">
          <a:xfrm>
            <a:off x="1676400" y="48006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4" name="Line 110">
            <a:extLst>
              <a:ext uri="{FF2B5EF4-FFF2-40B4-BE49-F238E27FC236}">
                <a16:creationId xmlns:a16="http://schemas.microsoft.com/office/drawing/2014/main" id="{6399914D-2E83-44FF-885D-2B4D9EDCF7C1}"/>
              </a:ext>
            </a:extLst>
          </p:cNvPr>
          <p:cNvSpPr>
            <a:spLocks noChangeShapeType="1"/>
          </p:cNvSpPr>
          <p:nvPr/>
        </p:nvSpPr>
        <p:spPr bwMode="auto">
          <a:xfrm>
            <a:off x="1676400" y="5486400"/>
            <a:ext cx="609600" cy="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5" name="Line 111">
            <a:extLst>
              <a:ext uri="{FF2B5EF4-FFF2-40B4-BE49-F238E27FC236}">
                <a16:creationId xmlns:a16="http://schemas.microsoft.com/office/drawing/2014/main" id="{EFA54F22-943A-4560-B482-F95EBB6B0554}"/>
              </a:ext>
            </a:extLst>
          </p:cNvPr>
          <p:cNvSpPr>
            <a:spLocks noChangeShapeType="1"/>
          </p:cNvSpPr>
          <p:nvPr/>
        </p:nvSpPr>
        <p:spPr bwMode="auto">
          <a:xfrm>
            <a:off x="1295400" y="3886200"/>
            <a:ext cx="16002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86" name="Line 112">
            <a:extLst>
              <a:ext uri="{FF2B5EF4-FFF2-40B4-BE49-F238E27FC236}">
                <a16:creationId xmlns:a16="http://schemas.microsoft.com/office/drawing/2014/main" id="{82EA5618-3683-4D4D-AF9F-D059E88D4ED5}"/>
              </a:ext>
            </a:extLst>
          </p:cNvPr>
          <p:cNvSpPr>
            <a:spLocks noChangeShapeType="1"/>
          </p:cNvSpPr>
          <p:nvPr/>
        </p:nvSpPr>
        <p:spPr bwMode="auto">
          <a:xfrm flipV="1">
            <a:off x="2895600" y="3505200"/>
            <a:ext cx="0" cy="381000"/>
          </a:xfrm>
          <a:prstGeom prst="line">
            <a:avLst/>
          </a:prstGeom>
          <a:noFill/>
          <a:ln w="28575">
            <a:solidFill>
              <a:srgbClr val="FF00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7" name="Line 113">
            <a:extLst>
              <a:ext uri="{FF2B5EF4-FFF2-40B4-BE49-F238E27FC236}">
                <a16:creationId xmlns:a16="http://schemas.microsoft.com/office/drawing/2014/main" id="{F4523593-AEA4-4049-82E5-3480BABC3F46}"/>
              </a:ext>
            </a:extLst>
          </p:cNvPr>
          <p:cNvSpPr>
            <a:spLocks noChangeShapeType="1"/>
          </p:cNvSpPr>
          <p:nvPr/>
        </p:nvSpPr>
        <p:spPr bwMode="auto">
          <a:xfrm>
            <a:off x="1295400" y="4495800"/>
            <a:ext cx="16002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88" name="Line 114">
            <a:extLst>
              <a:ext uri="{FF2B5EF4-FFF2-40B4-BE49-F238E27FC236}">
                <a16:creationId xmlns:a16="http://schemas.microsoft.com/office/drawing/2014/main" id="{0CA795F8-3683-4700-ACE8-94000925700D}"/>
              </a:ext>
            </a:extLst>
          </p:cNvPr>
          <p:cNvSpPr>
            <a:spLocks noChangeShapeType="1"/>
          </p:cNvSpPr>
          <p:nvPr/>
        </p:nvSpPr>
        <p:spPr bwMode="auto">
          <a:xfrm flipV="1">
            <a:off x="2895600" y="4343400"/>
            <a:ext cx="0" cy="152400"/>
          </a:xfrm>
          <a:prstGeom prst="line">
            <a:avLst/>
          </a:prstGeom>
          <a:noFill/>
          <a:ln w="28575">
            <a:solidFill>
              <a:srgbClr val="FF00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89" name="Line 115">
            <a:extLst>
              <a:ext uri="{FF2B5EF4-FFF2-40B4-BE49-F238E27FC236}">
                <a16:creationId xmlns:a16="http://schemas.microsoft.com/office/drawing/2014/main" id="{9A909404-5545-45C5-888B-D78CE7026440}"/>
              </a:ext>
            </a:extLst>
          </p:cNvPr>
          <p:cNvSpPr>
            <a:spLocks noChangeShapeType="1"/>
          </p:cNvSpPr>
          <p:nvPr/>
        </p:nvSpPr>
        <p:spPr bwMode="auto">
          <a:xfrm>
            <a:off x="3200400" y="4495800"/>
            <a:ext cx="6096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0" name="Line 116">
            <a:extLst>
              <a:ext uri="{FF2B5EF4-FFF2-40B4-BE49-F238E27FC236}">
                <a16:creationId xmlns:a16="http://schemas.microsoft.com/office/drawing/2014/main" id="{7F49DEF7-F518-477B-906C-65BF4EB20B22}"/>
              </a:ext>
            </a:extLst>
          </p:cNvPr>
          <p:cNvSpPr>
            <a:spLocks noChangeShapeType="1"/>
          </p:cNvSpPr>
          <p:nvPr/>
        </p:nvSpPr>
        <p:spPr bwMode="auto">
          <a:xfrm flipH="1" flipV="1">
            <a:off x="3505200" y="5486400"/>
            <a:ext cx="304800" cy="0"/>
          </a:xfrm>
          <a:prstGeom prst="line">
            <a:avLst/>
          </a:prstGeom>
          <a:noFill/>
          <a:ln w="28575">
            <a:solidFill>
              <a:srgbClr val="FF00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91" name="Line 117">
            <a:extLst>
              <a:ext uri="{FF2B5EF4-FFF2-40B4-BE49-F238E27FC236}">
                <a16:creationId xmlns:a16="http://schemas.microsoft.com/office/drawing/2014/main" id="{EEFC62DC-CD16-4383-BC92-2A544173B898}"/>
              </a:ext>
            </a:extLst>
          </p:cNvPr>
          <p:cNvSpPr>
            <a:spLocks noChangeShapeType="1"/>
          </p:cNvSpPr>
          <p:nvPr/>
        </p:nvSpPr>
        <p:spPr bwMode="auto">
          <a:xfrm>
            <a:off x="3200400" y="4267200"/>
            <a:ext cx="0" cy="2286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2" name="Line 118">
            <a:extLst>
              <a:ext uri="{FF2B5EF4-FFF2-40B4-BE49-F238E27FC236}">
                <a16:creationId xmlns:a16="http://schemas.microsoft.com/office/drawing/2014/main" id="{A268B74B-3EBB-4E76-A7CD-0C4FFF1E4656}"/>
              </a:ext>
            </a:extLst>
          </p:cNvPr>
          <p:cNvSpPr>
            <a:spLocks noChangeShapeType="1"/>
          </p:cNvSpPr>
          <p:nvPr/>
        </p:nvSpPr>
        <p:spPr bwMode="auto">
          <a:xfrm>
            <a:off x="3810000" y="4495800"/>
            <a:ext cx="0" cy="99060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3" name="Line 119">
            <a:extLst>
              <a:ext uri="{FF2B5EF4-FFF2-40B4-BE49-F238E27FC236}">
                <a16:creationId xmlns:a16="http://schemas.microsoft.com/office/drawing/2014/main" id="{E457884D-8408-414A-A34C-85931E416F38}"/>
              </a:ext>
            </a:extLst>
          </p:cNvPr>
          <p:cNvSpPr>
            <a:spLocks noChangeShapeType="1"/>
          </p:cNvSpPr>
          <p:nvPr/>
        </p:nvSpPr>
        <p:spPr bwMode="auto">
          <a:xfrm>
            <a:off x="1295400" y="5257800"/>
            <a:ext cx="3276600"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4" name="Line 120">
            <a:extLst>
              <a:ext uri="{FF2B5EF4-FFF2-40B4-BE49-F238E27FC236}">
                <a16:creationId xmlns:a16="http://schemas.microsoft.com/office/drawing/2014/main" id="{40248010-CBC8-4D7C-8EBE-E85FFAD692C8}"/>
              </a:ext>
            </a:extLst>
          </p:cNvPr>
          <p:cNvSpPr>
            <a:spLocks noChangeShapeType="1"/>
          </p:cNvSpPr>
          <p:nvPr/>
        </p:nvSpPr>
        <p:spPr bwMode="auto">
          <a:xfrm flipV="1">
            <a:off x="4572000" y="3505200"/>
            <a:ext cx="0" cy="1752600"/>
          </a:xfrm>
          <a:prstGeom prst="line">
            <a:avLst/>
          </a:prstGeom>
          <a:noFill/>
          <a:ln w="28575">
            <a:solidFill>
              <a:srgbClr val="FF00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95" name="Line 121">
            <a:extLst>
              <a:ext uri="{FF2B5EF4-FFF2-40B4-BE49-F238E27FC236}">
                <a16:creationId xmlns:a16="http://schemas.microsoft.com/office/drawing/2014/main" id="{FD39AC1D-0BC2-4641-B7CD-75143EDB645E}"/>
              </a:ext>
            </a:extLst>
          </p:cNvPr>
          <p:cNvSpPr>
            <a:spLocks noChangeShapeType="1"/>
          </p:cNvSpPr>
          <p:nvPr/>
        </p:nvSpPr>
        <p:spPr bwMode="auto">
          <a:xfrm>
            <a:off x="1295400" y="6019800"/>
            <a:ext cx="2895600" cy="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6" name="Line 123">
            <a:extLst>
              <a:ext uri="{FF2B5EF4-FFF2-40B4-BE49-F238E27FC236}">
                <a16:creationId xmlns:a16="http://schemas.microsoft.com/office/drawing/2014/main" id="{F06EBD7E-E35A-4F15-B4EC-B6AE4CBDDFF6}"/>
              </a:ext>
            </a:extLst>
          </p:cNvPr>
          <p:cNvSpPr>
            <a:spLocks noChangeShapeType="1"/>
          </p:cNvSpPr>
          <p:nvPr/>
        </p:nvSpPr>
        <p:spPr bwMode="auto">
          <a:xfrm flipV="1">
            <a:off x="4191000" y="5181600"/>
            <a:ext cx="0" cy="83820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7" name="Line 124">
            <a:extLst>
              <a:ext uri="{FF2B5EF4-FFF2-40B4-BE49-F238E27FC236}">
                <a16:creationId xmlns:a16="http://schemas.microsoft.com/office/drawing/2014/main" id="{E6A9E267-89B7-48D2-BDE8-D3E394CC8DF6}"/>
              </a:ext>
            </a:extLst>
          </p:cNvPr>
          <p:cNvSpPr>
            <a:spLocks noChangeShapeType="1"/>
          </p:cNvSpPr>
          <p:nvPr/>
        </p:nvSpPr>
        <p:spPr bwMode="auto">
          <a:xfrm>
            <a:off x="2895600" y="5181600"/>
            <a:ext cx="1295400" cy="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98" name="Line 125">
            <a:extLst>
              <a:ext uri="{FF2B5EF4-FFF2-40B4-BE49-F238E27FC236}">
                <a16:creationId xmlns:a16="http://schemas.microsoft.com/office/drawing/2014/main" id="{234596B9-5890-4982-B3A6-D6C355BB0A3B}"/>
              </a:ext>
            </a:extLst>
          </p:cNvPr>
          <p:cNvSpPr>
            <a:spLocks noChangeShapeType="1"/>
          </p:cNvSpPr>
          <p:nvPr/>
        </p:nvSpPr>
        <p:spPr bwMode="auto">
          <a:xfrm flipV="1">
            <a:off x="2895600" y="4953000"/>
            <a:ext cx="0" cy="228600"/>
          </a:xfrm>
          <a:prstGeom prst="line">
            <a:avLst/>
          </a:prstGeom>
          <a:noFill/>
          <a:ln w="28575">
            <a:solidFill>
              <a:srgbClr val="FF00FF"/>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1499" name="Line 126">
            <a:extLst>
              <a:ext uri="{FF2B5EF4-FFF2-40B4-BE49-F238E27FC236}">
                <a16:creationId xmlns:a16="http://schemas.microsoft.com/office/drawing/2014/main" id="{32DA156A-1BE3-48DD-AE61-B0C65AD501E6}"/>
              </a:ext>
            </a:extLst>
          </p:cNvPr>
          <p:cNvSpPr>
            <a:spLocks noChangeShapeType="1"/>
          </p:cNvSpPr>
          <p:nvPr/>
        </p:nvSpPr>
        <p:spPr bwMode="auto">
          <a:xfrm>
            <a:off x="3124200" y="4876800"/>
            <a:ext cx="0" cy="22860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0" name="Line 127">
            <a:extLst>
              <a:ext uri="{FF2B5EF4-FFF2-40B4-BE49-F238E27FC236}">
                <a16:creationId xmlns:a16="http://schemas.microsoft.com/office/drawing/2014/main" id="{58819304-008C-4249-815C-D16F12A8EBAF}"/>
              </a:ext>
            </a:extLst>
          </p:cNvPr>
          <p:cNvSpPr>
            <a:spLocks noChangeShapeType="1"/>
          </p:cNvSpPr>
          <p:nvPr/>
        </p:nvSpPr>
        <p:spPr bwMode="auto">
          <a:xfrm>
            <a:off x="3124200" y="5105400"/>
            <a:ext cx="1066800" cy="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1" name="Line 128">
            <a:extLst>
              <a:ext uri="{FF2B5EF4-FFF2-40B4-BE49-F238E27FC236}">
                <a16:creationId xmlns:a16="http://schemas.microsoft.com/office/drawing/2014/main" id="{6BB8491D-0902-46FC-B1A8-1B23A928E03B}"/>
              </a:ext>
            </a:extLst>
          </p:cNvPr>
          <p:cNvSpPr>
            <a:spLocks noChangeShapeType="1"/>
          </p:cNvSpPr>
          <p:nvPr/>
        </p:nvSpPr>
        <p:spPr bwMode="auto">
          <a:xfrm flipH="1">
            <a:off x="4191000" y="3886200"/>
            <a:ext cx="0" cy="121920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2" name="Line 129">
            <a:extLst>
              <a:ext uri="{FF2B5EF4-FFF2-40B4-BE49-F238E27FC236}">
                <a16:creationId xmlns:a16="http://schemas.microsoft.com/office/drawing/2014/main" id="{50B9CC00-F286-47F1-9925-5970B7116A49}"/>
              </a:ext>
            </a:extLst>
          </p:cNvPr>
          <p:cNvSpPr>
            <a:spLocks noChangeShapeType="1"/>
          </p:cNvSpPr>
          <p:nvPr/>
        </p:nvSpPr>
        <p:spPr bwMode="auto">
          <a:xfrm>
            <a:off x="4191000" y="3886200"/>
            <a:ext cx="2362200" cy="0"/>
          </a:xfrm>
          <a:prstGeom prst="line">
            <a:avLst/>
          </a:prstGeom>
          <a:noFill/>
          <a:ln w="28575">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03" name="Line 130">
            <a:extLst>
              <a:ext uri="{FF2B5EF4-FFF2-40B4-BE49-F238E27FC236}">
                <a16:creationId xmlns:a16="http://schemas.microsoft.com/office/drawing/2014/main" id="{B362115A-8578-406C-9BF7-E8B9CB5D10AB}"/>
              </a:ext>
            </a:extLst>
          </p:cNvPr>
          <p:cNvSpPr>
            <a:spLocks noChangeShapeType="1"/>
          </p:cNvSpPr>
          <p:nvPr/>
        </p:nvSpPr>
        <p:spPr bwMode="auto">
          <a:xfrm flipV="1">
            <a:off x="6553200" y="3505200"/>
            <a:ext cx="0" cy="381000"/>
          </a:xfrm>
          <a:prstGeom prst="line">
            <a:avLst/>
          </a:prstGeom>
          <a:noFill/>
          <a:ln w="28575">
            <a:solidFill>
              <a:srgbClr val="FF00FF"/>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D793A7BC-F1C8-4D3B-AAC3-D665B8F4971B}"/>
              </a:ext>
            </a:extLst>
          </p:cNvPr>
          <p:cNvSpPr>
            <a:spLocks noGrp="1"/>
          </p:cNvSpPr>
          <p:nvPr>
            <p:ph type="sldNum" sz="quarter" idx="4294967295"/>
          </p:nvPr>
        </p:nvSpPr>
        <p:spPr bwMode="auto">
          <a:xfrm>
            <a:off x="8460432" y="6165304"/>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28C38FD1-4D08-4039-A689-9BF5CD780EDF}" type="slidenum">
              <a:rPr lang="en-US" altLang="zh-CN">
                <a:latin typeface="黑体" panose="02010609060101010101" pitchFamily="49" charset="-122"/>
                <a:ea typeface="黑体" panose="02010609060101010101" pitchFamily="49" charset="-122"/>
              </a:rPr>
              <a:pPr eaLnBrk="1" hangingPunct="1">
                <a:spcBef>
                  <a:spcPct val="0"/>
                </a:spcBef>
                <a:buClrTx/>
                <a:buSzTx/>
                <a:buFontTx/>
                <a:buNone/>
              </a:pPr>
              <a:t>43</a:t>
            </a:fld>
            <a:endParaRPr lang="en-US" altLang="zh-CN" dirty="0">
              <a:latin typeface="黑体" panose="02010609060101010101" pitchFamily="49" charset="-122"/>
              <a:ea typeface="黑体" panose="02010609060101010101" pitchFamily="49" charset="-122"/>
            </a:endParaRPr>
          </a:p>
        </p:txBody>
      </p:sp>
      <p:sp>
        <p:nvSpPr>
          <p:cNvPr id="64515" name="Rectangle 74">
            <a:extLst>
              <a:ext uri="{FF2B5EF4-FFF2-40B4-BE49-F238E27FC236}">
                <a16:creationId xmlns:a16="http://schemas.microsoft.com/office/drawing/2014/main" id="{09B5061D-A750-45BA-AFD4-013984A9C2A7}"/>
              </a:ext>
            </a:extLst>
          </p:cNvPr>
          <p:cNvSpPr>
            <a:spLocks noChangeArrowheads="1"/>
          </p:cNvSpPr>
          <p:nvPr/>
        </p:nvSpPr>
        <p:spPr bwMode="auto">
          <a:xfrm>
            <a:off x="428625" y="1428750"/>
            <a:ext cx="7543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dirty="0">
                <a:solidFill>
                  <a:srgbClr val="FF0000"/>
                </a:solidFill>
                <a:latin typeface="黑体" panose="02010609060101010101" pitchFamily="49" charset="-122"/>
                <a:ea typeface="黑体" panose="02010609060101010101" pitchFamily="49" charset="-122"/>
              </a:rPr>
              <a:t>十字链表优点：</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0"/>
              </a:spcBef>
              <a:buClrTx/>
              <a:buSzTx/>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容易操作，如求顶点的入度、出度等。</a:t>
            </a:r>
          </a:p>
        </p:txBody>
      </p:sp>
      <p:sp>
        <p:nvSpPr>
          <p:cNvPr id="64516" name="Rectangle 183">
            <a:extLst>
              <a:ext uri="{FF2B5EF4-FFF2-40B4-BE49-F238E27FC236}">
                <a16:creationId xmlns:a16="http://schemas.microsoft.com/office/drawing/2014/main" id="{82D722F5-D651-4E3C-B90D-A624E4DE30A5}"/>
              </a:ext>
            </a:extLst>
          </p:cNvPr>
          <p:cNvSpPr>
            <a:spLocks noChangeArrowheads="1"/>
          </p:cNvSpPr>
          <p:nvPr/>
        </p:nvSpPr>
        <p:spPr bwMode="auto">
          <a:xfrm>
            <a:off x="453785" y="3068960"/>
            <a:ext cx="811688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dirty="0">
                <a:latin typeface="黑体" panose="02010609060101010101" pitchFamily="49" charset="-122"/>
                <a:ea typeface="黑体" panose="02010609060101010101" pitchFamily="49" charset="-122"/>
              </a:rPr>
              <a:t>空间复杂度和建表的时间复杂度都与</a:t>
            </a:r>
            <a:r>
              <a:rPr lang="zh-CN" altLang="en-US" sz="2800" b="1" dirty="0">
                <a:solidFill>
                  <a:srgbClr val="FF0000"/>
                </a:solidFill>
                <a:latin typeface="黑体" panose="02010609060101010101" pitchFamily="49" charset="-122"/>
                <a:ea typeface="黑体" panose="02010609060101010101" pitchFamily="49" charset="-122"/>
              </a:rPr>
              <a:t>邻接表</a:t>
            </a:r>
            <a:r>
              <a:rPr lang="zh-CN" altLang="en-US" sz="2800" b="1" dirty="0">
                <a:latin typeface="黑体" panose="02010609060101010101" pitchFamily="49" charset="-122"/>
                <a:ea typeface="黑体" panose="02010609060101010101" pitchFamily="49" charset="-122"/>
              </a:rPr>
              <a:t>相同。</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C7F2872-64B0-4764-B69F-B9266B1A3AD2}"/>
              </a:ext>
            </a:extLst>
          </p:cNvPr>
          <p:cNvSpPr>
            <a:spLocks noGrp="1" noChangeArrowheads="1"/>
          </p:cNvSpPr>
          <p:nvPr>
            <p:ph type="title"/>
          </p:nvPr>
        </p:nvSpPr>
        <p:spPr>
          <a:xfrm>
            <a:off x="357188" y="1571625"/>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a:t>
            </a:r>
            <a:r>
              <a:rPr lang="en-US" altLang="zh-CN" sz="3200">
                <a:latin typeface="黑体" panose="02010609060101010101" pitchFamily="49" charset="-122"/>
                <a:ea typeface="黑体" panose="02010609060101010101" pitchFamily="49" charset="-122"/>
              </a:rPr>
              <a:t>Adjacency Multilist</a:t>
            </a:r>
            <a:r>
              <a:rPr lang="zh-CN" altLang="en-US" sz="3200">
                <a:latin typeface="黑体" panose="02010609060101010101" pitchFamily="49" charset="-122"/>
                <a:ea typeface="黑体" panose="02010609060101010101" pitchFamily="49" charset="-122"/>
              </a:rPr>
              <a:t>)</a:t>
            </a:r>
          </a:p>
        </p:txBody>
      </p:sp>
      <p:sp>
        <p:nvSpPr>
          <p:cNvPr id="65539" name="Text Box 3">
            <a:extLst>
              <a:ext uri="{FF2B5EF4-FFF2-40B4-BE49-F238E27FC236}">
                <a16:creationId xmlns:a16="http://schemas.microsoft.com/office/drawing/2014/main" id="{78585C46-76A0-4CD5-9BEC-2830C11B913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99B661F-285C-46CC-A427-A4E0A94A44BD}" type="slidenum">
              <a:rPr lang="zh-CN" altLang="en-US" sz="2400"/>
              <a:pPr algn="r" eaLnBrk="1" hangingPunct="1">
                <a:spcBef>
                  <a:spcPct val="50000"/>
                </a:spcBef>
                <a:buClrTx/>
                <a:buSzTx/>
                <a:buFontTx/>
                <a:buNone/>
              </a:pPr>
              <a:t>44</a:t>
            </a:fld>
            <a:endParaRPr lang="en-US" altLang="zh-CN" sz="2400"/>
          </a:p>
        </p:txBody>
      </p:sp>
      <p:sp>
        <p:nvSpPr>
          <p:cNvPr id="65540" name="Text Box 4">
            <a:extLst>
              <a:ext uri="{FF2B5EF4-FFF2-40B4-BE49-F238E27FC236}">
                <a16:creationId xmlns:a16="http://schemas.microsoft.com/office/drawing/2014/main" id="{6DCABF6A-0D34-4834-A442-A4DD0E4AB12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5541" name="Rectangle 5">
            <a:extLst>
              <a:ext uri="{FF2B5EF4-FFF2-40B4-BE49-F238E27FC236}">
                <a16:creationId xmlns:a16="http://schemas.microsoft.com/office/drawing/2014/main" id="{C5DF8BD4-06F8-45F0-984F-D7088AD659D6}"/>
              </a:ext>
            </a:extLst>
          </p:cNvPr>
          <p:cNvSpPr>
            <a:spLocks noGrp="1" noChangeArrowheads="1"/>
          </p:cNvSpPr>
          <p:nvPr>
            <p:ph type="body" idx="1"/>
          </p:nvPr>
        </p:nvSpPr>
        <p:spPr>
          <a:xfrm>
            <a:off x="428625" y="2428875"/>
            <a:ext cx="828675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邻接多重表是</a:t>
            </a:r>
            <a:r>
              <a:rPr lang="zh-CN" altLang="en-US" b="1">
                <a:solidFill>
                  <a:srgbClr val="FF0000"/>
                </a:solidFill>
                <a:latin typeface="黑体" panose="02010609060101010101" pitchFamily="49" charset="-122"/>
                <a:ea typeface="黑体" panose="02010609060101010101" pitchFamily="49" charset="-122"/>
              </a:rPr>
              <a:t>无向图</a:t>
            </a:r>
            <a:r>
              <a:rPr lang="zh-CN" altLang="en-US" b="1">
                <a:latin typeface="黑体" panose="02010609060101010101" pitchFamily="49" charset="-122"/>
                <a:ea typeface="黑体" panose="02010609060101010101" pitchFamily="49" charset="-122"/>
              </a:rPr>
              <a:t>的另一种存储结构，</a:t>
            </a:r>
            <a:r>
              <a:rPr lang="zh-CN" altLang="en-US" b="1">
                <a:latin typeface="Times New Roman" panose="02020603050405020304" pitchFamily="18" charset="0"/>
                <a:ea typeface="黑体" panose="02010609060101010101" pitchFamily="49" charset="-122"/>
              </a:rPr>
              <a:t>当对</a:t>
            </a:r>
            <a:r>
              <a:rPr lang="zh-CN" altLang="en-US" b="1">
                <a:solidFill>
                  <a:srgbClr val="FF0000"/>
                </a:solidFill>
                <a:latin typeface="Times New Roman" panose="02020603050405020304" pitchFamily="18" charset="0"/>
                <a:ea typeface="黑体" panose="02010609060101010101" pitchFamily="49" charset="-122"/>
              </a:rPr>
              <a:t>边</a:t>
            </a:r>
            <a:r>
              <a:rPr lang="zh-CN" altLang="en-US" b="1">
                <a:latin typeface="Times New Roman" panose="02020603050405020304" pitchFamily="18" charset="0"/>
                <a:ea typeface="黑体" panose="02010609060101010101" pitchFamily="49" charset="-122"/>
              </a:rPr>
              <a:t>操作时建议采用此种结构存储。</a:t>
            </a: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在无向图邻接表中，一条边要用2个结点表示(分别从2个顶点的角度看)</a:t>
            </a:r>
          </a:p>
          <a:p>
            <a:pPr eaLnBrk="1" hangingPunct="1">
              <a:lnSpc>
                <a:spcPct val="90000"/>
              </a:lnSpc>
              <a:spcBef>
                <a:spcPct val="30000"/>
              </a:spcBef>
            </a:pPr>
            <a:endParaRPr lang="zh-CN" altLang="en-US" b="1">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在邻接多重表中，一条边只用一个结点表示</a:t>
            </a:r>
          </a:p>
          <a:p>
            <a:pPr eaLnBrk="1" hangingPunct="1">
              <a:lnSpc>
                <a:spcPct val="90000"/>
              </a:lnSpc>
              <a:spcBef>
                <a:spcPct val="30000"/>
              </a:spcBef>
            </a:pPr>
            <a:r>
              <a:rPr lang="zh-CN" altLang="en-US" b="1">
                <a:solidFill>
                  <a:srgbClr val="CC0066"/>
                </a:solidFill>
                <a:latin typeface="黑体" panose="02010609060101010101" pitchFamily="49" charset="-122"/>
                <a:ea typeface="黑体" panose="02010609060101010101" pitchFamily="49" charset="-122"/>
              </a:rPr>
              <a:t>将所有具有某顶点的结点，全部用链连结起来，链所在的域为该顶点对应的指针域</a:t>
            </a:r>
          </a:p>
        </p:txBody>
      </p:sp>
      <p:sp>
        <p:nvSpPr>
          <p:cNvPr id="65542" name="Rectangle 6">
            <a:extLst>
              <a:ext uri="{FF2B5EF4-FFF2-40B4-BE49-F238E27FC236}">
                <a16:creationId xmlns:a16="http://schemas.microsoft.com/office/drawing/2014/main" id="{5094A7F0-70F3-460C-94B0-6E51367F9B45}"/>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7D7582E-EE75-40BA-BB91-F43DD75E23E7}"/>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四、邻接多重表(结点结构)</a:t>
            </a:r>
          </a:p>
        </p:txBody>
      </p:sp>
      <p:sp>
        <p:nvSpPr>
          <p:cNvPr id="67587" name="Text Box 3">
            <a:extLst>
              <a:ext uri="{FF2B5EF4-FFF2-40B4-BE49-F238E27FC236}">
                <a16:creationId xmlns:a16="http://schemas.microsoft.com/office/drawing/2014/main" id="{24A05384-7BD4-4E26-A160-E73F8A86056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1F93857-55B3-4CB9-9DE6-7EEAA9CB02D4}" type="slidenum">
              <a:rPr lang="zh-CN" altLang="en-US" sz="2400"/>
              <a:pPr algn="r" eaLnBrk="1" hangingPunct="1">
                <a:spcBef>
                  <a:spcPct val="50000"/>
                </a:spcBef>
                <a:buClrTx/>
                <a:buSzTx/>
                <a:buFontTx/>
                <a:buNone/>
              </a:pPr>
              <a:t>45</a:t>
            </a:fld>
            <a:endParaRPr lang="en-US" altLang="zh-CN" sz="2400"/>
          </a:p>
        </p:txBody>
      </p:sp>
      <p:sp>
        <p:nvSpPr>
          <p:cNvPr id="67588" name="Text Box 4">
            <a:extLst>
              <a:ext uri="{FF2B5EF4-FFF2-40B4-BE49-F238E27FC236}">
                <a16:creationId xmlns:a16="http://schemas.microsoft.com/office/drawing/2014/main" id="{507A0B23-D065-43F8-B095-10D19E4B1DC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7589" name="Rectangle 5">
            <a:extLst>
              <a:ext uri="{FF2B5EF4-FFF2-40B4-BE49-F238E27FC236}">
                <a16:creationId xmlns:a16="http://schemas.microsoft.com/office/drawing/2014/main" id="{E16FC22B-9EBE-444D-B507-8D954EC668BF}"/>
              </a:ext>
            </a:extLst>
          </p:cNvPr>
          <p:cNvSpPr>
            <a:spLocks noGrp="1" noChangeArrowheads="1"/>
          </p:cNvSpPr>
          <p:nvPr>
            <p:ph type="body" idx="1"/>
          </p:nvPr>
        </p:nvSpPr>
        <p:spPr>
          <a:xfrm>
            <a:off x="381000" y="2819400"/>
            <a:ext cx="8763000" cy="4038600"/>
          </a:xfrm>
        </p:spPr>
        <p:txBody>
          <a:bodyPr/>
          <a:lstStyle/>
          <a:p>
            <a:pPr eaLnBrk="1" hangingPunct="1">
              <a:spcBef>
                <a:spcPct val="0"/>
              </a:spcBef>
            </a:pPr>
            <a:r>
              <a:rPr lang="zh-CN" altLang="en-US" b="1" dirty="0">
                <a:latin typeface="黑体" panose="02010609060101010101" pitchFamily="49" charset="-122"/>
                <a:ea typeface="黑体" panose="02010609060101010101" pitchFamily="49" charset="-122"/>
              </a:rPr>
              <a:t>边的结点结构</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dirty="0">
                <a:solidFill>
                  <a:srgbClr val="808080"/>
                </a:solidFill>
                <a:latin typeface="黑体" panose="02010609060101010101" pitchFamily="49" charset="-122"/>
                <a:ea typeface="黑体" panose="02010609060101010101" pitchFamily="49" charset="-122"/>
              </a:rPr>
              <a:t>mark; // </a:t>
            </a:r>
            <a:r>
              <a:rPr lang="zh-CN" altLang="en-US" dirty="0">
                <a:solidFill>
                  <a:srgbClr val="808080"/>
                </a:solidFill>
                <a:latin typeface="黑体" panose="02010609060101010101" pitchFamily="49" charset="-122"/>
                <a:ea typeface="黑体" panose="02010609060101010101" pitchFamily="49" charset="-122"/>
              </a:rPr>
              <a:t>标记域，如指示该边是否被搜索过</a:t>
            </a:r>
          </a:p>
          <a:p>
            <a:pPr eaLnBrk="1" hangingPunct="1">
              <a:spcBef>
                <a:spcPct val="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en-US" altLang="zh-CN" b="1" dirty="0" err="1">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ivex</a:t>
            </a:r>
            <a:r>
              <a:rPr lang="en-US" altLang="zh-CN" b="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b="1" dirty="0" err="1">
                <a:solidFill>
                  <a:srgbClr val="0099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jvex</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该边所依附的两个顶点的位置</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ilink</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指向下一条依附于</a:t>
            </a:r>
            <a:r>
              <a:rPr lang="en-US" altLang="zh-CN" b="1" dirty="0" err="1">
                <a:latin typeface="黑体" panose="02010609060101010101" pitchFamily="49" charset="-122"/>
                <a:ea typeface="黑体" panose="02010609060101010101" pitchFamily="49" charset="-122"/>
              </a:rPr>
              <a:t>ivex</a:t>
            </a:r>
            <a:r>
              <a:rPr lang="zh-CN" altLang="en-US" b="1" dirty="0">
                <a:latin typeface="黑体" panose="02010609060101010101" pitchFamily="49" charset="-122"/>
                <a:ea typeface="黑体" panose="02010609060101010101" pitchFamily="49" charset="-122"/>
              </a:rPr>
              <a:t>的边</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solidFill>
                  <a:srgbClr val="0099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jlink</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指向下一条依附于</a:t>
            </a:r>
            <a:r>
              <a:rPr lang="en-US" altLang="zh-CN" b="1" dirty="0" err="1">
                <a:latin typeface="黑体" panose="02010609060101010101" pitchFamily="49" charset="-122"/>
                <a:ea typeface="黑体" panose="02010609060101010101" pitchFamily="49" charset="-122"/>
              </a:rPr>
              <a:t>jvex</a:t>
            </a:r>
            <a:r>
              <a:rPr lang="zh-CN" altLang="en-US" b="1" dirty="0">
                <a:latin typeface="黑体" panose="02010609060101010101" pitchFamily="49" charset="-122"/>
                <a:ea typeface="黑体" panose="02010609060101010101" pitchFamily="49" charset="-122"/>
              </a:rPr>
              <a:t>的边</a:t>
            </a:r>
          </a:p>
          <a:p>
            <a:pPr eaLnBrk="1" hangingPunct="1">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dirty="0">
                <a:solidFill>
                  <a:srgbClr val="808080"/>
                </a:solidFill>
                <a:latin typeface="黑体" panose="02010609060101010101" pitchFamily="49" charset="-122"/>
                <a:ea typeface="黑体" panose="02010609060101010101" pitchFamily="49" charset="-122"/>
              </a:rPr>
              <a:t>info; // </a:t>
            </a:r>
            <a:r>
              <a:rPr lang="zh-CN" altLang="en-US" dirty="0">
                <a:solidFill>
                  <a:srgbClr val="808080"/>
                </a:solidFill>
                <a:latin typeface="黑体" panose="02010609060101010101" pitchFamily="49" charset="-122"/>
                <a:ea typeface="黑体" panose="02010609060101010101" pitchFamily="49" charset="-122"/>
              </a:rPr>
              <a:t>该边相关信息的指针或权值</a:t>
            </a:r>
          </a:p>
        </p:txBody>
      </p:sp>
      <p:sp>
        <p:nvSpPr>
          <p:cNvPr id="67590" name="Rectangle 6">
            <a:extLst>
              <a:ext uri="{FF2B5EF4-FFF2-40B4-BE49-F238E27FC236}">
                <a16:creationId xmlns:a16="http://schemas.microsoft.com/office/drawing/2014/main" id="{4279DD9A-8265-4134-8DEE-F1934FE331A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67591" name="Group 22">
            <a:extLst>
              <a:ext uri="{FF2B5EF4-FFF2-40B4-BE49-F238E27FC236}">
                <a16:creationId xmlns:a16="http://schemas.microsoft.com/office/drawing/2014/main" id="{F21019FE-F16F-49D3-B61E-5C1ED9296AEF}"/>
              </a:ext>
            </a:extLst>
          </p:cNvPr>
          <p:cNvGrpSpPr>
            <a:grpSpLocks/>
          </p:cNvGrpSpPr>
          <p:nvPr/>
        </p:nvGrpSpPr>
        <p:grpSpPr bwMode="auto">
          <a:xfrm>
            <a:off x="1143000" y="6096000"/>
            <a:ext cx="6705600" cy="482600"/>
            <a:chOff x="336" y="3552"/>
            <a:chExt cx="4224" cy="304"/>
          </a:xfrm>
        </p:grpSpPr>
        <p:sp>
          <p:nvSpPr>
            <p:cNvPr id="67592" name="Text Box 14">
              <a:extLst>
                <a:ext uri="{FF2B5EF4-FFF2-40B4-BE49-F238E27FC236}">
                  <a16:creationId xmlns:a16="http://schemas.microsoft.com/office/drawing/2014/main" id="{C397B75A-D59C-4DBC-A2FC-14778066A4A8}"/>
                </a:ext>
              </a:extLst>
            </p:cNvPr>
            <p:cNvSpPr txBox="1">
              <a:spLocks noChangeArrowheads="1"/>
            </p:cNvSpPr>
            <p:nvPr/>
          </p:nvSpPr>
          <p:spPr bwMode="auto">
            <a:xfrm>
              <a:off x="912" y="3552"/>
              <a:ext cx="768"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err="1">
                  <a:solidFill>
                    <a:srgbClr val="0070C0"/>
                  </a:solidFill>
                  <a:effectLst>
                    <a:outerShdw blurRad="38100" dist="38100" dir="2700000" algn="tl">
                      <a:srgbClr val="000000">
                        <a:alpha val="43137"/>
                      </a:srgbClr>
                    </a:outerShdw>
                  </a:effectLst>
                </a:rPr>
                <a:t>ivex</a:t>
              </a:r>
              <a:endParaRPr lang="en-US" altLang="zh-CN" sz="2400" dirty="0">
                <a:solidFill>
                  <a:srgbClr val="0070C0"/>
                </a:solidFill>
                <a:effectLst>
                  <a:outerShdw blurRad="38100" dist="38100" dir="2700000" algn="tl">
                    <a:srgbClr val="000000">
                      <a:alpha val="43137"/>
                    </a:srgbClr>
                  </a:outerShdw>
                </a:effectLst>
              </a:endParaRPr>
            </a:p>
          </p:txBody>
        </p:sp>
        <p:sp>
          <p:nvSpPr>
            <p:cNvPr id="67593" name="Text Box 16">
              <a:extLst>
                <a:ext uri="{FF2B5EF4-FFF2-40B4-BE49-F238E27FC236}">
                  <a16:creationId xmlns:a16="http://schemas.microsoft.com/office/drawing/2014/main" id="{78730C75-7E0F-4A59-A542-F8A854F23C56}"/>
                </a:ext>
              </a:extLst>
            </p:cNvPr>
            <p:cNvSpPr txBox="1">
              <a:spLocks noChangeArrowheads="1"/>
            </p:cNvSpPr>
            <p:nvPr/>
          </p:nvSpPr>
          <p:spPr bwMode="auto">
            <a:xfrm>
              <a:off x="336" y="3552"/>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808080"/>
                  </a:solidFill>
                </a:rPr>
                <a:t>mark</a:t>
              </a:r>
            </a:p>
          </p:txBody>
        </p:sp>
        <p:sp>
          <p:nvSpPr>
            <p:cNvPr id="67594" name="Text Box 17">
              <a:extLst>
                <a:ext uri="{FF2B5EF4-FFF2-40B4-BE49-F238E27FC236}">
                  <a16:creationId xmlns:a16="http://schemas.microsoft.com/office/drawing/2014/main" id="{7FC4547A-CA6F-4DEF-A854-D6232B5F5307}"/>
                </a:ext>
              </a:extLst>
            </p:cNvPr>
            <p:cNvSpPr txBox="1">
              <a:spLocks noChangeArrowheads="1"/>
            </p:cNvSpPr>
            <p:nvPr/>
          </p:nvSpPr>
          <p:spPr bwMode="auto">
            <a:xfrm>
              <a:off x="1680" y="3552"/>
              <a:ext cx="768"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err="1">
                  <a:solidFill>
                    <a:srgbClr val="0070C0"/>
                  </a:solidFill>
                  <a:effectLst>
                    <a:outerShdw blurRad="38100" dist="38100" dir="2700000" algn="tl">
                      <a:srgbClr val="000000">
                        <a:alpha val="43137"/>
                      </a:srgbClr>
                    </a:outerShdw>
                  </a:effectLst>
                </a:rPr>
                <a:t>ilink</a:t>
              </a:r>
              <a:endParaRPr lang="en-US" altLang="zh-CN" sz="2400" dirty="0">
                <a:solidFill>
                  <a:srgbClr val="0070C0"/>
                </a:solidFill>
                <a:effectLst>
                  <a:outerShdw blurRad="38100" dist="38100" dir="2700000" algn="tl">
                    <a:srgbClr val="000000">
                      <a:alpha val="43137"/>
                    </a:srgbClr>
                  </a:outerShdw>
                </a:effectLst>
              </a:endParaRPr>
            </a:p>
          </p:txBody>
        </p:sp>
        <p:sp>
          <p:nvSpPr>
            <p:cNvPr id="67595" name="Text Box 18">
              <a:extLst>
                <a:ext uri="{FF2B5EF4-FFF2-40B4-BE49-F238E27FC236}">
                  <a16:creationId xmlns:a16="http://schemas.microsoft.com/office/drawing/2014/main" id="{DE300038-81F9-434D-A089-B0A166187DCA}"/>
                </a:ext>
              </a:extLst>
            </p:cNvPr>
            <p:cNvSpPr txBox="1">
              <a:spLocks noChangeArrowheads="1"/>
            </p:cNvSpPr>
            <p:nvPr/>
          </p:nvSpPr>
          <p:spPr bwMode="auto">
            <a:xfrm>
              <a:off x="2448" y="3552"/>
              <a:ext cx="768"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err="1">
                  <a:solidFill>
                    <a:srgbClr val="009900"/>
                  </a:solidFill>
                  <a:effectLst>
                    <a:outerShdw blurRad="38100" dist="38100" dir="2700000" algn="tl">
                      <a:srgbClr val="000000">
                        <a:alpha val="43137"/>
                      </a:srgbClr>
                    </a:outerShdw>
                  </a:effectLst>
                </a:rPr>
                <a:t>jvex</a:t>
              </a:r>
              <a:endParaRPr lang="en-US" altLang="zh-CN" sz="2400" dirty="0">
                <a:solidFill>
                  <a:srgbClr val="009900"/>
                </a:solidFill>
                <a:effectLst>
                  <a:outerShdw blurRad="38100" dist="38100" dir="2700000" algn="tl">
                    <a:srgbClr val="000000">
                      <a:alpha val="43137"/>
                    </a:srgbClr>
                  </a:outerShdw>
                </a:effectLst>
              </a:endParaRPr>
            </a:p>
          </p:txBody>
        </p:sp>
        <p:sp>
          <p:nvSpPr>
            <p:cNvPr id="67596" name="Text Box 19">
              <a:extLst>
                <a:ext uri="{FF2B5EF4-FFF2-40B4-BE49-F238E27FC236}">
                  <a16:creationId xmlns:a16="http://schemas.microsoft.com/office/drawing/2014/main" id="{D56034A6-345F-4560-A57B-BF8C68FF3759}"/>
                </a:ext>
              </a:extLst>
            </p:cNvPr>
            <p:cNvSpPr txBox="1">
              <a:spLocks noChangeArrowheads="1"/>
            </p:cNvSpPr>
            <p:nvPr/>
          </p:nvSpPr>
          <p:spPr bwMode="auto">
            <a:xfrm>
              <a:off x="3216" y="3552"/>
              <a:ext cx="768" cy="2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err="1">
                  <a:solidFill>
                    <a:srgbClr val="009900"/>
                  </a:solidFill>
                  <a:effectLst>
                    <a:outerShdw blurRad="38100" dist="38100" dir="2700000" algn="tl">
                      <a:srgbClr val="000000">
                        <a:alpha val="43137"/>
                      </a:srgbClr>
                    </a:outerShdw>
                  </a:effectLst>
                </a:rPr>
                <a:t>jlink</a:t>
              </a:r>
              <a:endParaRPr lang="en-US" altLang="zh-CN" sz="2400" dirty="0">
                <a:solidFill>
                  <a:srgbClr val="009900"/>
                </a:solidFill>
                <a:effectLst>
                  <a:outerShdw blurRad="38100" dist="38100" dir="2700000" algn="tl">
                    <a:srgbClr val="000000">
                      <a:alpha val="43137"/>
                    </a:srgbClr>
                  </a:outerShdw>
                </a:effectLst>
              </a:endParaRPr>
            </a:p>
          </p:txBody>
        </p:sp>
        <p:sp>
          <p:nvSpPr>
            <p:cNvPr id="67597" name="Text Box 21">
              <a:extLst>
                <a:ext uri="{FF2B5EF4-FFF2-40B4-BE49-F238E27FC236}">
                  <a16:creationId xmlns:a16="http://schemas.microsoft.com/office/drawing/2014/main" id="{1C8FA42B-00CD-40FC-B688-E78467044003}"/>
                </a:ext>
              </a:extLst>
            </p:cNvPr>
            <p:cNvSpPr txBox="1">
              <a:spLocks noChangeArrowheads="1"/>
            </p:cNvSpPr>
            <p:nvPr/>
          </p:nvSpPr>
          <p:spPr bwMode="auto">
            <a:xfrm>
              <a:off x="3984" y="3552"/>
              <a:ext cx="576" cy="304"/>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808080"/>
                  </a:solidFill>
                </a:rPr>
                <a:t>info</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3BD307D-ED27-495E-9F14-A23FA2AB0A0D}"/>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四、邻接多重表(举例)</a:t>
            </a:r>
          </a:p>
        </p:txBody>
      </p:sp>
      <p:sp>
        <p:nvSpPr>
          <p:cNvPr id="69635" name="Text Box 3">
            <a:extLst>
              <a:ext uri="{FF2B5EF4-FFF2-40B4-BE49-F238E27FC236}">
                <a16:creationId xmlns:a16="http://schemas.microsoft.com/office/drawing/2014/main" id="{6E2378DE-4843-4EF8-BD4E-4D26DD350D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9AC620C-A018-410B-AED4-E69BA2FECE4D}" type="slidenum">
              <a:rPr lang="zh-CN" altLang="en-US" sz="2400"/>
              <a:pPr algn="r" eaLnBrk="1" hangingPunct="1">
                <a:spcBef>
                  <a:spcPct val="50000"/>
                </a:spcBef>
                <a:buClrTx/>
                <a:buSzTx/>
                <a:buFontTx/>
                <a:buNone/>
              </a:pPr>
              <a:t>46</a:t>
            </a:fld>
            <a:endParaRPr lang="en-US" altLang="zh-CN" sz="2400"/>
          </a:p>
        </p:txBody>
      </p:sp>
      <p:sp>
        <p:nvSpPr>
          <p:cNvPr id="69636" name="Text Box 4">
            <a:extLst>
              <a:ext uri="{FF2B5EF4-FFF2-40B4-BE49-F238E27FC236}">
                <a16:creationId xmlns:a16="http://schemas.microsoft.com/office/drawing/2014/main" id="{7E9539C8-0D15-483B-A36B-5852365A638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图的存储结构</a:t>
            </a:r>
          </a:p>
        </p:txBody>
      </p:sp>
      <p:sp>
        <p:nvSpPr>
          <p:cNvPr id="69637" name="Rectangle 6">
            <a:extLst>
              <a:ext uri="{FF2B5EF4-FFF2-40B4-BE49-F238E27FC236}">
                <a16:creationId xmlns:a16="http://schemas.microsoft.com/office/drawing/2014/main" id="{0DD77F5C-9143-47BC-93D6-2D661BF0F90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69638" name="Group 14">
            <a:extLst>
              <a:ext uri="{FF2B5EF4-FFF2-40B4-BE49-F238E27FC236}">
                <a16:creationId xmlns:a16="http://schemas.microsoft.com/office/drawing/2014/main" id="{E72ED6EF-A51C-498B-B3F8-280A555950BD}"/>
              </a:ext>
            </a:extLst>
          </p:cNvPr>
          <p:cNvGrpSpPr>
            <a:grpSpLocks/>
          </p:cNvGrpSpPr>
          <p:nvPr/>
        </p:nvGrpSpPr>
        <p:grpSpPr bwMode="auto">
          <a:xfrm>
            <a:off x="6019800" y="4564063"/>
            <a:ext cx="2895600" cy="2286000"/>
            <a:chOff x="3648" y="2875"/>
            <a:chExt cx="1824" cy="1440"/>
          </a:xfrm>
        </p:grpSpPr>
        <p:sp>
          <p:nvSpPr>
            <p:cNvPr id="69760" name="Line 15">
              <a:extLst>
                <a:ext uri="{FF2B5EF4-FFF2-40B4-BE49-F238E27FC236}">
                  <a16:creationId xmlns:a16="http://schemas.microsoft.com/office/drawing/2014/main" id="{3D87B512-75A8-4E11-9260-B60B709ABBEC}"/>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1" name="Line 16">
              <a:extLst>
                <a:ext uri="{FF2B5EF4-FFF2-40B4-BE49-F238E27FC236}">
                  <a16:creationId xmlns:a16="http://schemas.microsoft.com/office/drawing/2014/main" id="{9F6F7D71-57E0-4802-860F-074CC8BD14BE}"/>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2" name="Line 17">
              <a:extLst>
                <a:ext uri="{FF2B5EF4-FFF2-40B4-BE49-F238E27FC236}">
                  <a16:creationId xmlns:a16="http://schemas.microsoft.com/office/drawing/2014/main" id="{29C56A56-DE20-4A0F-99EB-E12AF739AB9F}"/>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3" name="Line 18">
              <a:extLst>
                <a:ext uri="{FF2B5EF4-FFF2-40B4-BE49-F238E27FC236}">
                  <a16:creationId xmlns:a16="http://schemas.microsoft.com/office/drawing/2014/main" id="{60EC1E9D-3A23-4DF2-99E3-DA2C655E9978}"/>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4" name="Line 19">
              <a:extLst>
                <a:ext uri="{FF2B5EF4-FFF2-40B4-BE49-F238E27FC236}">
                  <a16:creationId xmlns:a16="http://schemas.microsoft.com/office/drawing/2014/main" id="{74873CF8-20D2-4B0C-851D-D6C22B6B26FF}"/>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5" name="Line 20">
              <a:extLst>
                <a:ext uri="{FF2B5EF4-FFF2-40B4-BE49-F238E27FC236}">
                  <a16:creationId xmlns:a16="http://schemas.microsoft.com/office/drawing/2014/main" id="{79062FA6-B6C1-4F05-AF1E-EBA62B1F9185}"/>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6" name="Line 21">
              <a:extLst>
                <a:ext uri="{FF2B5EF4-FFF2-40B4-BE49-F238E27FC236}">
                  <a16:creationId xmlns:a16="http://schemas.microsoft.com/office/drawing/2014/main" id="{229E4CF6-1C4F-4859-8E99-9838ACB2A967}"/>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7" name="Line 22">
              <a:extLst>
                <a:ext uri="{FF2B5EF4-FFF2-40B4-BE49-F238E27FC236}">
                  <a16:creationId xmlns:a16="http://schemas.microsoft.com/office/drawing/2014/main" id="{BA3058CA-29CF-44C7-90BD-8394E60B4412}"/>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8" name="Line 23">
              <a:extLst>
                <a:ext uri="{FF2B5EF4-FFF2-40B4-BE49-F238E27FC236}">
                  <a16:creationId xmlns:a16="http://schemas.microsoft.com/office/drawing/2014/main" id="{84F3BA51-1122-440C-AB1E-64799CE8EEDF}"/>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69769" name="Line 24">
              <a:extLst>
                <a:ext uri="{FF2B5EF4-FFF2-40B4-BE49-F238E27FC236}">
                  <a16:creationId xmlns:a16="http://schemas.microsoft.com/office/drawing/2014/main" id="{627EAA1F-DEE1-404D-BD9A-022E5116A2C6}"/>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69770" name="Group 25">
              <a:extLst>
                <a:ext uri="{FF2B5EF4-FFF2-40B4-BE49-F238E27FC236}">
                  <a16:creationId xmlns:a16="http://schemas.microsoft.com/office/drawing/2014/main" id="{7241CE2E-D28F-444A-B120-6ADE1A21EFEF}"/>
                </a:ext>
              </a:extLst>
            </p:cNvPr>
            <p:cNvGrpSpPr>
              <a:grpSpLocks/>
            </p:cNvGrpSpPr>
            <p:nvPr/>
          </p:nvGrpSpPr>
          <p:grpSpPr bwMode="auto">
            <a:xfrm>
              <a:off x="3648" y="2875"/>
              <a:ext cx="1824" cy="1440"/>
              <a:chOff x="3648" y="2880"/>
              <a:chExt cx="1824" cy="1440"/>
            </a:xfrm>
          </p:grpSpPr>
          <p:sp>
            <p:nvSpPr>
              <p:cNvPr id="69771" name="Oval 26">
                <a:extLst>
                  <a:ext uri="{FF2B5EF4-FFF2-40B4-BE49-F238E27FC236}">
                    <a16:creationId xmlns:a16="http://schemas.microsoft.com/office/drawing/2014/main" id="{8FC4BB90-6E79-4719-936A-3431FD9DF86F}"/>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69772" name="Oval 27">
                <a:extLst>
                  <a:ext uri="{FF2B5EF4-FFF2-40B4-BE49-F238E27FC236}">
                    <a16:creationId xmlns:a16="http://schemas.microsoft.com/office/drawing/2014/main" id="{D2FB9CC2-030A-40C7-85B4-3D48AC8A2A93}"/>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69773" name="Oval 28">
                <a:extLst>
                  <a:ext uri="{FF2B5EF4-FFF2-40B4-BE49-F238E27FC236}">
                    <a16:creationId xmlns:a16="http://schemas.microsoft.com/office/drawing/2014/main" id="{56089FCC-7496-4B75-BFCB-0404C5CD7B8D}"/>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69774" name="Oval 29">
                <a:extLst>
                  <a:ext uri="{FF2B5EF4-FFF2-40B4-BE49-F238E27FC236}">
                    <a16:creationId xmlns:a16="http://schemas.microsoft.com/office/drawing/2014/main" id="{040E1D1D-B1E5-4CA3-8758-965BD6BD2333}"/>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69775" name="Oval 30">
                <a:extLst>
                  <a:ext uri="{FF2B5EF4-FFF2-40B4-BE49-F238E27FC236}">
                    <a16:creationId xmlns:a16="http://schemas.microsoft.com/office/drawing/2014/main" id="{4E469C53-4D56-46DF-A219-461CECC5AEDF}"/>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69776" name="Oval 31">
                <a:extLst>
                  <a:ext uri="{FF2B5EF4-FFF2-40B4-BE49-F238E27FC236}">
                    <a16:creationId xmlns:a16="http://schemas.microsoft.com/office/drawing/2014/main" id="{DF2CC141-0B0B-4FBD-9888-264C96349415}"/>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graphicFrame>
        <p:nvGraphicFramePr>
          <p:cNvPr id="309280" name="Group 32">
            <a:extLst>
              <a:ext uri="{FF2B5EF4-FFF2-40B4-BE49-F238E27FC236}">
                <a16:creationId xmlns:a16="http://schemas.microsoft.com/office/drawing/2014/main" id="{3B2AD41D-3824-4C56-A603-654A214A9016}"/>
              </a:ext>
            </a:extLst>
          </p:cNvPr>
          <p:cNvGraphicFramePr>
            <a:graphicFrameLocks noGrp="1"/>
          </p:cNvGraphicFramePr>
          <p:nvPr/>
        </p:nvGraphicFramePr>
        <p:xfrm>
          <a:off x="381000" y="2887663"/>
          <a:ext cx="1066800" cy="3657600"/>
        </p:xfrm>
        <a:graphic>
          <a:graphicData uri="http://schemas.openxmlformats.org/drawingml/2006/table">
            <a:tbl>
              <a:tblPr/>
              <a:tblGrid>
                <a:gridCol w="609600">
                  <a:extLst>
                    <a:ext uri="{9D8B030D-6E8A-4147-A177-3AD203B41FA5}">
                      <a16:colId xmlns:a16="http://schemas.microsoft.com/office/drawing/2014/main" val="1400638481"/>
                    </a:ext>
                  </a:extLst>
                </a:gridCol>
                <a:gridCol w="457200">
                  <a:extLst>
                    <a:ext uri="{9D8B030D-6E8A-4147-A177-3AD203B41FA5}">
                      <a16:colId xmlns:a16="http://schemas.microsoft.com/office/drawing/2014/main" val="1589936855"/>
                    </a:ext>
                  </a:extLst>
                </a:gridCol>
              </a:tblGrid>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97211538"/>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24937816"/>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46502795"/>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90556292"/>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74972522"/>
                  </a:ext>
                </a:extLst>
              </a:tr>
              <a:tr h="6096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16090923"/>
                  </a:ext>
                </a:extLst>
              </a:tr>
            </a:tbl>
          </a:graphicData>
        </a:graphic>
      </p:graphicFrame>
      <p:sp>
        <p:nvSpPr>
          <p:cNvPr id="69662" name="Line 65">
            <a:extLst>
              <a:ext uri="{FF2B5EF4-FFF2-40B4-BE49-F238E27FC236}">
                <a16:creationId xmlns:a16="http://schemas.microsoft.com/office/drawing/2014/main" id="{6C663EF9-5968-4287-8A71-FA497E4BA4FD}"/>
              </a:ext>
            </a:extLst>
          </p:cNvPr>
          <p:cNvSpPr>
            <a:spLocks noChangeShapeType="1"/>
          </p:cNvSpPr>
          <p:nvPr/>
        </p:nvSpPr>
        <p:spPr bwMode="auto">
          <a:xfrm>
            <a:off x="2971800" y="5638800"/>
            <a:ext cx="0" cy="4572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9663" name="Group 139">
            <a:extLst>
              <a:ext uri="{FF2B5EF4-FFF2-40B4-BE49-F238E27FC236}">
                <a16:creationId xmlns:a16="http://schemas.microsoft.com/office/drawing/2014/main" id="{53063505-158C-4401-9179-7DE82FE3E805}"/>
              </a:ext>
            </a:extLst>
          </p:cNvPr>
          <p:cNvGrpSpPr>
            <a:grpSpLocks/>
          </p:cNvGrpSpPr>
          <p:nvPr/>
        </p:nvGrpSpPr>
        <p:grpSpPr bwMode="auto">
          <a:xfrm>
            <a:off x="1752600" y="3581400"/>
            <a:ext cx="1317625" cy="330200"/>
            <a:chOff x="1121" y="1824"/>
            <a:chExt cx="830" cy="208"/>
          </a:xfrm>
        </p:grpSpPr>
        <p:sp>
          <p:nvSpPr>
            <p:cNvPr id="69756" name="Text Box 57">
              <a:extLst>
                <a:ext uri="{FF2B5EF4-FFF2-40B4-BE49-F238E27FC236}">
                  <a16:creationId xmlns:a16="http://schemas.microsoft.com/office/drawing/2014/main" id="{9A1DF1D5-617A-4434-88CB-4D0BCD31468B}"/>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9757" name="Text Box 58">
              <a:extLst>
                <a:ext uri="{FF2B5EF4-FFF2-40B4-BE49-F238E27FC236}">
                  <a16:creationId xmlns:a16="http://schemas.microsoft.com/office/drawing/2014/main" id="{FFA0C4D7-D4EB-45BD-998F-86194519CD49}"/>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58" name="Text Box 137">
              <a:extLst>
                <a:ext uri="{FF2B5EF4-FFF2-40B4-BE49-F238E27FC236}">
                  <a16:creationId xmlns:a16="http://schemas.microsoft.com/office/drawing/2014/main" id="{0CDD0342-0FA7-45F1-B6F4-0B5F36DEA70B}"/>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9759" name="Text Box 138">
              <a:extLst>
                <a:ext uri="{FF2B5EF4-FFF2-40B4-BE49-F238E27FC236}">
                  <a16:creationId xmlns:a16="http://schemas.microsoft.com/office/drawing/2014/main" id="{A423F7C8-0FF0-4B80-A1D1-0D9AB50DC0BB}"/>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64" name="Group 140">
            <a:extLst>
              <a:ext uri="{FF2B5EF4-FFF2-40B4-BE49-F238E27FC236}">
                <a16:creationId xmlns:a16="http://schemas.microsoft.com/office/drawing/2014/main" id="{8451BE54-1CAB-4A09-A0D7-C570A00428B8}"/>
              </a:ext>
            </a:extLst>
          </p:cNvPr>
          <p:cNvGrpSpPr>
            <a:grpSpLocks/>
          </p:cNvGrpSpPr>
          <p:nvPr/>
        </p:nvGrpSpPr>
        <p:grpSpPr bwMode="auto">
          <a:xfrm>
            <a:off x="6781800" y="3581400"/>
            <a:ext cx="1317625" cy="330200"/>
            <a:chOff x="1121" y="1824"/>
            <a:chExt cx="830" cy="208"/>
          </a:xfrm>
        </p:grpSpPr>
        <p:sp>
          <p:nvSpPr>
            <p:cNvPr id="69752" name="Text Box 141">
              <a:extLst>
                <a:ext uri="{FF2B5EF4-FFF2-40B4-BE49-F238E27FC236}">
                  <a16:creationId xmlns:a16="http://schemas.microsoft.com/office/drawing/2014/main" id="{0414489C-E39C-4D11-B408-209048819A4D}"/>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9753" name="Text Box 142">
              <a:extLst>
                <a:ext uri="{FF2B5EF4-FFF2-40B4-BE49-F238E27FC236}">
                  <a16:creationId xmlns:a16="http://schemas.microsoft.com/office/drawing/2014/main" id="{02B4360A-BF2D-4E36-A9AD-727AF40DD3F5}"/>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sp>
          <p:nvSpPr>
            <p:cNvPr id="69754" name="Text Box 143">
              <a:extLst>
                <a:ext uri="{FF2B5EF4-FFF2-40B4-BE49-F238E27FC236}">
                  <a16:creationId xmlns:a16="http://schemas.microsoft.com/office/drawing/2014/main" id="{2ED9EC52-9713-4B38-AB89-262F45C3FC0C}"/>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69755" name="Text Box 144">
              <a:extLst>
                <a:ext uri="{FF2B5EF4-FFF2-40B4-BE49-F238E27FC236}">
                  <a16:creationId xmlns:a16="http://schemas.microsoft.com/office/drawing/2014/main" id="{285534D6-2BF1-4F7E-9433-4EA9E5736930}"/>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9665" name="Group 145">
            <a:extLst>
              <a:ext uri="{FF2B5EF4-FFF2-40B4-BE49-F238E27FC236}">
                <a16:creationId xmlns:a16="http://schemas.microsoft.com/office/drawing/2014/main" id="{5E1EF7C3-D48C-447C-AB07-09EA59DD5190}"/>
              </a:ext>
            </a:extLst>
          </p:cNvPr>
          <p:cNvGrpSpPr>
            <a:grpSpLocks/>
          </p:cNvGrpSpPr>
          <p:nvPr/>
        </p:nvGrpSpPr>
        <p:grpSpPr bwMode="auto">
          <a:xfrm>
            <a:off x="5105400" y="4800600"/>
            <a:ext cx="1317625" cy="330200"/>
            <a:chOff x="1121" y="1824"/>
            <a:chExt cx="830" cy="208"/>
          </a:xfrm>
        </p:grpSpPr>
        <p:sp>
          <p:nvSpPr>
            <p:cNvPr id="69748" name="Text Box 146">
              <a:extLst>
                <a:ext uri="{FF2B5EF4-FFF2-40B4-BE49-F238E27FC236}">
                  <a16:creationId xmlns:a16="http://schemas.microsoft.com/office/drawing/2014/main" id="{C2123E80-45D4-4262-82AA-20DB3AEF3661}"/>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9749" name="Text Box 147">
              <a:extLst>
                <a:ext uri="{FF2B5EF4-FFF2-40B4-BE49-F238E27FC236}">
                  <a16:creationId xmlns:a16="http://schemas.microsoft.com/office/drawing/2014/main" id="{E4383E95-8F44-405B-A4F5-7DF11E546918}"/>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50" name="Text Box 148">
              <a:extLst>
                <a:ext uri="{FF2B5EF4-FFF2-40B4-BE49-F238E27FC236}">
                  <a16:creationId xmlns:a16="http://schemas.microsoft.com/office/drawing/2014/main" id="{B3B2B144-A1DD-49E1-93D4-996E90A93B9F}"/>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69751" name="Text Box 149">
              <a:extLst>
                <a:ext uri="{FF2B5EF4-FFF2-40B4-BE49-F238E27FC236}">
                  <a16:creationId xmlns:a16="http://schemas.microsoft.com/office/drawing/2014/main" id="{B5FCE395-97BE-4F3B-9F88-AE57438419C9}"/>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66" name="Group 150">
            <a:extLst>
              <a:ext uri="{FF2B5EF4-FFF2-40B4-BE49-F238E27FC236}">
                <a16:creationId xmlns:a16="http://schemas.microsoft.com/office/drawing/2014/main" id="{E24A5227-4DD0-4871-847E-9D8B7BC70DDD}"/>
              </a:ext>
            </a:extLst>
          </p:cNvPr>
          <p:cNvGrpSpPr>
            <a:grpSpLocks/>
          </p:cNvGrpSpPr>
          <p:nvPr/>
        </p:nvGrpSpPr>
        <p:grpSpPr bwMode="auto">
          <a:xfrm>
            <a:off x="3429000" y="3581400"/>
            <a:ext cx="1317625" cy="330200"/>
            <a:chOff x="1121" y="1824"/>
            <a:chExt cx="830" cy="208"/>
          </a:xfrm>
        </p:grpSpPr>
        <p:sp>
          <p:nvSpPr>
            <p:cNvPr id="69744" name="Text Box 151">
              <a:extLst>
                <a:ext uri="{FF2B5EF4-FFF2-40B4-BE49-F238E27FC236}">
                  <a16:creationId xmlns:a16="http://schemas.microsoft.com/office/drawing/2014/main" id="{6180F27F-CB49-4F9E-95FA-A42AD9339C61}"/>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9745" name="Text Box 152">
              <a:extLst>
                <a:ext uri="{FF2B5EF4-FFF2-40B4-BE49-F238E27FC236}">
                  <a16:creationId xmlns:a16="http://schemas.microsoft.com/office/drawing/2014/main" id="{DDE2FFF2-75F9-4830-852E-BB7B46127021}"/>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46" name="Text Box 153">
              <a:extLst>
                <a:ext uri="{FF2B5EF4-FFF2-40B4-BE49-F238E27FC236}">
                  <a16:creationId xmlns:a16="http://schemas.microsoft.com/office/drawing/2014/main" id="{5BF70B13-B1C2-4B3F-8D77-9863114B74D5}"/>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9747" name="Text Box 154">
              <a:extLst>
                <a:ext uri="{FF2B5EF4-FFF2-40B4-BE49-F238E27FC236}">
                  <a16:creationId xmlns:a16="http://schemas.microsoft.com/office/drawing/2014/main" id="{2A8C6879-BA57-4B7F-93C6-F587F565726C}"/>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67" name="Group 155">
            <a:extLst>
              <a:ext uri="{FF2B5EF4-FFF2-40B4-BE49-F238E27FC236}">
                <a16:creationId xmlns:a16="http://schemas.microsoft.com/office/drawing/2014/main" id="{A7A3F1F1-7527-47C3-8400-4AD3C1CD07F8}"/>
              </a:ext>
            </a:extLst>
          </p:cNvPr>
          <p:cNvGrpSpPr>
            <a:grpSpLocks/>
          </p:cNvGrpSpPr>
          <p:nvPr/>
        </p:nvGrpSpPr>
        <p:grpSpPr bwMode="auto">
          <a:xfrm>
            <a:off x="1752600" y="6096000"/>
            <a:ext cx="1317625" cy="330200"/>
            <a:chOff x="1121" y="1824"/>
            <a:chExt cx="830" cy="208"/>
          </a:xfrm>
        </p:grpSpPr>
        <p:sp>
          <p:nvSpPr>
            <p:cNvPr id="69740" name="Text Box 156">
              <a:extLst>
                <a:ext uri="{FF2B5EF4-FFF2-40B4-BE49-F238E27FC236}">
                  <a16:creationId xmlns:a16="http://schemas.microsoft.com/office/drawing/2014/main" id="{5ECE2879-04AA-4853-9E3C-7546AD3AC083}"/>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69741" name="Text Box 157">
              <a:extLst>
                <a:ext uri="{FF2B5EF4-FFF2-40B4-BE49-F238E27FC236}">
                  <a16:creationId xmlns:a16="http://schemas.microsoft.com/office/drawing/2014/main" id="{BFB156E1-1193-4DDF-B648-D9E624D89D7C}"/>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42" name="Text Box 158">
              <a:extLst>
                <a:ext uri="{FF2B5EF4-FFF2-40B4-BE49-F238E27FC236}">
                  <a16:creationId xmlns:a16="http://schemas.microsoft.com/office/drawing/2014/main" id="{C6F881FB-E29E-4E18-9CC0-6D6F6F3156C5}"/>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9743" name="Text Box 159">
              <a:extLst>
                <a:ext uri="{FF2B5EF4-FFF2-40B4-BE49-F238E27FC236}">
                  <a16:creationId xmlns:a16="http://schemas.microsoft.com/office/drawing/2014/main" id="{CAC30EAA-1FE9-4743-A4D8-B77A862AA1D6}"/>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9668" name="Group 160">
            <a:extLst>
              <a:ext uri="{FF2B5EF4-FFF2-40B4-BE49-F238E27FC236}">
                <a16:creationId xmlns:a16="http://schemas.microsoft.com/office/drawing/2014/main" id="{EC669897-8338-40CF-91EF-1437F41EF8AE}"/>
              </a:ext>
            </a:extLst>
          </p:cNvPr>
          <p:cNvGrpSpPr>
            <a:grpSpLocks/>
          </p:cNvGrpSpPr>
          <p:nvPr/>
        </p:nvGrpSpPr>
        <p:grpSpPr bwMode="auto">
          <a:xfrm>
            <a:off x="1752600" y="5410200"/>
            <a:ext cx="1317625" cy="330200"/>
            <a:chOff x="1121" y="1824"/>
            <a:chExt cx="830" cy="208"/>
          </a:xfrm>
        </p:grpSpPr>
        <p:sp>
          <p:nvSpPr>
            <p:cNvPr id="69736" name="Text Box 161">
              <a:extLst>
                <a:ext uri="{FF2B5EF4-FFF2-40B4-BE49-F238E27FC236}">
                  <a16:creationId xmlns:a16="http://schemas.microsoft.com/office/drawing/2014/main" id="{6B77C1E1-7A61-4F6C-A6FC-4F9188EE480A}"/>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9737" name="Text Box 162">
              <a:extLst>
                <a:ext uri="{FF2B5EF4-FFF2-40B4-BE49-F238E27FC236}">
                  <a16:creationId xmlns:a16="http://schemas.microsoft.com/office/drawing/2014/main" id="{D13F0190-B267-4F59-9B71-0CD3404970B5}"/>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38" name="Text Box 163">
              <a:extLst>
                <a:ext uri="{FF2B5EF4-FFF2-40B4-BE49-F238E27FC236}">
                  <a16:creationId xmlns:a16="http://schemas.microsoft.com/office/drawing/2014/main" id="{06F50357-B593-40CB-BA64-123F760B7732}"/>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69739" name="Text Box 164">
              <a:extLst>
                <a:ext uri="{FF2B5EF4-FFF2-40B4-BE49-F238E27FC236}">
                  <a16:creationId xmlns:a16="http://schemas.microsoft.com/office/drawing/2014/main" id="{D6942AF7-7ED8-4B6F-8767-6167B4816C89}"/>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69" name="Group 165">
            <a:extLst>
              <a:ext uri="{FF2B5EF4-FFF2-40B4-BE49-F238E27FC236}">
                <a16:creationId xmlns:a16="http://schemas.microsoft.com/office/drawing/2014/main" id="{D19FBC5A-631C-4E67-AACC-3F36CC1457B1}"/>
              </a:ext>
            </a:extLst>
          </p:cNvPr>
          <p:cNvGrpSpPr>
            <a:grpSpLocks/>
          </p:cNvGrpSpPr>
          <p:nvPr/>
        </p:nvGrpSpPr>
        <p:grpSpPr bwMode="auto">
          <a:xfrm>
            <a:off x="1752600" y="4800600"/>
            <a:ext cx="1317625" cy="330200"/>
            <a:chOff x="1121" y="1824"/>
            <a:chExt cx="830" cy="208"/>
          </a:xfrm>
        </p:grpSpPr>
        <p:sp>
          <p:nvSpPr>
            <p:cNvPr id="69732" name="Text Box 166">
              <a:extLst>
                <a:ext uri="{FF2B5EF4-FFF2-40B4-BE49-F238E27FC236}">
                  <a16:creationId xmlns:a16="http://schemas.microsoft.com/office/drawing/2014/main" id="{CAF45B70-1468-42B7-BF0D-38B29D44F02E}"/>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9733" name="Text Box 167">
              <a:extLst>
                <a:ext uri="{FF2B5EF4-FFF2-40B4-BE49-F238E27FC236}">
                  <a16:creationId xmlns:a16="http://schemas.microsoft.com/office/drawing/2014/main" id="{AB42E7E5-EA59-4E88-BB8C-E80ED41B23AA}"/>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34" name="Text Box 168">
              <a:extLst>
                <a:ext uri="{FF2B5EF4-FFF2-40B4-BE49-F238E27FC236}">
                  <a16:creationId xmlns:a16="http://schemas.microsoft.com/office/drawing/2014/main" id="{65D83BA9-8A40-4210-9EC0-D903DBA55B23}"/>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69735" name="Text Box 169">
              <a:extLst>
                <a:ext uri="{FF2B5EF4-FFF2-40B4-BE49-F238E27FC236}">
                  <a16:creationId xmlns:a16="http://schemas.microsoft.com/office/drawing/2014/main" id="{1F261F24-2006-4B3E-A896-FD21F7504DE7}"/>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9670" name="Group 170">
            <a:extLst>
              <a:ext uri="{FF2B5EF4-FFF2-40B4-BE49-F238E27FC236}">
                <a16:creationId xmlns:a16="http://schemas.microsoft.com/office/drawing/2014/main" id="{9CA46E33-674C-435F-8A22-629A92B957B2}"/>
              </a:ext>
            </a:extLst>
          </p:cNvPr>
          <p:cNvGrpSpPr>
            <a:grpSpLocks/>
          </p:cNvGrpSpPr>
          <p:nvPr/>
        </p:nvGrpSpPr>
        <p:grpSpPr bwMode="auto">
          <a:xfrm>
            <a:off x="3429000" y="4800600"/>
            <a:ext cx="1317625" cy="330200"/>
            <a:chOff x="1121" y="1824"/>
            <a:chExt cx="830" cy="208"/>
          </a:xfrm>
        </p:grpSpPr>
        <p:sp>
          <p:nvSpPr>
            <p:cNvPr id="69728" name="Text Box 171">
              <a:extLst>
                <a:ext uri="{FF2B5EF4-FFF2-40B4-BE49-F238E27FC236}">
                  <a16:creationId xmlns:a16="http://schemas.microsoft.com/office/drawing/2014/main" id="{324A5365-7D0F-4591-B007-8F188011560E}"/>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9729" name="Text Box 172">
              <a:extLst>
                <a:ext uri="{FF2B5EF4-FFF2-40B4-BE49-F238E27FC236}">
                  <a16:creationId xmlns:a16="http://schemas.microsoft.com/office/drawing/2014/main" id="{D1BCA61D-0E61-497B-92CD-08EB6967EAF9}"/>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30" name="Text Box 173">
              <a:extLst>
                <a:ext uri="{FF2B5EF4-FFF2-40B4-BE49-F238E27FC236}">
                  <a16:creationId xmlns:a16="http://schemas.microsoft.com/office/drawing/2014/main" id="{A4538328-2D2A-4FF3-92F9-1D7C43A51566}"/>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9731" name="Text Box 174">
              <a:extLst>
                <a:ext uri="{FF2B5EF4-FFF2-40B4-BE49-F238E27FC236}">
                  <a16:creationId xmlns:a16="http://schemas.microsoft.com/office/drawing/2014/main" id="{034C2FCE-26B5-4A63-AC42-14724B4AC8E6}"/>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69671" name="Group 175">
            <a:extLst>
              <a:ext uri="{FF2B5EF4-FFF2-40B4-BE49-F238E27FC236}">
                <a16:creationId xmlns:a16="http://schemas.microsoft.com/office/drawing/2014/main" id="{360AD5BB-14CF-493F-9DC5-79C64BF34621}"/>
              </a:ext>
            </a:extLst>
          </p:cNvPr>
          <p:cNvGrpSpPr>
            <a:grpSpLocks/>
          </p:cNvGrpSpPr>
          <p:nvPr/>
        </p:nvGrpSpPr>
        <p:grpSpPr bwMode="auto">
          <a:xfrm>
            <a:off x="3429000" y="6096000"/>
            <a:ext cx="1317625" cy="330200"/>
            <a:chOff x="1121" y="1824"/>
            <a:chExt cx="830" cy="208"/>
          </a:xfrm>
        </p:grpSpPr>
        <p:sp>
          <p:nvSpPr>
            <p:cNvPr id="69724" name="Text Box 176">
              <a:extLst>
                <a:ext uri="{FF2B5EF4-FFF2-40B4-BE49-F238E27FC236}">
                  <a16:creationId xmlns:a16="http://schemas.microsoft.com/office/drawing/2014/main" id="{8AC09384-F548-4445-9B34-CEDF8B733748}"/>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69725" name="Text Box 177">
              <a:extLst>
                <a:ext uri="{FF2B5EF4-FFF2-40B4-BE49-F238E27FC236}">
                  <a16:creationId xmlns:a16="http://schemas.microsoft.com/office/drawing/2014/main" id="{F67E43FD-53EB-4850-9F7E-0B9EF69B6632}"/>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26" name="Text Box 178">
              <a:extLst>
                <a:ext uri="{FF2B5EF4-FFF2-40B4-BE49-F238E27FC236}">
                  <a16:creationId xmlns:a16="http://schemas.microsoft.com/office/drawing/2014/main" id="{819864C9-EFF0-48A9-9117-096EA590F372}"/>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69727" name="Text Box 179">
              <a:extLst>
                <a:ext uri="{FF2B5EF4-FFF2-40B4-BE49-F238E27FC236}">
                  <a16:creationId xmlns:a16="http://schemas.microsoft.com/office/drawing/2014/main" id="{C31C6A1D-7703-46B5-94DF-D32AF11C3482}"/>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grpSp>
        <p:nvGrpSpPr>
          <p:cNvPr id="69672" name="Group 180">
            <a:extLst>
              <a:ext uri="{FF2B5EF4-FFF2-40B4-BE49-F238E27FC236}">
                <a16:creationId xmlns:a16="http://schemas.microsoft.com/office/drawing/2014/main" id="{571B0991-A494-43BC-BAC4-0BD2313FA593}"/>
              </a:ext>
            </a:extLst>
          </p:cNvPr>
          <p:cNvGrpSpPr>
            <a:grpSpLocks/>
          </p:cNvGrpSpPr>
          <p:nvPr/>
        </p:nvGrpSpPr>
        <p:grpSpPr bwMode="auto">
          <a:xfrm>
            <a:off x="5105400" y="3581400"/>
            <a:ext cx="1317625" cy="330200"/>
            <a:chOff x="1121" y="1824"/>
            <a:chExt cx="830" cy="208"/>
          </a:xfrm>
        </p:grpSpPr>
        <p:sp>
          <p:nvSpPr>
            <p:cNvPr id="69720" name="Text Box 181">
              <a:extLst>
                <a:ext uri="{FF2B5EF4-FFF2-40B4-BE49-F238E27FC236}">
                  <a16:creationId xmlns:a16="http://schemas.microsoft.com/office/drawing/2014/main" id="{6A86CACE-4368-4D7C-AE87-040074569D54}"/>
                </a:ext>
              </a:extLst>
            </p:cNvPr>
            <p:cNvSpPr txBox="1">
              <a:spLocks noChangeArrowheads="1"/>
            </p:cNvSpPr>
            <p:nvPr/>
          </p:nvSpPr>
          <p:spPr bwMode="auto">
            <a:xfrm>
              <a:off x="1121"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69721" name="Text Box 182">
              <a:extLst>
                <a:ext uri="{FF2B5EF4-FFF2-40B4-BE49-F238E27FC236}">
                  <a16:creationId xmlns:a16="http://schemas.microsoft.com/office/drawing/2014/main" id="{4CB7ADBD-9AD0-4ADD-9D01-36C7004BDF98}"/>
                </a:ext>
              </a:extLst>
            </p:cNvPr>
            <p:cNvSpPr txBox="1">
              <a:spLocks noChangeArrowheads="1"/>
            </p:cNvSpPr>
            <p:nvPr/>
          </p:nvSpPr>
          <p:spPr bwMode="auto">
            <a:xfrm>
              <a:off x="1392"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sp>
          <p:nvSpPr>
            <p:cNvPr id="69722" name="Text Box 183">
              <a:extLst>
                <a:ext uri="{FF2B5EF4-FFF2-40B4-BE49-F238E27FC236}">
                  <a16:creationId xmlns:a16="http://schemas.microsoft.com/office/drawing/2014/main" id="{47FB94AC-A829-4080-9F83-B46EC96443F0}"/>
                </a:ext>
              </a:extLst>
            </p:cNvPr>
            <p:cNvSpPr txBox="1">
              <a:spLocks noChangeArrowheads="1"/>
            </p:cNvSpPr>
            <p:nvPr/>
          </p:nvSpPr>
          <p:spPr bwMode="auto">
            <a:xfrm>
              <a:off x="1536" y="1824"/>
              <a:ext cx="271"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69723" name="Text Box 184">
              <a:extLst>
                <a:ext uri="{FF2B5EF4-FFF2-40B4-BE49-F238E27FC236}">
                  <a16:creationId xmlns:a16="http://schemas.microsoft.com/office/drawing/2014/main" id="{DF3EE6A0-841C-4F49-9283-5FC5926ACDAA}"/>
                </a:ext>
              </a:extLst>
            </p:cNvPr>
            <p:cNvSpPr txBox="1">
              <a:spLocks noChangeArrowheads="1"/>
            </p:cNvSpPr>
            <p:nvPr/>
          </p:nvSpPr>
          <p:spPr bwMode="auto">
            <a:xfrm>
              <a:off x="1807" y="1824"/>
              <a:ext cx="144" cy="20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69673" name="Line 185">
            <a:extLst>
              <a:ext uri="{FF2B5EF4-FFF2-40B4-BE49-F238E27FC236}">
                <a16:creationId xmlns:a16="http://schemas.microsoft.com/office/drawing/2014/main" id="{3802148C-DA95-4779-AA5B-E85F046D7AAD}"/>
              </a:ext>
            </a:extLst>
          </p:cNvPr>
          <p:cNvSpPr>
            <a:spLocks noChangeShapeType="1"/>
          </p:cNvSpPr>
          <p:nvPr/>
        </p:nvSpPr>
        <p:spPr bwMode="auto">
          <a:xfrm>
            <a:off x="1219200" y="3733800"/>
            <a:ext cx="484188"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4" name="Line 186">
            <a:extLst>
              <a:ext uri="{FF2B5EF4-FFF2-40B4-BE49-F238E27FC236}">
                <a16:creationId xmlns:a16="http://schemas.microsoft.com/office/drawing/2014/main" id="{01CD7E31-3754-46A1-8C4F-3C1D031F99AF}"/>
              </a:ext>
            </a:extLst>
          </p:cNvPr>
          <p:cNvSpPr>
            <a:spLocks noChangeShapeType="1"/>
          </p:cNvSpPr>
          <p:nvPr/>
        </p:nvSpPr>
        <p:spPr bwMode="auto">
          <a:xfrm>
            <a:off x="1219200" y="4267200"/>
            <a:ext cx="30480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75" name="Line 187">
            <a:extLst>
              <a:ext uri="{FF2B5EF4-FFF2-40B4-BE49-F238E27FC236}">
                <a16:creationId xmlns:a16="http://schemas.microsoft.com/office/drawing/2014/main" id="{0BE1C635-ADF6-44BE-B3E1-D91290F5364A}"/>
              </a:ext>
            </a:extLst>
          </p:cNvPr>
          <p:cNvSpPr>
            <a:spLocks noChangeShapeType="1"/>
          </p:cNvSpPr>
          <p:nvPr/>
        </p:nvSpPr>
        <p:spPr bwMode="auto">
          <a:xfrm>
            <a:off x="1219200" y="4953000"/>
            <a:ext cx="484188"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6" name="Line 188">
            <a:extLst>
              <a:ext uri="{FF2B5EF4-FFF2-40B4-BE49-F238E27FC236}">
                <a16:creationId xmlns:a16="http://schemas.microsoft.com/office/drawing/2014/main" id="{C9ECFF63-D192-4E15-8A59-D07CBD7E4956}"/>
              </a:ext>
            </a:extLst>
          </p:cNvPr>
          <p:cNvSpPr>
            <a:spLocks noChangeShapeType="1"/>
          </p:cNvSpPr>
          <p:nvPr/>
        </p:nvSpPr>
        <p:spPr bwMode="auto">
          <a:xfrm>
            <a:off x="1219200" y="5638800"/>
            <a:ext cx="484188"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77" name="Line 189">
            <a:extLst>
              <a:ext uri="{FF2B5EF4-FFF2-40B4-BE49-F238E27FC236}">
                <a16:creationId xmlns:a16="http://schemas.microsoft.com/office/drawing/2014/main" id="{C60F7F0D-C158-458F-B21F-709F04FAD5BA}"/>
              </a:ext>
            </a:extLst>
          </p:cNvPr>
          <p:cNvSpPr>
            <a:spLocks noChangeShapeType="1"/>
          </p:cNvSpPr>
          <p:nvPr/>
        </p:nvSpPr>
        <p:spPr bwMode="auto">
          <a:xfrm>
            <a:off x="1219200" y="6248400"/>
            <a:ext cx="484188"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69678" name="Group 196">
            <a:extLst>
              <a:ext uri="{FF2B5EF4-FFF2-40B4-BE49-F238E27FC236}">
                <a16:creationId xmlns:a16="http://schemas.microsoft.com/office/drawing/2014/main" id="{BD4EABE9-9152-4354-9C83-0329FC2E7423}"/>
              </a:ext>
            </a:extLst>
          </p:cNvPr>
          <p:cNvGrpSpPr>
            <a:grpSpLocks/>
          </p:cNvGrpSpPr>
          <p:nvPr/>
        </p:nvGrpSpPr>
        <p:grpSpPr bwMode="auto">
          <a:xfrm>
            <a:off x="2286000" y="3429000"/>
            <a:ext cx="1600200" cy="304800"/>
            <a:chOff x="1440" y="1776"/>
            <a:chExt cx="1056" cy="192"/>
          </a:xfrm>
        </p:grpSpPr>
        <p:sp>
          <p:nvSpPr>
            <p:cNvPr id="69717" name="Line 190">
              <a:extLst>
                <a:ext uri="{FF2B5EF4-FFF2-40B4-BE49-F238E27FC236}">
                  <a16:creationId xmlns:a16="http://schemas.microsoft.com/office/drawing/2014/main" id="{854F8657-E15E-4501-B784-B2B7C0C2257C}"/>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8" name="Line 191">
              <a:extLst>
                <a:ext uri="{FF2B5EF4-FFF2-40B4-BE49-F238E27FC236}">
                  <a16:creationId xmlns:a16="http://schemas.microsoft.com/office/drawing/2014/main" id="{E65E2D38-1B60-4BCD-B21C-7D3C69BDE5DD}"/>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9" name="Line 192">
              <a:extLst>
                <a:ext uri="{FF2B5EF4-FFF2-40B4-BE49-F238E27FC236}">
                  <a16:creationId xmlns:a16="http://schemas.microsoft.com/office/drawing/2014/main" id="{55060729-11F3-4250-93AF-6E0C44C5A7C1}"/>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79" name="Group 197">
            <a:extLst>
              <a:ext uri="{FF2B5EF4-FFF2-40B4-BE49-F238E27FC236}">
                <a16:creationId xmlns:a16="http://schemas.microsoft.com/office/drawing/2014/main" id="{B1B84FD9-7A05-4763-A727-9FD68835DD87}"/>
              </a:ext>
            </a:extLst>
          </p:cNvPr>
          <p:cNvGrpSpPr>
            <a:grpSpLocks/>
          </p:cNvGrpSpPr>
          <p:nvPr/>
        </p:nvGrpSpPr>
        <p:grpSpPr bwMode="auto">
          <a:xfrm>
            <a:off x="4038600" y="3429000"/>
            <a:ext cx="1524000" cy="304800"/>
            <a:chOff x="1440" y="1776"/>
            <a:chExt cx="1056" cy="192"/>
          </a:xfrm>
        </p:grpSpPr>
        <p:sp>
          <p:nvSpPr>
            <p:cNvPr id="69714" name="Line 198">
              <a:extLst>
                <a:ext uri="{FF2B5EF4-FFF2-40B4-BE49-F238E27FC236}">
                  <a16:creationId xmlns:a16="http://schemas.microsoft.com/office/drawing/2014/main" id="{9780E7CF-E107-4227-94E7-01BDA4102B9F}"/>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5" name="Line 199">
              <a:extLst>
                <a:ext uri="{FF2B5EF4-FFF2-40B4-BE49-F238E27FC236}">
                  <a16:creationId xmlns:a16="http://schemas.microsoft.com/office/drawing/2014/main" id="{7AE08843-86DA-42E8-B1F5-E49D4C4FA04F}"/>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6" name="Line 200">
              <a:extLst>
                <a:ext uri="{FF2B5EF4-FFF2-40B4-BE49-F238E27FC236}">
                  <a16:creationId xmlns:a16="http://schemas.microsoft.com/office/drawing/2014/main" id="{1C64D4ED-811A-454B-9498-6BBDF7700425}"/>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80" name="Group 205">
            <a:extLst>
              <a:ext uri="{FF2B5EF4-FFF2-40B4-BE49-F238E27FC236}">
                <a16:creationId xmlns:a16="http://schemas.microsoft.com/office/drawing/2014/main" id="{47E06467-B586-4C9C-9729-425C6D9EA746}"/>
              </a:ext>
            </a:extLst>
          </p:cNvPr>
          <p:cNvGrpSpPr>
            <a:grpSpLocks/>
          </p:cNvGrpSpPr>
          <p:nvPr/>
        </p:nvGrpSpPr>
        <p:grpSpPr bwMode="auto">
          <a:xfrm>
            <a:off x="5715000" y="3429000"/>
            <a:ext cx="1524000" cy="304800"/>
            <a:chOff x="1440" y="1776"/>
            <a:chExt cx="1056" cy="192"/>
          </a:xfrm>
        </p:grpSpPr>
        <p:sp>
          <p:nvSpPr>
            <p:cNvPr id="69711" name="Line 206">
              <a:extLst>
                <a:ext uri="{FF2B5EF4-FFF2-40B4-BE49-F238E27FC236}">
                  <a16:creationId xmlns:a16="http://schemas.microsoft.com/office/drawing/2014/main" id="{672CFA06-1D8F-42F3-94D0-738BF99B8DA0}"/>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2" name="Line 207">
              <a:extLst>
                <a:ext uri="{FF2B5EF4-FFF2-40B4-BE49-F238E27FC236}">
                  <a16:creationId xmlns:a16="http://schemas.microsoft.com/office/drawing/2014/main" id="{8A1EC988-284A-45FA-AF13-19957B2E7245}"/>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3" name="Line 208">
              <a:extLst>
                <a:ext uri="{FF2B5EF4-FFF2-40B4-BE49-F238E27FC236}">
                  <a16:creationId xmlns:a16="http://schemas.microsoft.com/office/drawing/2014/main" id="{5AA3BE09-65AD-4CEA-AD96-6340E2050500}"/>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81" name="Group 209">
            <a:extLst>
              <a:ext uri="{FF2B5EF4-FFF2-40B4-BE49-F238E27FC236}">
                <a16:creationId xmlns:a16="http://schemas.microsoft.com/office/drawing/2014/main" id="{1A7A6A22-7683-4966-9DB2-B6889A0BDE52}"/>
              </a:ext>
            </a:extLst>
          </p:cNvPr>
          <p:cNvGrpSpPr>
            <a:grpSpLocks/>
          </p:cNvGrpSpPr>
          <p:nvPr/>
        </p:nvGrpSpPr>
        <p:grpSpPr bwMode="auto">
          <a:xfrm>
            <a:off x="2286000" y="4648200"/>
            <a:ext cx="1600200" cy="304800"/>
            <a:chOff x="1440" y="1776"/>
            <a:chExt cx="1056" cy="192"/>
          </a:xfrm>
        </p:grpSpPr>
        <p:sp>
          <p:nvSpPr>
            <p:cNvPr id="69708" name="Line 210">
              <a:extLst>
                <a:ext uri="{FF2B5EF4-FFF2-40B4-BE49-F238E27FC236}">
                  <a16:creationId xmlns:a16="http://schemas.microsoft.com/office/drawing/2014/main" id="{D40DCB58-9A7B-4591-A396-5169F296750E}"/>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9" name="Line 211">
              <a:extLst>
                <a:ext uri="{FF2B5EF4-FFF2-40B4-BE49-F238E27FC236}">
                  <a16:creationId xmlns:a16="http://schemas.microsoft.com/office/drawing/2014/main" id="{26DD05E7-B763-4B04-B3F6-BE158229B337}"/>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10" name="Line 212">
              <a:extLst>
                <a:ext uri="{FF2B5EF4-FFF2-40B4-BE49-F238E27FC236}">
                  <a16:creationId xmlns:a16="http://schemas.microsoft.com/office/drawing/2014/main" id="{66C13E97-CD79-48D8-BE16-D06CF646D350}"/>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82" name="Group 213">
            <a:extLst>
              <a:ext uri="{FF2B5EF4-FFF2-40B4-BE49-F238E27FC236}">
                <a16:creationId xmlns:a16="http://schemas.microsoft.com/office/drawing/2014/main" id="{B157D1AC-C285-4B73-BBD0-DC764E14FE29}"/>
              </a:ext>
            </a:extLst>
          </p:cNvPr>
          <p:cNvGrpSpPr>
            <a:grpSpLocks/>
          </p:cNvGrpSpPr>
          <p:nvPr/>
        </p:nvGrpSpPr>
        <p:grpSpPr bwMode="auto">
          <a:xfrm>
            <a:off x="4038600" y="4648200"/>
            <a:ext cx="1524000" cy="304800"/>
            <a:chOff x="1440" y="1776"/>
            <a:chExt cx="1056" cy="192"/>
          </a:xfrm>
        </p:grpSpPr>
        <p:sp>
          <p:nvSpPr>
            <p:cNvPr id="69705" name="Line 214">
              <a:extLst>
                <a:ext uri="{FF2B5EF4-FFF2-40B4-BE49-F238E27FC236}">
                  <a16:creationId xmlns:a16="http://schemas.microsoft.com/office/drawing/2014/main" id="{F9232777-F542-410F-A683-B0F62A05A986}"/>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6" name="Line 215">
              <a:extLst>
                <a:ext uri="{FF2B5EF4-FFF2-40B4-BE49-F238E27FC236}">
                  <a16:creationId xmlns:a16="http://schemas.microsoft.com/office/drawing/2014/main" id="{6132B61A-6AA5-4B0F-85B6-FE7E93E40B44}"/>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7" name="Line 216">
              <a:extLst>
                <a:ext uri="{FF2B5EF4-FFF2-40B4-BE49-F238E27FC236}">
                  <a16:creationId xmlns:a16="http://schemas.microsoft.com/office/drawing/2014/main" id="{2BB3D6FC-A751-4EBA-984B-1329BFAC1CB7}"/>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grpSp>
        <p:nvGrpSpPr>
          <p:cNvPr id="69683" name="Group 217">
            <a:extLst>
              <a:ext uri="{FF2B5EF4-FFF2-40B4-BE49-F238E27FC236}">
                <a16:creationId xmlns:a16="http://schemas.microsoft.com/office/drawing/2014/main" id="{14C6F6A7-7DE4-4899-9E85-374862F975E8}"/>
              </a:ext>
            </a:extLst>
          </p:cNvPr>
          <p:cNvGrpSpPr>
            <a:grpSpLocks/>
          </p:cNvGrpSpPr>
          <p:nvPr/>
        </p:nvGrpSpPr>
        <p:grpSpPr bwMode="auto">
          <a:xfrm>
            <a:off x="2286000" y="5943600"/>
            <a:ext cx="1600200" cy="304800"/>
            <a:chOff x="1440" y="1776"/>
            <a:chExt cx="1056" cy="192"/>
          </a:xfrm>
        </p:grpSpPr>
        <p:sp>
          <p:nvSpPr>
            <p:cNvPr id="69702" name="Line 218">
              <a:extLst>
                <a:ext uri="{FF2B5EF4-FFF2-40B4-BE49-F238E27FC236}">
                  <a16:creationId xmlns:a16="http://schemas.microsoft.com/office/drawing/2014/main" id="{1FE70367-B7B1-48DE-869A-1DBFA5386D0D}"/>
                </a:ext>
              </a:extLst>
            </p:cNvPr>
            <p:cNvSpPr>
              <a:spLocks noChangeShapeType="1"/>
            </p:cNvSpPr>
            <p:nvPr/>
          </p:nvSpPr>
          <p:spPr bwMode="auto">
            <a:xfrm>
              <a:off x="2496" y="1776"/>
              <a:ext cx="0" cy="96"/>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3" name="Line 219">
              <a:extLst>
                <a:ext uri="{FF2B5EF4-FFF2-40B4-BE49-F238E27FC236}">
                  <a16:creationId xmlns:a16="http://schemas.microsoft.com/office/drawing/2014/main" id="{357FC2EF-7ECD-4E61-B9A6-3BEF2EF787DD}"/>
                </a:ext>
              </a:extLst>
            </p:cNvPr>
            <p:cNvSpPr>
              <a:spLocks noChangeShapeType="1"/>
            </p:cNvSpPr>
            <p:nvPr/>
          </p:nvSpPr>
          <p:spPr bwMode="auto">
            <a:xfrm flipV="1">
              <a:off x="1440" y="1776"/>
              <a:ext cx="0" cy="192"/>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sp>
          <p:nvSpPr>
            <p:cNvPr id="69704" name="Line 220">
              <a:extLst>
                <a:ext uri="{FF2B5EF4-FFF2-40B4-BE49-F238E27FC236}">
                  <a16:creationId xmlns:a16="http://schemas.microsoft.com/office/drawing/2014/main" id="{BD68E897-4CE2-4620-B2D9-F7179AB34553}"/>
                </a:ext>
              </a:extLst>
            </p:cNvPr>
            <p:cNvSpPr>
              <a:spLocks noChangeShapeType="1"/>
            </p:cNvSpPr>
            <p:nvPr/>
          </p:nvSpPr>
          <p:spPr bwMode="auto">
            <a:xfrm flipV="1">
              <a:off x="1440" y="1776"/>
              <a:ext cx="1056"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lIns="0" rIns="0"/>
            <a:lstStyle/>
            <a:p>
              <a:endParaRPr lang="zh-CN" altLang="en-US"/>
            </a:p>
          </p:txBody>
        </p:sp>
      </p:grpSp>
      <p:sp>
        <p:nvSpPr>
          <p:cNvPr id="69684" name="Line 221">
            <a:extLst>
              <a:ext uri="{FF2B5EF4-FFF2-40B4-BE49-F238E27FC236}">
                <a16:creationId xmlns:a16="http://schemas.microsoft.com/office/drawing/2014/main" id="{3A4A6BDE-F323-49C0-AB64-18153177ED00}"/>
              </a:ext>
            </a:extLst>
          </p:cNvPr>
          <p:cNvSpPr>
            <a:spLocks noChangeShapeType="1"/>
          </p:cNvSpPr>
          <p:nvPr/>
        </p:nvSpPr>
        <p:spPr bwMode="auto">
          <a:xfrm>
            <a:off x="2971800" y="3810000"/>
            <a:ext cx="0" cy="16002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5" name="Line 222">
            <a:extLst>
              <a:ext uri="{FF2B5EF4-FFF2-40B4-BE49-F238E27FC236}">
                <a16:creationId xmlns:a16="http://schemas.microsoft.com/office/drawing/2014/main" id="{433D97CE-76A2-45A7-BD83-05AFF78BB683}"/>
              </a:ext>
            </a:extLst>
          </p:cNvPr>
          <p:cNvSpPr>
            <a:spLocks noChangeShapeType="1"/>
          </p:cNvSpPr>
          <p:nvPr/>
        </p:nvSpPr>
        <p:spPr bwMode="auto">
          <a:xfrm>
            <a:off x="2971800" y="3124200"/>
            <a:ext cx="0" cy="4572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86" name="Line 223">
            <a:extLst>
              <a:ext uri="{FF2B5EF4-FFF2-40B4-BE49-F238E27FC236}">
                <a16:creationId xmlns:a16="http://schemas.microsoft.com/office/drawing/2014/main" id="{9E43C7AB-F0AB-4629-9603-0220175C43CB}"/>
              </a:ext>
            </a:extLst>
          </p:cNvPr>
          <p:cNvSpPr>
            <a:spLocks noChangeShapeType="1"/>
          </p:cNvSpPr>
          <p:nvPr/>
        </p:nvSpPr>
        <p:spPr bwMode="auto">
          <a:xfrm>
            <a:off x="1295400" y="3124200"/>
            <a:ext cx="1676400"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7" name="Line 224">
            <a:extLst>
              <a:ext uri="{FF2B5EF4-FFF2-40B4-BE49-F238E27FC236}">
                <a16:creationId xmlns:a16="http://schemas.microsoft.com/office/drawing/2014/main" id="{99FBD9E4-4C75-479C-85F9-30044EFCC5E1}"/>
              </a:ext>
            </a:extLst>
          </p:cNvPr>
          <p:cNvSpPr>
            <a:spLocks noChangeShapeType="1"/>
          </p:cNvSpPr>
          <p:nvPr/>
        </p:nvSpPr>
        <p:spPr bwMode="auto">
          <a:xfrm flipH="1" flipV="1">
            <a:off x="4267200" y="3886200"/>
            <a:ext cx="0" cy="38100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88" name="Line 225">
            <a:extLst>
              <a:ext uri="{FF2B5EF4-FFF2-40B4-BE49-F238E27FC236}">
                <a16:creationId xmlns:a16="http://schemas.microsoft.com/office/drawing/2014/main" id="{69ED58FE-CE84-491A-9DB7-A4D3F9C67778}"/>
              </a:ext>
            </a:extLst>
          </p:cNvPr>
          <p:cNvSpPr>
            <a:spLocks noChangeShapeType="1"/>
          </p:cNvSpPr>
          <p:nvPr/>
        </p:nvSpPr>
        <p:spPr bwMode="auto">
          <a:xfrm flipH="1" flipV="1">
            <a:off x="4648200" y="3733800"/>
            <a:ext cx="0" cy="68580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89" name="Line 226">
            <a:extLst>
              <a:ext uri="{FF2B5EF4-FFF2-40B4-BE49-F238E27FC236}">
                <a16:creationId xmlns:a16="http://schemas.microsoft.com/office/drawing/2014/main" id="{20643184-AD10-4EBE-9D7F-174D7427A4E5}"/>
              </a:ext>
            </a:extLst>
          </p:cNvPr>
          <p:cNvSpPr>
            <a:spLocks noChangeShapeType="1"/>
          </p:cNvSpPr>
          <p:nvPr/>
        </p:nvSpPr>
        <p:spPr bwMode="auto">
          <a:xfrm>
            <a:off x="1981200" y="4419600"/>
            <a:ext cx="26670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0" name="Line 227">
            <a:extLst>
              <a:ext uri="{FF2B5EF4-FFF2-40B4-BE49-F238E27FC236}">
                <a16:creationId xmlns:a16="http://schemas.microsoft.com/office/drawing/2014/main" id="{20919597-C10A-4226-BB13-A859DE1D8370}"/>
              </a:ext>
            </a:extLst>
          </p:cNvPr>
          <p:cNvSpPr>
            <a:spLocks noChangeShapeType="1"/>
          </p:cNvSpPr>
          <p:nvPr/>
        </p:nvSpPr>
        <p:spPr bwMode="auto">
          <a:xfrm>
            <a:off x="1981200" y="4419600"/>
            <a:ext cx="0" cy="38100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1" name="Line 228">
            <a:extLst>
              <a:ext uri="{FF2B5EF4-FFF2-40B4-BE49-F238E27FC236}">
                <a16:creationId xmlns:a16="http://schemas.microsoft.com/office/drawing/2014/main" id="{A01F9828-2B8F-42F7-A054-751761A43A24}"/>
              </a:ext>
            </a:extLst>
          </p:cNvPr>
          <p:cNvSpPr>
            <a:spLocks noChangeShapeType="1"/>
          </p:cNvSpPr>
          <p:nvPr/>
        </p:nvSpPr>
        <p:spPr bwMode="auto">
          <a:xfrm flipV="1">
            <a:off x="5715000" y="3962400"/>
            <a:ext cx="0" cy="10668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2" name="Line 229">
            <a:extLst>
              <a:ext uri="{FF2B5EF4-FFF2-40B4-BE49-F238E27FC236}">
                <a16:creationId xmlns:a16="http://schemas.microsoft.com/office/drawing/2014/main" id="{2CBEA21F-F739-4085-8A51-CB4D592C8462}"/>
              </a:ext>
            </a:extLst>
          </p:cNvPr>
          <p:cNvSpPr>
            <a:spLocks noChangeShapeType="1"/>
          </p:cNvSpPr>
          <p:nvPr/>
        </p:nvSpPr>
        <p:spPr bwMode="auto">
          <a:xfrm flipH="1" flipV="1">
            <a:off x="2286000" y="5257800"/>
            <a:ext cx="0" cy="38100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3" name="Line 230">
            <a:extLst>
              <a:ext uri="{FF2B5EF4-FFF2-40B4-BE49-F238E27FC236}">
                <a16:creationId xmlns:a16="http://schemas.microsoft.com/office/drawing/2014/main" id="{D7F48ED5-809E-4514-9B68-0FBEEBCE14D4}"/>
              </a:ext>
            </a:extLst>
          </p:cNvPr>
          <p:cNvSpPr>
            <a:spLocks noChangeShapeType="1"/>
          </p:cNvSpPr>
          <p:nvPr/>
        </p:nvSpPr>
        <p:spPr bwMode="auto">
          <a:xfrm flipH="1" flipV="1">
            <a:off x="2286000" y="5257800"/>
            <a:ext cx="19050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4" name="Line 231">
            <a:extLst>
              <a:ext uri="{FF2B5EF4-FFF2-40B4-BE49-F238E27FC236}">
                <a16:creationId xmlns:a16="http://schemas.microsoft.com/office/drawing/2014/main" id="{61CEFCCA-0C73-4877-BA22-D53418817142}"/>
              </a:ext>
            </a:extLst>
          </p:cNvPr>
          <p:cNvSpPr>
            <a:spLocks noChangeShapeType="1"/>
          </p:cNvSpPr>
          <p:nvPr/>
        </p:nvSpPr>
        <p:spPr bwMode="auto">
          <a:xfrm flipH="1" flipV="1">
            <a:off x="4191000" y="5105400"/>
            <a:ext cx="0" cy="15240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5" name="Line 232">
            <a:extLst>
              <a:ext uri="{FF2B5EF4-FFF2-40B4-BE49-F238E27FC236}">
                <a16:creationId xmlns:a16="http://schemas.microsoft.com/office/drawing/2014/main" id="{11EBAD5A-7C29-41C6-801E-BD3BC4FCD841}"/>
              </a:ext>
            </a:extLst>
          </p:cNvPr>
          <p:cNvSpPr>
            <a:spLocks noChangeShapeType="1"/>
          </p:cNvSpPr>
          <p:nvPr/>
        </p:nvSpPr>
        <p:spPr bwMode="auto">
          <a:xfrm>
            <a:off x="4648200" y="4953000"/>
            <a:ext cx="0" cy="114300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96" name="Line 233">
            <a:extLst>
              <a:ext uri="{FF2B5EF4-FFF2-40B4-BE49-F238E27FC236}">
                <a16:creationId xmlns:a16="http://schemas.microsoft.com/office/drawing/2014/main" id="{116A9BE4-A834-488E-99B8-627F1BCE7AAB}"/>
              </a:ext>
            </a:extLst>
          </p:cNvPr>
          <p:cNvSpPr>
            <a:spLocks noChangeShapeType="1"/>
          </p:cNvSpPr>
          <p:nvPr/>
        </p:nvSpPr>
        <p:spPr bwMode="auto">
          <a:xfrm flipH="1" flipV="1">
            <a:off x="3962400" y="6248400"/>
            <a:ext cx="0" cy="38100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7" name="Line 234">
            <a:extLst>
              <a:ext uri="{FF2B5EF4-FFF2-40B4-BE49-F238E27FC236}">
                <a16:creationId xmlns:a16="http://schemas.microsoft.com/office/drawing/2014/main" id="{DD1BBDDE-7103-4A7E-8840-C9E822C3CB5C}"/>
              </a:ext>
            </a:extLst>
          </p:cNvPr>
          <p:cNvSpPr>
            <a:spLocks noChangeShapeType="1"/>
          </p:cNvSpPr>
          <p:nvPr/>
        </p:nvSpPr>
        <p:spPr bwMode="auto">
          <a:xfrm flipH="1" flipV="1">
            <a:off x="3962400" y="6629400"/>
            <a:ext cx="17526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98" name="Line 236">
            <a:extLst>
              <a:ext uri="{FF2B5EF4-FFF2-40B4-BE49-F238E27FC236}">
                <a16:creationId xmlns:a16="http://schemas.microsoft.com/office/drawing/2014/main" id="{562C26D8-5889-46D8-8AA8-FFB1236ABFAF}"/>
              </a:ext>
            </a:extLst>
          </p:cNvPr>
          <p:cNvSpPr>
            <a:spLocks noChangeShapeType="1"/>
          </p:cNvSpPr>
          <p:nvPr/>
        </p:nvSpPr>
        <p:spPr bwMode="auto">
          <a:xfrm flipH="1" flipV="1">
            <a:off x="5715000" y="5105400"/>
            <a:ext cx="0" cy="152400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699" name="Line 237">
            <a:extLst>
              <a:ext uri="{FF2B5EF4-FFF2-40B4-BE49-F238E27FC236}">
                <a16:creationId xmlns:a16="http://schemas.microsoft.com/office/drawing/2014/main" id="{8D1193CA-9D95-49E6-9EDB-B60DF2810EB2}"/>
              </a:ext>
            </a:extLst>
          </p:cNvPr>
          <p:cNvSpPr>
            <a:spLocks noChangeShapeType="1"/>
          </p:cNvSpPr>
          <p:nvPr/>
        </p:nvSpPr>
        <p:spPr bwMode="auto">
          <a:xfrm flipH="1" flipV="1">
            <a:off x="7772400" y="3886200"/>
            <a:ext cx="0" cy="381000"/>
          </a:xfrm>
          <a:prstGeom prst="line">
            <a:avLst/>
          </a:prstGeom>
          <a:noFill/>
          <a:ln w="28575">
            <a:solidFill>
              <a:srgbClr val="00FF00"/>
            </a:solidFill>
            <a:miter lim="800000"/>
            <a:headEnd/>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9700" name="Line 238">
            <a:extLst>
              <a:ext uri="{FF2B5EF4-FFF2-40B4-BE49-F238E27FC236}">
                <a16:creationId xmlns:a16="http://schemas.microsoft.com/office/drawing/2014/main" id="{ECA7623A-3828-4E49-94C6-A3AF93E7073A}"/>
              </a:ext>
            </a:extLst>
          </p:cNvPr>
          <p:cNvSpPr>
            <a:spLocks noChangeShapeType="1"/>
          </p:cNvSpPr>
          <p:nvPr/>
        </p:nvSpPr>
        <p:spPr bwMode="auto">
          <a:xfrm flipV="1">
            <a:off x="6324600" y="4267200"/>
            <a:ext cx="1447800" cy="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701" name="Line 239">
            <a:extLst>
              <a:ext uri="{FF2B5EF4-FFF2-40B4-BE49-F238E27FC236}">
                <a16:creationId xmlns:a16="http://schemas.microsoft.com/office/drawing/2014/main" id="{9813345E-3532-46CA-8C7A-EA58A3FDF93A}"/>
              </a:ext>
            </a:extLst>
          </p:cNvPr>
          <p:cNvSpPr>
            <a:spLocks noChangeShapeType="1"/>
          </p:cNvSpPr>
          <p:nvPr/>
        </p:nvSpPr>
        <p:spPr bwMode="auto">
          <a:xfrm flipH="1" flipV="1">
            <a:off x="6324600" y="4267200"/>
            <a:ext cx="0" cy="685800"/>
          </a:xfrm>
          <a:prstGeom prst="line">
            <a:avLst/>
          </a:prstGeom>
          <a:noFill/>
          <a:ln w="28575">
            <a:solidFill>
              <a:srgbClr val="00FF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57B054AC-04C7-4659-9C2D-530C3ED7D4AB}"/>
              </a:ext>
            </a:extLst>
          </p:cNvPr>
          <p:cNvSpPr>
            <a:spLocks noGrp="1"/>
          </p:cNvSpPr>
          <p:nvPr>
            <p:ph type="sldNum" sz="quarter" idx="4294967295"/>
          </p:nvPr>
        </p:nvSpPr>
        <p:spPr bwMode="auto">
          <a:xfrm>
            <a:off x="8339138" y="6400800"/>
            <a:ext cx="80486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FE85455-CCEE-4BF4-9E8D-017CDF000902}" type="slidenum">
              <a:rPr lang="en-US" altLang="zh-CN" sz="2400"/>
              <a:pPr eaLnBrk="1" hangingPunct="1">
                <a:spcBef>
                  <a:spcPct val="0"/>
                </a:spcBef>
                <a:buClrTx/>
                <a:buSzTx/>
                <a:buFontTx/>
                <a:buNone/>
              </a:pPr>
              <a:t>47</a:t>
            </a:fld>
            <a:endParaRPr lang="en-US" altLang="zh-CN" sz="2400"/>
          </a:p>
        </p:txBody>
      </p:sp>
      <p:sp>
        <p:nvSpPr>
          <p:cNvPr id="72707" name="Rectangle 124">
            <a:extLst>
              <a:ext uri="{FF2B5EF4-FFF2-40B4-BE49-F238E27FC236}">
                <a16:creationId xmlns:a16="http://schemas.microsoft.com/office/drawing/2014/main" id="{8FFF0506-EF7F-414E-A7FF-DE07B32CCEB9}"/>
              </a:ext>
            </a:extLst>
          </p:cNvPr>
          <p:cNvSpPr>
            <a:spLocks noChangeArrowheads="1"/>
          </p:cNvSpPr>
          <p:nvPr/>
        </p:nvSpPr>
        <p:spPr bwMode="auto">
          <a:xfrm>
            <a:off x="571500" y="1357313"/>
            <a:ext cx="5715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solidFill>
                  <a:srgbClr val="FF0000"/>
                </a:solidFill>
                <a:latin typeface="黑体" panose="02010609060101010101" pitchFamily="49" charset="-122"/>
                <a:ea typeface="黑体" panose="02010609060101010101" pitchFamily="49" charset="-122"/>
              </a:rPr>
              <a:t>邻接多重表优点：</a:t>
            </a:r>
          </a:p>
          <a:p>
            <a:pPr eaLnBrk="1" hangingPunct="1">
              <a:spcBef>
                <a:spcPct val="0"/>
              </a:spcBef>
              <a:buClrTx/>
              <a:buSzTx/>
              <a:buFont typeface="Wingdings" panose="05000000000000000000" pitchFamily="2" charset="2"/>
              <a:buChar char="Ø"/>
            </a:pPr>
            <a:r>
              <a:rPr lang="zh-CN" altLang="en-US" b="1">
                <a:latin typeface="黑体" panose="02010609060101010101" pitchFamily="49" charset="-122"/>
                <a:ea typeface="黑体" panose="02010609060101010101" pitchFamily="49" charset="-122"/>
              </a:rPr>
              <a:t>容易操作，如求顶点的度等。</a:t>
            </a:r>
            <a:endParaRPr lang="zh-CN" altLang="en-US" b="1">
              <a:solidFill>
                <a:schemeClr val="hlink"/>
              </a:solidFill>
              <a:latin typeface="黑体" panose="02010609060101010101" pitchFamily="49" charset="-122"/>
              <a:ea typeface="黑体" panose="02010609060101010101" pitchFamily="49" charset="-122"/>
            </a:endParaRPr>
          </a:p>
        </p:txBody>
      </p:sp>
      <p:sp>
        <p:nvSpPr>
          <p:cNvPr id="72708" name="Rectangle 199">
            <a:extLst>
              <a:ext uri="{FF2B5EF4-FFF2-40B4-BE49-F238E27FC236}">
                <a16:creationId xmlns:a16="http://schemas.microsoft.com/office/drawing/2014/main" id="{1C7D8548-7EA3-4EB9-A146-094915845B6E}"/>
              </a:ext>
            </a:extLst>
          </p:cNvPr>
          <p:cNvSpPr>
            <a:spLocks noChangeArrowheads="1"/>
          </p:cNvSpPr>
          <p:nvPr/>
        </p:nvSpPr>
        <p:spPr bwMode="auto">
          <a:xfrm>
            <a:off x="571500" y="3000375"/>
            <a:ext cx="811688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空间复杂度和建表的时间复杂度都与</a:t>
            </a:r>
            <a:r>
              <a:rPr lang="zh-CN" altLang="en-US" sz="2800" b="1">
                <a:solidFill>
                  <a:srgbClr val="FF0000"/>
                </a:solidFill>
                <a:latin typeface="黑体" panose="02010609060101010101" pitchFamily="49" charset="-122"/>
                <a:ea typeface="黑体" panose="02010609060101010101" pitchFamily="49" charset="-122"/>
              </a:rPr>
              <a:t>邻接表</a:t>
            </a:r>
            <a:r>
              <a:rPr lang="zh-CN" altLang="en-US" sz="2800" b="1">
                <a:latin typeface="黑体" panose="02010609060101010101" pitchFamily="49" charset="-122"/>
                <a:ea typeface="黑体" panose="02010609060101010101" pitchFamily="49" charset="-122"/>
              </a:rPr>
              <a:t>相同。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0BDE2D0-27D5-4F0B-8527-051486AE2452}"/>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一、图的遍历</a:t>
            </a:r>
            <a:endParaRPr lang="en-US" altLang="zh-CN" sz="3200">
              <a:latin typeface="黑体" panose="02010609060101010101" pitchFamily="49" charset="-122"/>
              <a:ea typeface="黑体" panose="02010609060101010101" pitchFamily="49" charset="-122"/>
            </a:endParaRPr>
          </a:p>
        </p:txBody>
      </p:sp>
      <p:sp>
        <p:nvSpPr>
          <p:cNvPr id="74755" name="Text Box 3">
            <a:extLst>
              <a:ext uri="{FF2B5EF4-FFF2-40B4-BE49-F238E27FC236}">
                <a16:creationId xmlns:a16="http://schemas.microsoft.com/office/drawing/2014/main" id="{4C04E183-EF5D-46AD-A60F-A536DB2FB8B3}"/>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E6C2E2C-7500-469D-8767-B6213FAD7461}" type="slidenum">
              <a:rPr lang="zh-CN" altLang="en-US" sz="2400"/>
              <a:pPr algn="r" eaLnBrk="1" hangingPunct="1">
                <a:spcBef>
                  <a:spcPct val="50000"/>
                </a:spcBef>
                <a:buClrTx/>
                <a:buSzTx/>
                <a:buFontTx/>
                <a:buNone/>
              </a:pPr>
              <a:t>48</a:t>
            </a:fld>
            <a:endParaRPr lang="en-US" altLang="zh-CN" sz="2400"/>
          </a:p>
        </p:txBody>
      </p:sp>
      <p:sp>
        <p:nvSpPr>
          <p:cNvPr id="74756" name="Text Box 4">
            <a:extLst>
              <a:ext uri="{FF2B5EF4-FFF2-40B4-BE49-F238E27FC236}">
                <a16:creationId xmlns:a16="http://schemas.microsoft.com/office/drawing/2014/main" id="{EADD94EE-30F3-402F-A716-C959252F577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图的遍历</a:t>
            </a:r>
          </a:p>
        </p:txBody>
      </p:sp>
      <p:sp>
        <p:nvSpPr>
          <p:cNvPr id="74757" name="Rectangle 5">
            <a:extLst>
              <a:ext uri="{FF2B5EF4-FFF2-40B4-BE49-F238E27FC236}">
                <a16:creationId xmlns:a16="http://schemas.microsoft.com/office/drawing/2014/main" id="{60720EA4-867A-4F32-8ADB-DCC45A1B67E7}"/>
              </a:ext>
            </a:extLst>
          </p:cNvPr>
          <p:cNvSpPr>
            <a:spLocks noGrp="1" noChangeArrowheads="1"/>
          </p:cNvSpPr>
          <p:nvPr>
            <p:ph type="body" idx="1"/>
          </p:nvPr>
        </p:nvSpPr>
        <p:spPr>
          <a:xfrm>
            <a:off x="381000" y="2819400"/>
            <a:ext cx="8048625" cy="3109913"/>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从图的某一顶点开始，访遍图中其余顶点，且使每一个顶点仅被访问一次</a:t>
            </a:r>
          </a:p>
          <a:p>
            <a:pPr eaLnBrk="1" hangingPunct="1">
              <a:spcBef>
                <a:spcPct val="70000"/>
              </a:spcBef>
            </a:pPr>
            <a:r>
              <a:rPr lang="zh-CN" altLang="en-US" b="1" dirty="0">
                <a:latin typeface="黑体" panose="02010609060101010101" pitchFamily="49" charset="-122"/>
                <a:ea typeface="黑体" panose="02010609060101010101" pitchFamily="49" charset="-122"/>
              </a:rPr>
              <a:t>图的遍历主要应用于</a:t>
            </a:r>
            <a:r>
              <a:rPr lang="zh-CN" altLang="en-US" b="1" dirty="0">
                <a:solidFill>
                  <a:srgbClr val="FF0000"/>
                </a:solidFill>
                <a:latin typeface="黑体" panose="02010609060101010101" pitchFamily="49" charset="-122"/>
                <a:ea typeface="黑体" panose="02010609060101010101" pitchFamily="49" charset="-122"/>
              </a:rPr>
              <a:t>无向图</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spcBef>
                <a:spcPct val="70000"/>
              </a:spcBef>
            </a:pPr>
            <a:r>
              <a:rPr lang="zh-CN" altLang="en-US" b="1" dirty="0">
                <a:latin typeface="Times New Roman" panose="02020603050405020304" pitchFamily="18" charset="0"/>
                <a:ea typeface="黑体" panose="02010609060101010101" pitchFamily="49" charset="-122"/>
              </a:rPr>
              <a:t>遍历实质：</a:t>
            </a:r>
            <a:r>
              <a:rPr lang="zh-CN" altLang="en-US" b="1" dirty="0">
                <a:latin typeface="黑体" panose="02010609060101010101" pitchFamily="49" charset="-122"/>
                <a:ea typeface="黑体" panose="02010609060101010101" pitchFamily="49" charset="-122"/>
              </a:rPr>
              <a:t>找每个顶点的邻接点的过程。</a:t>
            </a:r>
          </a:p>
          <a:p>
            <a:pPr eaLnBrk="1" hangingPunct="1">
              <a:spcBef>
                <a:spcPct val="70000"/>
              </a:spcBef>
              <a:buFont typeface="Wingdings" panose="05000000000000000000" pitchFamily="2" charset="2"/>
              <a:buNone/>
            </a:pPr>
            <a:endParaRPr lang="zh-CN" altLang="en-US" b="1" dirty="0">
              <a:solidFill>
                <a:srgbClr val="FF0000"/>
              </a:solidFill>
              <a:latin typeface="黑体" panose="02010609060101010101" pitchFamily="49" charset="-122"/>
              <a:ea typeface="黑体" panose="02010609060101010101" pitchFamily="49" charset="-122"/>
            </a:endParaRPr>
          </a:p>
        </p:txBody>
      </p:sp>
      <p:sp>
        <p:nvSpPr>
          <p:cNvPr id="74758" name="Rectangle 6">
            <a:extLst>
              <a:ext uri="{FF2B5EF4-FFF2-40B4-BE49-F238E27FC236}">
                <a16:creationId xmlns:a16="http://schemas.microsoft.com/office/drawing/2014/main" id="{9B64F5F5-68BE-47E7-B127-F1194F690F5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0AF9D14F-9B37-44B0-BDBA-EBA12AF3A297}"/>
              </a:ext>
            </a:extLst>
          </p:cNvPr>
          <p:cNvSpPr>
            <a:spLocks noGrp="1"/>
          </p:cNvSpPr>
          <p:nvPr>
            <p:ph type="sldNum" sz="quarter" idx="4294967295"/>
          </p:nvPr>
        </p:nvSpPr>
        <p:spPr bwMode="auto">
          <a:xfrm>
            <a:off x="8553450" y="611505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93437117-92FF-4012-BF12-47807FFA65E9}" type="slidenum">
              <a:rPr lang="en-US" altLang="zh-CN" sz="2800">
                <a:latin typeface="黑体" panose="02010609060101010101" pitchFamily="49" charset="-122"/>
                <a:ea typeface="黑体" panose="02010609060101010101" pitchFamily="49" charset="-122"/>
              </a:rPr>
              <a:pPr eaLnBrk="1" hangingPunct="1">
                <a:spcBef>
                  <a:spcPct val="0"/>
                </a:spcBef>
                <a:buClrTx/>
                <a:buSzTx/>
                <a:buFontTx/>
                <a:buNone/>
              </a:pPr>
              <a:t>49</a:t>
            </a:fld>
            <a:endParaRPr lang="en-US" altLang="zh-CN" sz="2800">
              <a:latin typeface="黑体" panose="02010609060101010101" pitchFamily="49" charset="-122"/>
              <a:ea typeface="黑体" panose="02010609060101010101" pitchFamily="49" charset="-122"/>
            </a:endParaRPr>
          </a:p>
        </p:txBody>
      </p:sp>
      <p:sp>
        <p:nvSpPr>
          <p:cNvPr id="75779" name="Text Box 2">
            <a:extLst>
              <a:ext uri="{FF2B5EF4-FFF2-40B4-BE49-F238E27FC236}">
                <a16:creationId xmlns:a16="http://schemas.microsoft.com/office/drawing/2014/main" id="{55B4BEC4-D04B-41CA-9F4E-E04DE38FA352}"/>
              </a:ext>
            </a:extLst>
          </p:cNvPr>
          <p:cNvSpPr txBox="1">
            <a:spLocks noChangeArrowheads="1"/>
          </p:cNvSpPr>
          <p:nvPr/>
        </p:nvSpPr>
        <p:spPr bwMode="auto">
          <a:xfrm>
            <a:off x="428625" y="5643563"/>
            <a:ext cx="3071813" cy="954087"/>
          </a:xfrm>
          <a:prstGeom prst="rect">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0000"/>
                </a:solidFill>
                <a:latin typeface="黑体" panose="02010609060101010101" pitchFamily="49" charset="-122"/>
                <a:ea typeface="黑体" panose="02010609060101010101" pitchFamily="49" charset="-122"/>
              </a:rPr>
              <a:t>一、深度优先搜索</a:t>
            </a:r>
          </a:p>
          <a:p>
            <a:pPr eaLnBrk="1" hangingPunct="1">
              <a:spcBef>
                <a:spcPct val="0"/>
              </a:spcBef>
              <a:buClrTx/>
              <a:buSzTx/>
              <a:buFontTx/>
              <a:buNone/>
            </a:pPr>
            <a:r>
              <a:rPr lang="zh-CN" altLang="en-US" sz="2800" b="1">
                <a:solidFill>
                  <a:srgbClr val="FF0000"/>
                </a:solidFill>
                <a:latin typeface="黑体" panose="02010609060101010101" pitchFamily="49" charset="-122"/>
                <a:ea typeface="黑体" panose="02010609060101010101" pitchFamily="49" charset="-122"/>
              </a:rPr>
              <a:t>二、广度优先搜索</a:t>
            </a:r>
            <a:r>
              <a:rPr lang="zh-CN" altLang="en-US" sz="2800">
                <a:solidFill>
                  <a:srgbClr val="FF0000"/>
                </a:solidFill>
                <a:latin typeface="黑体" panose="02010609060101010101" pitchFamily="49" charset="-122"/>
                <a:ea typeface="黑体" panose="02010609060101010101" pitchFamily="49" charset="-122"/>
              </a:rPr>
              <a:t>   </a:t>
            </a:r>
          </a:p>
        </p:txBody>
      </p:sp>
      <p:sp>
        <p:nvSpPr>
          <p:cNvPr id="607237" name="Rectangle 5">
            <a:extLst>
              <a:ext uri="{FF2B5EF4-FFF2-40B4-BE49-F238E27FC236}">
                <a16:creationId xmlns:a16="http://schemas.microsoft.com/office/drawing/2014/main" id="{847FD426-AFAC-4114-9F8B-BDB846FB3481}"/>
              </a:ext>
            </a:extLst>
          </p:cNvPr>
          <p:cNvSpPr>
            <a:spLocks noChangeArrowheads="1"/>
          </p:cNvSpPr>
          <p:nvPr/>
        </p:nvSpPr>
        <p:spPr bwMode="auto">
          <a:xfrm>
            <a:off x="357188" y="1214438"/>
            <a:ext cx="8532812" cy="1384300"/>
          </a:xfrm>
          <a:prstGeom prst="rect">
            <a:avLst/>
          </a:prstGeom>
          <a:noFill/>
          <a:ln w="9525">
            <a:noFill/>
            <a:miter lim="800000"/>
            <a:headEnd/>
            <a:tailEnd/>
          </a:ln>
          <a:effectLst/>
        </p:spPr>
        <p:txBody>
          <a:bodyPr>
            <a:spAutoFit/>
          </a:bodyPr>
          <a:lstStyle/>
          <a:p>
            <a:pPr marL="666750" indent="-666750" eaLnBrk="1" hangingPunct="1">
              <a:spcBef>
                <a:spcPct val="50000"/>
              </a:spcBef>
              <a:defRPr/>
            </a:pPr>
            <a:r>
              <a:rPr lang="zh-CN" altLang="en-US" sz="2800" b="1" dirty="0">
                <a:solidFill>
                  <a:srgbClr val="FF0000"/>
                </a:solidFill>
                <a:latin typeface="黑体" pitchFamily="2" charset="-122"/>
                <a:ea typeface="黑体" pitchFamily="2" charset="-122"/>
              </a:rPr>
              <a:t>存在的问题</a:t>
            </a:r>
            <a:r>
              <a:rPr lang="zh-CN" altLang="en-US" sz="2800" b="1" dirty="0">
                <a:latin typeface="黑体" pitchFamily="2" charset="-122"/>
                <a:ea typeface="黑体" pitchFamily="2" charset="-122"/>
              </a:rPr>
              <a:t>：图中可能存在</a:t>
            </a:r>
            <a:r>
              <a:rPr lang="zh-CN" altLang="en-US" sz="2800" b="1" dirty="0">
                <a:solidFill>
                  <a:srgbClr val="FF0000"/>
                </a:solidFill>
                <a:latin typeface="黑体" pitchFamily="2" charset="-122"/>
                <a:ea typeface="黑体" pitchFamily="2" charset="-122"/>
              </a:rPr>
              <a:t>回路</a:t>
            </a:r>
            <a:r>
              <a:rPr lang="zh-CN" altLang="en-US" sz="2800" b="1" dirty="0">
                <a:latin typeface="黑体" pitchFamily="2" charset="-122"/>
                <a:ea typeface="黑体" pitchFamily="2" charset="-122"/>
              </a:rPr>
              <a:t>，且图的任一顶点都可能与其它顶点相通，在访问完某个顶点之后可能会沿着某些边又回到了曾经访问过的顶点</a:t>
            </a:r>
            <a:r>
              <a:rPr lang="zh-CN" altLang="en-US" sz="2800" b="1" dirty="0">
                <a:effectLst>
                  <a:outerShdw blurRad="38100" dist="38100" dir="2700000" algn="tl">
                    <a:srgbClr val="C0C0C0"/>
                  </a:outerShdw>
                </a:effectLst>
                <a:latin typeface="黑体" pitchFamily="2" charset="-122"/>
                <a:ea typeface="黑体" pitchFamily="2" charset="-122"/>
              </a:rPr>
              <a:t>。</a:t>
            </a:r>
            <a:endParaRPr lang="zh-CN" altLang="en-US" sz="2800" b="1" dirty="0">
              <a:latin typeface="黑体" pitchFamily="2" charset="-122"/>
              <a:ea typeface="黑体" pitchFamily="2" charset="-122"/>
            </a:endParaRPr>
          </a:p>
        </p:txBody>
      </p:sp>
      <p:sp>
        <p:nvSpPr>
          <p:cNvPr id="75781" name="Rectangle 6">
            <a:extLst>
              <a:ext uri="{FF2B5EF4-FFF2-40B4-BE49-F238E27FC236}">
                <a16:creationId xmlns:a16="http://schemas.microsoft.com/office/drawing/2014/main" id="{836EC1A9-0FAB-4B7D-A671-47012D419F8C}"/>
              </a:ext>
            </a:extLst>
          </p:cNvPr>
          <p:cNvSpPr>
            <a:spLocks noChangeArrowheads="1"/>
          </p:cNvSpPr>
          <p:nvPr/>
        </p:nvSpPr>
        <p:spPr bwMode="auto">
          <a:xfrm>
            <a:off x="357188" y="3143250"/>
            <a:ext cx="85328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rgbClr val="FF0000"/>
                </a:solidFill>
                <a:latin typeface="黑体" panose="02010609060101010101" pitchFamily="49" charset="-122"/>
                <a:ea typeface="黑体" panose="02010609060101010101" pitchFamily="49" charset="-122"/>
              </a:rPr>
              <a:t>解决思路</a:t>
            </a:r>
            <a:r>
              <a:rPr lang="zh-CN" altLang="en-US" sz="2800" b="1" dirty="0">
                <a:latin typeface="黑体" panose="02010609060101010101" pitchFamily="49" charset="-122"/>
                <a:ea typeface="黑体" panose="02010609060101010101" pitchFamily="49" charset="-122"/>
              </a:rPr>
              <a:t>：可设置一个辅助数组</a:t>
            </a:r>
            <a:r>
              <a:rPr lang="en-US" altLang="zh-CN" sz="2800" b="1" dirty="0">
                <a:solidFill>
                  <a:srgbClr val="FF0000"/>
                </a:solidFill>
                <a:latin typeface="黑体" panose="02010609060101010101" pitchFamily="49" charset="-122"/>
                <a:ea typeface="黑体" panose="02010609060101010101" pitchFamily="49" charset="-122"/>
              </a:rPr>
              <a:t>visited [n]</a:t>
            </a:r>
            <a:r>
              <a:rPr lang="zh-CN" altLang="en-US" sz="2800" b="1" dirty="0">
                <a:latin typeface="黑体" panose="02010609060101010101" pitchFamily="49" charset="-122"/>
                <a:ea typeface="黑体" panose="02010609060101010101" pitchFamily="49" charset="-122"/>
              </a:rPr>
              <a:t>，用来标记每个被访问过的顶点。它的初始状态为</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，在图的遍历过程中，一旦某一个顶点</a:t>
            </a:r>
            <a:r>
              <a:rPr lang="en-US" altLang="zh-CN" sz="2800" b="1" dirty="0" err="1">
                <a:latin typeface="黑体" panose="02010609060101010101" pitchFamily="49" charset="-122"/>
                <a:ea typeface="黑体" panose="02010609060101010101" pitchFamily="49" charset="-122"/>
              </a:rPr>
              <a:t>i</a:t>
            </a:r>
            <a:r>
              <a:rPr lang="en-US" altLang="zh-CN" sz="2800" b="1" baseline="-25000"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被访问，就立即改</a:t>
            </a:r>
            <a:r>
              <a:rPr lang="en-US" altLang="zh-CN" sz="2800" b="1" dirty="0">
                <a:solidFill>
                  <a:srgbClr val="FF0000"/>
                </a:solidFill>
                <a:latin typeface="黑体" panose="02010609060101010101" pitchFamily="49" charset="-122"/>
                <a:ea typeface="黑体" panose="02010609060101010101" pitchFamily="49" charset="-122"/>
              </a:rPr>
              <a:t>visited [</a:t>
            </a:r>
            <a:r>
              <a:rPr lang="en-US" altLang="zh-CN" sz="2800" b="1" dirty="0" err="1">
                <a:solidFill>
                  <a:srgbClr val="FF0000"/>
                </a:solidFill>
                <a:latin typeface="黑体" panose="02010609060101010101" pitchFamily="49" charset="-122"/>
                <a:ea typeface="黑体" panose="02010609060101010101" pitchFamily="49" charset="-122"/>
              </a:rPr>
              <a:t>i</a:t>
            </a: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为</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，防止它被多次访问。</a:t>
            </a:r>
          </a:p>
        </p:txBody>
      </p:sp>
      <p:sp>
        <p:nvSpPr>
          <p:cNvPr id="75782" name="Rectangle 7">
            <a:extLst>
              <a:ext uri="{FF2B5EF4-FFF2-40B4-BE49-F238E27FC236}">
                <a16:creationId xmlns:a16="http://schemas.microsoft.com/office/drawing/2014/main" id="{FDFB7C6C-74D0-481D-816A-B20AEB35E7FC}"/>
              </a:ext>
            </a:extLst>
          </p:cNvPr>
          <p:cNvSpPr>
            <a:spLocks noChangeArrowheads="1"/>
          </p:cNvSpPr>
          <p:nvPr/>
        </p:nvSpPr>
        <p:spPr bwMode="auto">
          <a:xfrm>
            <a:off x="357188" y="5143500"/>
            <a:ext cx="2586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图常用的遍历：</a:t>
            </a:r>
          </a:p>
        </p:txBody>
      </p:sp>
      <p:sp>
        <p:nvSpPr>
          <p:cNvPr id="75783" name="AutoShape 8">
            <a:extLst>
              <a:ext uri="{FF2B5EF4-FFF2-40B4-BE49-F238E27FC236}">
                <a16:creationId xmlns:a16="http://schemas.microsoft.com/office/drawing/2014/main" id="{CB9C38F2-C1FF-48EE-89E4-53AF0BD60271}"/>
              </a:ext>
            </a:extLst>
          </p:cNvPr>
          <p:cNvSpPr>
            <a:spLocks noChangeArrowheads="1"/>
          </p:cNvSpPr>
          <p:nvPr/>
        </p:nvSpPr>
        <p:spPr bwMode="auto">
          <a:xfrm>
            <a:off x="4357688" y="2571750"/>
            <a:ext cx="4500562" cy="533400"/>
          </a:xfrm>
          <a:prstGeom prst="wedgeEllipseCallout">
            <a:avLst>
              <a:gd name="adj1" fmla="val -35685"/>
              <a:gd name="adj2" fmla="val 31847"/>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FF0000"/>
                </a:solidFill>
                <a:latin typeface="黑体" panose="02010609060101010101" pitchFamily="49" charset="-122"/>
                <a:ea typeface="黑体" panose="02010609060101010101" pitchFamily="49" charset="-122"/>
              </a:rPr>
              <a:t>怎样避免重复访问？</a:t>
            </a:r>
          </a:p>
        </p:txBody>
      </p:sp>
      <p:sp>
        <p:nvSpPr>
          <p:cNvPr id="75784" name="Text Box 4">
            <a:extLst>
              <a:ext uri="{FF2B5EF4-FFF2-40B4-BE49-F238E27FC236}">
                <a16:creationId xmlns:a16="http://schemas.microsoft.com/office/drawing/2014/main" id="{8367B364-DDA8-4F2E-9895-35F8837C64BA}"/>
              </a:ext>
            </a:extLst>
          </p:cNvPr>
          <p:cNvSpPr txBox="1">
            <a:spLocks noChangeArrowheads="1"/>
          </p:cNvSpPr>
          <p:nvPr/>
        </p:nvSpPr>
        <p:spPr bwMode="auto">
          <a:xfrm>
            <a:off x="214313" y="28575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latin typeface="黑体" panose="02010609060101010101" pitchFamily="49" charset="-122"/>
                <a:ea typeface="黑体" panose="02010609060101010101" pitchFamily="49" charset="-122"/>
              </a:rPr>
              <a:t> 如何遍历</a:t>
            </a:r>
            <a:r>
              <a:rPr lang="en-US" altLang="zh-CN" sz="3600" b="1">
                <a:solidFill>
                  <a:srgbClr val="333399"/>
                </a:solidFill>
                <a:latin typeface="黑体" panose="02010609060101010101" pitchFamily="49" charset="-122"/>
                <a:ea typeface="黑体" panose="02010609060101010101" pitchFamily="49" charset="-122"/>
              </a:rPr>
              <a:t>-</a:t>
            </a:r>
            <a:r>
              <a:rPr lang="zh-CN" altLang="en-US" sz="3600" b="1">
                <a:solidFill>
                  <a:srgbClr val="333399"/>
                </a:solidFill>
                <a:latin typeface="黑体" panose="02010609060101010101" pitchFamily="49" charset="-122"/>
                <a:ea typeface="黑体" panose="02010609060101010101" pitchFamily="49" charset="-122"/>
              </a:rPr>
              <a:t>思路</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D26FC0E-8D30-452D-8C2D-89B2CED90FB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二、无向图</a:t>
            </a:r>
            <a:endParaRPr lang="en-US" altLang="zh-CN" sz="3200">
              <a:latin typeface="黑体" panose="02010609060101010101" pitchFamily="49" charset="-122"/>
              <a:ea typeface="黑体" panose="02010609060101010101" pitchFamily="49" charset="-122"/>
            </a:endParaRPr>
          </a:p>
        </p:txBody>
      </p:sp>
      <p:sp>
        <p:nvSpPr>
          <p:cNvPr id="10243" name="Text Box 3">
            <a:extLst>
              <a:ext uri="{FF2B5EF4-FFF2-40B4-BE49-F238E27FC236}">
                <a16:creationId xmlns:a16="http://schemas.microsoft.com/office/drawing/2014/main" id="{34EF29C3-78A9-4AC8-BC67-C956C5CA896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1488FEC-51DA-4E91-B65B-12FEA54EB524}" type="slidenum">
              <a:rPr lang="zh-CN" altLang="en-US" sz="2400"/>
              <a:pPr algn="r" eaLnBrk="1" hangingPunct="1">
                <a:spcBef>
                  <a:spcPct val="50000"/>
                </a:spcBef>
                <a:buClrTx/>
                <a:buSzTx/>
                <a:buFontTx/>
                <a:buNone/>
              </a:pPr>
              <a:t>5</a:t>
            </a:fld>
            <a:endParaRPr lang="en-US" altLang="zh-CN" sz="2400"/>
          </a:p>
        </p:txBody>
      </p:sp>
      <p:sp>
        <p:nvSpPr>
          <p:cNvPr id="10244" name="Text Box 4">
            <a:extLst>
              <a:ext uri="{FF2B5EF4-FFF2-40B4-BE49-F238E27FC236}">
                <a16:creationId xmlns:a16="http://schemas.microsoft.com/office/drawing/2014/main" id="{9404A301-428F-455C-A7B8-86825935377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0245" name="Rectangle 5">
            <a:extLst>
              <a:ext uri="{FF2B5EF4-FFF2-40B4-BE49-F238E27FC236}">
                <a16:creationId xmlns:a16="http://schemas.microsoft.com/office/drawing/2014/main" id="{96B29CC0-9C67-41AE-A81E-43707FD94B70}"/>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邻接点：如果(</a:t>
            </a:r>
            <a:r>
              <a:rPr lang="en-US" altLang="zh-CN" b="1" dirty="0" err="1">
                <a:latin typeface="黑体" panose="02010609060101010101" pitchFamily="49" charset="-122"/>
                <a:ea typeface="黑体" panose="02010609060101010101" pitchFamily="49" charset="-122"/>
              </a:rPr>
              <a:t>x,y</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sym typeface="Symbol" panose="05050102010706020507" pitchFamily="18" charset="2"/>
              </a:rPr>
              <a:t>E,</a:t>
            </a:r>
            <a:r>
              <a:rPr lang="zh-CN" altLang="en-US" b="1" dirty="0">
                <a:latin typeface="黑体" panose="02010609060101010101" pitchFamily="49" charset="-122"/>
                <a:ea typeface="黑体" panose="02010609060101010101" pitchFamily="49" charset="-122"/>
                <a:sym typeface="Symbol" panose="05050102010706020507" pitchFamily="18" charset="2"/>
              </a:rPr>
              <a:t>称</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zh-CN" altLang="en-US" b="1" dirty="0">
                <a:latin typeface="黑体" panose="02010609060101010101" pitchFamily="49" charset="-122"/>
                <a:ea typeface="黑体" panose="02010609060101010101" pitchFamily="49" charset="-122"/>
                <a:sym typeface="Symbol" panose="05050102010706020507" pitchFamily="18" charset="2"/>
              </a:rPr>
              <a:t>互为邻接点，即</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zh-CN" altLang="en-US" b="1" dirty="0">
                <a:latin typeface="黑体" panose="02010609060101010101" pitchFamily="49" charset="-122"/>
                <a:ea typeface="黑体" panose="02010609060101010101" pitchFamily="49" charset="-122"/>
                <a:sym typeface="Symbol" panose="05050102010706020507" pitchFamily="18" charset="2"/>
              </a:rPr>
              <a:t>相邻接</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sym typeface="Symbol" panose="05050102010706020507" pitchFamily="18" charset="2"/>
              </a:rPr>
              <a:t>依附：边(</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zh-CN" altLang="en-US" b="1" dirty="0">
                <a:latin typeface="黑体" panose="02010609060101010101" pitchFamily="49" charset="-122"/>
                <a:ea typeface="黑体" panose="02010609060101010101" pitchFamily="49" charset="-122"/>
                <a:sym typeface="Symbol" panose="05050102010706020507" pitchFamily="18" charset="2"/>
              </a:rPr>
              <a:t>依附于顶点</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endParaRPr lang="en-US" altLang="zh-CN" b="1" dirty="0">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sym typeface="Symbol" panose="05050102010706020507" pitchFamily="18" charset="2"/>
              </a:rPr>
              <a:t>相关联：边(</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zh-CN" altLang="en-US" b="1" dirty="0">
                <a:latin typeface="黑体" panose="02010609060101010101" pitchFamily="49" charset="-122"/>
                <a:ea typeface="黑体" panose="02010609060101010101" pitchFamily="49" charset="-122"/>
                <a:sym typeface="Symbol" panose="05050102010706020507" pitchFamily="18" charset="2"/>
              </a:rPr>
              <a:t>与</a:t>
            </a:r>
            <a:r>
              <a:rPr lang="en-US" altLang="zh-CN" b="1" dirty="0" err="1">
                <a:latin typeface="黑体" panose="02010609060101010101" pitchFamily="49" charset="-122"/>
                <a:ea typeface="黑体" panose="02010609060101010101" pitchFamily="49" charset="-122"/>
                <a:sym typeface="Symbol" panose="05050102010706020507" pitchFamily="18" charset="2"/>
              </a:rPr>
              <a:t>x,y</a:t>
            </a:r>
            <a:r>
              <a:rPr lang="zh-CN" altLang="en-US" b="1" dirty="0">
                <a:latin typeface="黑体" panose="02010609060101010101" pitchFamily="49" charset="-122"/>
                <a:ea typeface="黑体" panose="02010609060101010101" pitchFamily="49" charset="-122"/>
                <a:sym typeface="Symbol" panose="05050102010706020507" pitchFamily="18" charset="2"/>
              </a:rPr>
              <a:t>相关联</a:t>
            </a:r>
          </a:p>
          <a:p>
            <a:pPr eaLnBrk="1" hangingPunct="1">
              <a:lnSpc>
                <a:spcPct val="90000"/>
              </a:lnSpc>
              <a:spcBef>
                <a:spcPct val="30000"/>
              </a:spcBef>
            </a:pPr>
            <a:endParaRPr lang="zh-CN" altLang="en-US" b="1" dirty="0">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sym typeface="Symbol" panose="05050102010706020507" pitchFamily="18" charset="2"/>
              </a:rPr>
              <a:t>顶点的度：和顶点相关联的</a:t>
            </a:r>
          </a:p>
          <a:p>
            <a:pPr eaLnBrk="1" hangingPunct="1">
              <a:lnSpc>
                <a:spcPct val="90000"/>
              </a:lnSpc>
              <a:spcBef>
                <a:spcPct val="0"/>
              </a:spcBef>
              <a:buFont typeface="Wingdings" panose="05000000000000000000" pitchFamily="2" charset="2"/>
              <a:buNone/>
            </a:pPr>
            <a:r>
              <a:rPr lang="zh-CN" altLang="en-US" sz="2600" b="1" dirty="0">
                <a:latin typeface="黑体" panose="02010609060101010101" pitchFamily="49" charset="-122"/>
                <a:ea typeface="黑体" panose="02010609060101010101" pitchFamily="49" charset="-122"/>
                <a:sym typeface="Symbol" panose="05050102010706020507" pitchFamily="18" charset="2"/>
              </a:rPr>
              <a:t>  </a:t>
            </a:r>
            <a:r>
              <a:rPr lang="zh-CN" altLang="en-US" b="1" dirty="0">
                <a:latin typeface="黑体" panose="02010609060101010101" pitchFamily="49" charset="-122"/>
                <a:ea typeface="黑体" panose="02010609060101010101" pitchFamily="49" charset="-122"/>
                <a:sym typeface="Symbol" panose="05050102010706020507" pitchFamily="18" charset="2"/>
              </a:rPr>
              <a:t>边的数目，记为</a:t>
            </a:r>
            <a:r>
              <a:rPr lang="en-US" altLang="zh-CN" b="1" dirty="0">
                <a:latin typeface="黑体" panose="02010609060101010101" pitchFamily="49" charset="-122"/>
                <a:ea typeface="黑体" panose="02010609060101010101" pitchFamily="49" charset="-122"/>
                <a:sym typeface="Symbol" panose="05050102010706020507" pitchFamily="18" charset="2"/>
              </a:rPr>
              <a:t>TD(x)</a:t>
            </a:r>
            <a:endParaRPr lang="en-US" altLang="zh-CN" b="1" dirty="0">
              <a:latin typeface="黑体" panose="02010609060101010101" pitchFamily="49" charset="-122"/>
              <a:ea typeface="黑体" panose="02010609060101010101" pitchFamily="49" charset="-122"/>
            </a:endParaRPr>
          </a:p>
        </p:txBody>
      </p:sp>
      <p:sp>
        <p:nvSpPr>
          <p:cNvPr id="10246" name="Rectangle 6">
            <a:extLst>
              <a:ext uri="{FF2B5EF4-FFF2-40B4-BE49-F238E27FC236}">
                <a16:creationId xmlns:a16="http://schemas.microsoft.com/office/drawing/2014/main" id="{586AFE56-C5BF-4269-911A-C78EF1BD8C77}"/>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0247" name="Group 7">
            <a:extLst>
              <a:ext uri="{FF2B5EF4-FFF2-40B4-BE49-F238E27FC236}">
                <a16:creationId xmlns:a16="http://schemas.microsoft.com/office/drawing/2014/main" id="{8DC5A9B5-AD8F-4223-B651-B5E6905CB3B9}"/>
              </a:ext>
            </a:extLst>
          </p:cNvPr>
          <p:cNvGrpSpPr>
            <a:grpSpLocks/>
          </p:cNvGrpSpPr>
          <p:nvPr/>
        </p:nvGrpSpPr>
        <p:grpSpPr bwMode="auto">
          <a:xfrm>
            <a:off x="5791200" y="4564063"/>
            <a:ext cx="2895600" cy="2286000"/>
            <a:chOff x="3648" y="2875"/>
            <a:chExt cx="1824" cy="1440"/>
          </a:xfrm>
        </p:grpSpPr>
        <p:sp>
          <p:nvSpPr>
            <p:cNvPr id="10248" name="Line 8">
              <a:extLst>
                <a:ext uri="{FF2B5EF4-FFF2-40B4-BE49-F238E27FC236}">
                  <a16:creationId xmlns:a16="http://schemas.microsoft.com/office/drawing/2014/main" id="{AA553F2B-567C-4FEB-AC94-5F97003431C5}"/>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49" name="Line 9">
              <a:extLst>
                <a:ext uri="{FF2B5EF4-FFF2-40B4-BE49-F238E27FC236}">
                  <a16:creationId xmlns:a16="http://schemas.microsoft.com/office/drawing/2014/main" id="{A6234DDB-A536-4146-95ED-49D7232F03A8}"/>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50" name="Line 10">
              <a:extLst>
                <a:ext uri="{FF2B5EF4-FFF2-40B4-BE49-F238E27FC236}">
                  <a16:creationId xmlns:a16="http://schemas.microsoft.com/office/drawing/2014/main" id="{8CF10492-D0C4-4D1F-A99B-325FFD884BEF}"/>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51" name="Line 11">
              <a:extLst>
                <a:ext uri="{FF2B5EF4-FFF2-40B4-BE49-F238E27FC236}">
                  <a16:creationId xmlns:a16="http://schemas.microsoft.com/office/drawing/2014/main" id="{899E7EAB-D02E-4F85-8A34-8A6F787B2A10}"/>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52" name="Line 12">
              <a:extLst>
                <a:ext uri="{FF2B5EF4-FFF2-40B4-BE49-F238E27FC236}">
                  <a16:creationId xmlns:a16="http://schemas.microsoft.com/office/drawing/2014/main" id="{065A6879-F024-4DDF-BDE6-F5CE54543342}"/>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53" name="Line 13">
              <a:extLst>
                <a:ext uri="{FF2B5EF4-FFF2-40B4-BE49-F238E27FC236}">
                  <a16:creationId xmlns:a16="http://schemas.microsoft.com/office/drawing/2014/main" id="{C78DA2EC-EA9C-4DB6-BC4C-0FEC6EFC1D57}"/>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54" name="Line 14">
              <a:extLst>
                <a:ext uri="{FF2B5EF4-FFF2-40B4-BE49-F238E27FC236}">
                  <a16:creationId xmlns:a16="http://schemas.microsoft.com/office/drawing/2014/main" id="{6D39B2A4-BEB7-4268-9AFC-2832A9B871AA}"/>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55" name="Line 15">
              <a:extLst>
                <a:ext uri="{FF2B5EF4-FFF2-40B4-BE49-F238E27FC236}">
                  <a16:creationId xmlns:a16="http://schemas.microsoft.com/office/drawing/2014/main" id="{43033887-B212-45DC-BFD2-60C90317DA85}"/>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56" name="Line 16">
              <a:extLst>
                <a:ext uri="{FF2B5EF4-FFF2-40B4-BE49-F238E27FC236}">
                  <a16:creationId xmlns:a16="http://schemas.microsoft.com/office/drawing/2014/main" id="{4220FDE9-A78B-4263-8CAD-812A43BE365C}"/>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0257" name="Line 17">
              <a:extLst>
                <a:ext uri="{FF2B5EF4-FFF2-40B4-BE49-F238E27FC236}">
                  <a16:creationId xmlns:a16="http://schemas.microsoft.com/office/drawing/2014/main" id="{FA020526-CD08-46C9-808F-667588900E06}"/>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10258" name="Group 18">
              <a:extLst>
                <a:ext uri="{FF2B5EF4-FFF2-40B4-BE49-F238E27FC236}">
                  <a16:creationId xmlns:a16="http://schemas.microsoft.com/office/drawing/2014/main" id="{3DC06F90-711B-4402-B2E9-7A36B79B90CB}"/>
                </a:ext>
              </a:extLst>
            </p:cNvPr>
            <p:cNvGrpSpPr>
              <a:grpSpLocks/>
            </p:cNvGrpSpPr>
            <p:nvPr/>
          </p:nvGrpSpPr>
          <p:grpSpPr bwMode="auto">
            <a:xfrm>
              <a:off x="3648" y="2875"/>
              <a:ext cx="1824" cy="1440"/>
              <a:chOff x="3648" y="2880"/>
              <a:chExt cx="1824" cy="1440"/>
            </a:xfrm>
          </p:grpSpPr>
          <p:sp>
            <p:nvSpPr>
              <p:cNvPr id="10259" name="Oval 19">
                <a:extLst>
                  <a:ext uri="{FF2B5EF4-FFF2-40B4-BE49-F238E27FC236}">
                    <a16:creationId xmlns:a16="http://schemas.microsoft.com/office/drawing/2014/main" id="{2BCA0035-A405-4B92-A4B0-3407852A1873}"/>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0260" name="Oval 20">
                <a:extLst>
                  <a:ext uri="{FF2B5EF4-FFF2-40B4-BE49-F238E27FC236}">
                    <a16:creationId xmlns:a16="http://schemas.microsoft.com/office/drawing/2014/main" id="{70F30CFB-D861-4F46-9CBA-9850DDB7803C}"/>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0261" name="Oval 21">
                <a:extLst>
                  <a:ext uri="{FF2B5EF4-FFF2-40B4-BE49-F238E27FC236}">
                    <a16:creationId xmlns:a16="http://schemas.microsoft.com/office/drawing/2014/main" id="{27243A29-9E56-4171-A659-930F8C847D1E}"/>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0262" name="Oval 22">
                <a:extLst>
                  <a:ext uri="{FF2B5EF4-FFF2-40B4-BE49-F238E27FC236}">
                    <a16:creationId xmlns:a16="http://schemas.microsoft.com/office/drawing/2014/main" id="{D70FC0B8-0D01-4456-8A3B-6F43EC8DA594}"/>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10263" name="Oval 23">
                <a:extLst>
                  <a:ext uri="{FF2B5EF4-FFF2-40B4-BE49-F238E27FC236}">
                    <a16:creationId xmlns:a16="http://schemas.microsoft.com/office/drawing/2014/main" id="{7900360C-AC05-413C-9B13-D835967C2B00}"/>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0264" name="Oval 24">
                <a:extLst>
                  <a:ext uri="{FF2B5EF4-FFF2-40B4-BE49-F238E27FC236}">
                    <a16:creationId xmlns:a16="http://schemas.microsoft.com/office/drawing/2014/main" id="{94328C30-E80A-4ADF-93D0-0EEDEDCFF96C}"/>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8233C04-0A20-46F2-A79D-88D240ECED18}"/>
              </a:ext>
            </a:extLst>
          </p:cNvPr>
          <p:cNvSpPr>
            <a:spLocks noGrp="1" noChangeArrowheads="1"/>
          </p:cNvSpPr>
          <p:nvPr>
            <p:ph type="title"/>
          </p:nvPr>
        </p:nvSpPr>
        <p:spPr>
          <a:xfrm>
            <a:off x="500063" y="1785938"/>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二、深度优先搜索(</a:t>
            </a:r>
            <a:r>
              <a:rPr lang="en-US" altLang="zh-CN" sz="3200">
                <a:latin typeface="黑体" panose="02010609060101010101" pitchFamily="49" charset="-122"/>
                <a:ea typeface="黑体" panose="02010609060101010101" pitchFamily="49" charset="-122"/>
              </a:rPr>
              <a:t>DFS)</a:t>
            </a:r>
          </a:p>
        </p:txBody>
      </p:sp>
      <p:sp>
        <p:nvSpPr>
          <p:cNvPr id="76803" name="Text Box 3">
            <a:extLst>
              <a:ext uri="{FF2B5EF4-FFF2-40B4-BE49-F238E27FC236}">
                <a16:creationId xmlns:a16="http://schemas.microsoft.com/office/drawing/2014/main" id="{E27AE60A-BE85-4048-9B01-B6E533FFBD3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CDE2303-3E2F-4AA1-827C-F053B3EE395D}" type="slidenum">
              <a:rPr lang="zh-CN" altLang="en-US" sz="2400"/>
              <a:pPr algn="r" eaLnBrk="1" hangingPunct="1">
                <a:spcBef>
                  <a:spcPct val="50000"/>
                </a:spcBef>
                <a:buClrTx/>
                <a:buSzTx/>
                <a:buFontTx/>
                <a:buNone/>
              </a:pPr>
              <a:t>50</a:t>
            </a:fld>
            <a:endParaRPr lang="en-US" altLang="zh-CN" sz="2400"/>
          </a:p>
        </p:txBody>
      </p:sp>
      <p:sp>
        <p:nvSpPr>
          <p:cNvPr id="76804" name="Text Box 4">
            <a:extLst>
              <a:ext uri="{FF2B5EF4-FFF2-40B4-BE49-F238E27FC236}">
                <a16:creationId xmlns:a16="http://schemas.microsoft.com/office/drawing/2014/main" id="{3D663302-8672-4550-A167-22712034A92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图的遍历</a:t>
            </a:r>
          </a:p>
        </p:txBody>
      </p:sp>
      <p:sp>
        <p:nvSpPr>
          <p:cNvPr id="76805" name="Rectangle 5">
            <a:extLst>
              <a:ext uri="{FF2B5EF4-FFF2-40B4-BE49-F238E27FC236}">
                <a16:creationId xmlns:a16="http://schemas.microsoft.com/office/drawing/2014/main" id="{3472ACFB-E755-497B-A0BC-B93A107BF7F7}"/>
              </a:ext>
            </a:extLst>
          </p:cNvPr>
          <p:cNvSpPr>
            <a:spLocks noGrp="1" noChangeArrowheads="1"/>
          </p:cNvSpPr>
          <p:nvPr>
            <p:ph type="body" idx="1"/>
          </p:nvPr>
        </p:nvSpPr>
        <p:spPr>
          <a:xfrm>
            <a:off x="381000" y="2500313"/>
            <a:ext cx="8334375"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图的深度优先搜索是树的</a:t>
            </a:r>
            <a:r>
              <a:rPr lang="zh-CN" altLang="en-US" b="1">
                <a:solidFill>
                  <a:srgbClr val="FF0000"/>
                </a:solidFill>
                <a:latin typeface="黑体" panose="02010609060101010101" pitchFamily="49" charset="-122"/>
                <a:ea typeface="黑体" panose="02010609060101010101" pitchFamily="49" charset="-122"/>
              </a:rPr>
              <a:t>先根遍历</a:t>
            </a:r>
            <a:r>
              <a:rPr lang="zh-CN" altLang="en-US" b="1">
                <a:latin typeface="黑体" panose="02010609060101010101" pitchFamily="49" charset="-122"/>
                <a:ea typeface="黑体" panose="02010609060101010101" pitchFamily="49" charset="-122"/>
              </a:rPr>
              <a:t>的推广</a:t>
            </a:r>
          </a:p>
          <a:p>
            <a:pPr eaLnBrk="1" hangingPunct="1">
              <a:spcBef>
                <a:spcPct val="30000"/>
              </a:spcBef>
            </a:pP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是一个</a:t>
            </a:r>
            <a:r>
              <a:rPr lang="zh-CN" altLang="en-US" b="1">
                <a:solidFill>
                  <a:srgbClr val="FF0000"/>
                </a:solidFill>
                <a:latin typeface="黑体" panose="02010609060101010101" pitchFamily="49" charset="-122"/>
                <a:ea typeface="黑体" panose="02010609060101010101" pitchFamily="49" charset="-122"/>
              </a:rPr>
              <a:t>递归</a:t>
            </a:r>
            <a:r>
              <a:rPr lang="zh-CN" altLang="en-US" b="1">
                <a:latin typeface="黑体" panose="02010609060101010101" pitchFamily="49" charset="-122"/>
                <a:ea typeface="黑体" panose="02010609060101010101" pitchFamily="49" charset="-122"/>
              </a:rPr>
              <a:t>过程(</a:t>
            </a:r>
            <a:r>
              <a:rPr lang="en-US" altLang="zh-CN" b="1">
                <a:latin typeface="黑体" panose="02010609060101010101" pitchFamily="49" charset="-122"/>
                <a:ea typeface="黑体" panose="02010609060101010101" pitchFamily="49" charset="-122"/>
              </a:rPr>
              <a:t>DFS</a:t>
            </a:r>
            <a:r>
              <a:rPr lang="zh-CN" altLang="en-US" b="1">
                <a:latin typeface="黑体" panose="02010609060101010101" pitchFamily="49" charset="-122"/>
                <a:ea typeface="黑体" panose="02010609060101010101" pitchFamily="49" charset="-122"/>
              </a:rPr>
              <a:t>需要用到</a:t>
            </a:r>
            <a:r>
              <a:rPr lang="zh-CN" altLang="en-US" b="1">
                <a:solidFill>
                  <a:srgbClr val="FF0000"/>
                </a:solidFill>
                <a:latin typeface="黑体" panose="02010609060101010101" pitchFamily="49" charset="-122"/>
                <a:ea typeface="黑体" panose="02010609060101010101" pitchFamily="49" charset="-122"/>
              </a:rPr>
              <a:t>栈</a:t>
            </a:r>
            <a:r>
              <a:rPr lang="en-US" altLang="zh-CN" b="1">
                <a:latin typeface="黑体" panose="02010609060101010101" pitchFamily="49" charset="-122"/>
                <a:ea typeface="黑体" panose="02010609060101010101" pitchFamily="49" charset="-122"/>
              </a:rPr>
              <a:t>)</a:t>
            </a:r>
          </a:p>
          <a:p>
            <a:pPr eaLnBrk="1" hangingPunct="1">
              <a:spcBef>
                <a:spcPct val="30000"/>
              </a:spcBef>
            </a:pPr>
            <a:r>
              <a:rPr lang="zh-CN" altLang="en-US" b="1">
                <a:latin typeface="黑体" panose="02010609060101010101" pitchFamily="49" charset="-122"/>
                <a:ea typeface="黑体" panose="02010609060101010101" pitchFamily="49" charset="-122"/>
              </a:rPr>
              <a:t>为了避免重复访问，可设置一个标志顶点是否被访问过的辅助数组 </a:t>
            </a:r>
            <a:r>
              <a:rPr lang="en-US" altLang="zh-CN" b="1">
                <a:solidFill>
                  <a:srgbClr val="FF0000"/>
                </a:solidFill>
                <a:latin typeface="黑体" panose="02010609060101010101" pitchFamily="49" charset="-122"/>
                <a:ea typeface="黑体" panose="02010609060101010101" pitchFamily="49" charset="-122"/>
              </a:rPr>
              <a:t>visited[ ]</a:t>
            </a:r>
            <a:endParaRPr lang="zh-CN" altLang="en-US" b="1">
              <a:solidFill>
                <a:srgbClr val="FF0000"/>
              </a:solidFill>
              <a:latin typeface="黑体" panose="02010609060101010101" pitchFamily="49" charset="-122"/>
              <a:ea typeface="黑体" panose="02010609060101010101" pitchFamily="49" charset="-122"/>
            </a:endParaRPr>
          </a:p>
        </p:txBody>
      </p:sp>
      <p:sp>
        <p:nvSpPr>
          <p:cNvPr id="76806" name="Rectangle 6">
            <a:extLst>
              <a:ext uri="{FF2B5EF4-FFF2-40B4-BE49-F238E27FC236}">
                <a16:creationId xmlns:a16="http://schemas.microsoft.com/office/drawing/2014/main" id="{373FB6DD-D646-433F-8000-4B34D4151BD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8D4E76F-FCCC-4959-B102-BC625CD0C097}"/>
              </a:ext>
            </a:extLst>
          </p:cNvPr>
          <p:cNvSpPr>
            <a:spLocks noGrp="1" noChangeArrowheads="1"/>
          </p:cNvSpPr>
          <p:nvPr>
            <p:ph type="title"/>
          </p:nvPr>
        </p:nvSpPr>
        <p:spPr>
          <a:xfrm>
            <a:off x="395536" y="1713322"/>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二、深度优先搜索(</a:t>
            </a:r>
            <a:r>
              <a:rPr lang="en-US" altLang="zh-CN" sz="3200" dirty="0">
                <a:latin typeface="黑体" panose="02010609060101010101" pitchFamily="49" charset="-122"/>
                <a:ea typeface="黑体" panose="02010609060101010101" pitchFamily="49" charset="-122"/>
              </a:rPr>
              <a:t>DFS</a:t>
            </a:r>
            <a:r>
              <a:rPr lang="zh-CN" altLang="en-US" sz="3200" dirty="0">
                <a:latin typeface="黑体" panose="02010609060101010101" pitchFamily="49" charset="-122"/>
                <a:ea typeface="黑体" panose="02010609060101010101" pitchFamily="49" charset="-122"/>
              </a:rPr>
              <a:t>算法)</a:t>
            </a:r>
          </a:p>
        </p:txBody>
      </p:sp>
      <p:sp>
        <p:nvSpPr>
          <p:cNvPr id="77827" name="Text Box 4">
            <a:extLst>
              <a:ext uri="{FF2B5EF4-FFF2-40B4-BE49-F238E27FC236}">
                <a16:creationId xmlns:a16="http://schemas.microsoft.com/office/drawing/2014/main" id="{CDFCB80B-7F35-455C-8047-63E6829C2B97}"/>
              </a:ext>
            </a:extLst>
          </p:cNvPr>
          <p:cNvSpPr txBox="1">
            <a:spLocks noChangeArrowheads="1"/>
          </p:cNvSpPr>
          <p:nvPr/>
        </p:nvSpPr>
        <p:spPr bwMode="auto">
          <a:xfrm>
            <a:off x="457200" y="107315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图的遍历</a:t>
            </a:r>
          </a:p>
        </p:txBody>
      </p:sp>
      <p:sp>
        <p:nvSpPr>
          <p:cNvPr id="77828" name="Rectangle 5">
            <a:extLst>
              <a:ext uri="{FF2B5EF4-FFF2-40B4-BE49-F238E27FC236}">
                <a16:creationId xmlns:a16="http://schemas.microsoft.com/office/drawing/2014/main" id="{659784C5-642C-413B-829B-6A7909B598AE}"/>
              </a:ext>
            </a:extLst>
          </p:cNvPr>
          <p:cNvSpPr>
            <a:spLocks noGrp="1" noChangeArrowheads="1"/>
          </p:cNvSpPr>
          <p:nvPr>
            <p:ph type="body" idx="1"/>
          </p:nvPr>
        </p:nvSpPr>
        <p:spPr>
          <a:xfrm>
            <a:off x="457200" y="2492896"/>
            <a:ext cx="8458200" cy="4038600"/>
          </a:xfrm>
        </p:spPr>
        <p:txBody>
          <a:bodyPr/>
          <a:lstStyle/>
          <a:p>
            <a:pPr eaLnBrk="1" hangingPunct="1">
              <a:lnSpc>
                <a:spcPct val="80000"/>
              </a:lnSpc>
              <a:spcBef>
                <a:spcPct val="40000"/>
              </a:spcBef>
            </a:pPr>
            <a:r>
              <a:rPr lang="zh-CN" altLang="en-US" sz="2800" b="1" dirty="0">
                <a:latin typeface="黑体" panose="02010609060101010101" pitchFamily="49" charset="-122"/>
                <a:ea typeface="黑体" panose="02010609060101010101" pitchFamily="49" charset="-122"/>
              </a:rPr>
              <a:t>所有顶点访问标志</a:t>
            </a:r>
            <a:r>
              <a:rPr lang="en-US" altLang="zh-CN" sz="2800" b="1" dirty="0">
                <a:latin typeface="黑体" panose="02010609060101010101" pitchFamily="49" charset="-122"/>
                <a:ea typeface="黑体" panose="02010609060101010101" pitchFamily="49" charset="-122"/>
              </a:rPr>
              <a:t>visited[]</a:t>
            </a:r>
            <a:r>
              <a:rPr lang="zh-CN" altLang="en-US" sz="2800" b="1" dirty="0">
                <a:latin typeface="黑体" panose="02010609060101010101" pitchFamily="49" charset="-122"/>
                <a:ea typeface="黑体" panose="02010609060101010101" pitchFamily="49" charset="-122"/>
              </a:rPr>
              <a:t>设置为</a:t>
            </a:r>
            <a:r>
              <a:rPr lang="en-US" altLang="zh-CN" sz="2800" b="1" dirty="0">
                <a:latin typeface="黑体" panose="02010609060101010101" pitchFamily="49" charset="-122"/>
                <a:ea typeface="黑体" panose="02010609060101010101" pitchFamily="49" charset="-122"/>
              </a:rPr>
              <a:t>FALSE</a:t>
            </a:r>
          </a:p>
          <a:p>
            <a:pPr eaLnBrk="1" hangingPunct="1">
              <a:lnSpc>
                <a:spcPct val="80000"/>
              </a:lnSpc>
              <a:spcBef>
                <a:spcPct val="40000"/>
              </a:spcBef>
            </a:pPr>
            <a:r>
              <a:rPr lang="zh-CN" altLang="en-US" sz="2800" b="1" dirty="0">
                <a:latin typeface="黑体" panose="02010609060101010101" pitchFamily="49" charset="-122"/>
                <a:ea typeface="黑体" panose="02010609060101010101" pitchFamily="49" charset="-122"/>
              </a:rPr>
              <a:t>从</a:t>
            </a:r>
            <a:r>
              <a:rPr lang="zh-CN" altLang="en-US" sz="2800" b="1" dirty="0">
                <a:solidFill>
                  <a:srgbClr val="FF0000"/>
                </a:solidFill>
                <a:latin typeface="黑体" panose="02010609060101010101" pitchFamily="49" charset="-122"/>
                <a:ea typeface="黑体" panose="02010609060101010101" pitchFamily="49" charset="-122"/>
              </a:rPr>
              <a:t>某顶点</a:t>
            </a:r>
            <a:r>
              <a:rPr lang="en-US" altLang="zh-CN" sz="2800" b="1" dirty="0">
                <a:solidFill>
                  <a:srgbClr val="FF0000"/>
                </a:solidFill>
                <a:latin typeface="黑体" panose="02010609060101010101" pitchFamily="49" charset="-122"/>
                <a:ea typeface="黑体" panose="02010609060101010101" pitchFamily="49" charset="-122"/>
              </a:rPr>
              <a:t>v</a:t>
            </a:r>
            <a:r>
              <a:rPr lang="en-US" altLang="zh-CN" sz="2800" b="1" baseline="-25000" dirty="0">
                <a:solidFill>
                  <a:srgbClr val="FF0000"/>
                </a:solidFill>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开始，设</a:t>
            </a:r>
            <a:r>
              <a:rPr lang="en-US" altLang="zh-CN" sz="2800" b="1" dirty="0">
                <a:latin typeface="黑体" panose="02010609060101010101" pitchFamily="49" charset="-122"/>
                <a:ea typeface="黑体" panose="02010609060101010101" pitchFamily="49" charset="-122"/>
              </a:rPr>
              <a:t>v=v</a:t>
            </a:r>
            <a:r>
              <a:rPr lang="en-US" altLang="zh-CN" sz="2800" b="1" baseline="-25000" dirty="0">
                <a:latin typeface="黑体" panose="02010609060101010101" pitchFamily="49" charset="-122"/>
                <a:ea typeface="黑体" panose="02010609060101010101" pitchFamily="49" charset="-122"/>
              </a:rPr>
              <a:t>0</a:t>
            </a:r>
          </a:p>
          <a:p>
            <a:pPr eaLnBrk="1" hangingPunct="1">
              <a:lnSpc>
                <a:spcPct val="80000"/>
              </a:lnSpc>
              <a:spcBef>
                <a:spcPct val="40000"/>
              </a:spcBef>
              <a:buNone/>
            </a:pPr>
            <a:r>
              <a:rPr lang="zh-CN" altLang="en-US" sz="2800" b="1" dirty="0">
                <a:latin typeface="黑体" panose="02010609060101010101" pitchFamily="49" charset="-122"/>
                <a:ea typeface="黑体" panose="02010609060101010101" pitchFamily="49" charset="-122"/>
              </a:rPr>
              <a:t>1.</a:t>
            </a:r>
            <a:r>
              <a:rPr lang="zh-CN" altLang="en-US" sz="2800" b="1" dirty="0">
                <a:solidFill>
                  <a:srgbClr val="FF0000"/>
                </a:solidFill>
                <a:latin typeface="黑体" panose="02010609060101010101" pitchFamily="49" charset="-122"/>
                <a:ea typeface="黑体" panose="02010609060101010101" pitchFamily="49" charset="-122"/>
              </a:rPr>
              <a:t>访问</a:t>
            </a:r>
            <a:r>
              <a:rPr lang="zh-CN" altLang="en-US" sz="2800" b="1" dirty="0">
                <a:latin typeface="黑体" panose="02010609060101010101" pitchFamily="49" charset="-122"/>
                <a:ea typeface="黑体" panose="02010609060101010101" pitchFamily="49" charset="-122"/>
              </a:rPr>
              <a:t>顶点</a:t>
            </a:r>
            <a:r>
              <a:rPr lang="en-US" altLang="zh-CN" sz="2800" b="1" dirty="0">
                <a:latin typeface="黑体" panose="02010609060101010101" pitchFamily="49" charset="-122"/>
                <a:ea typeface="黑体" panose="02010609060101010101" pitchFamily="49" charset="-122"/>
              </a:rPr>
              <a:t>v</a:t>
            </a:r>
            <a:r>
              <a:rPr lang="zh-CN" altLang="en-US" sz="2800" b="1" dirty="0">
                <a:latin typeface="黑体" panose="02010609060101010101" pitchFamily="49" charset="-122"/>
                <a:ea typeface="黑体" panose="02010609060101010101" pitchFamily="49" charset="-122"/>
              </a:rPr>
              <a:t>，设</a:t>
            </a:r>
            <a:r>
              <a:rPr lang="en-US" altLang="zh-CN" sz="2800" b="1" dirty="0">
                <a:latin typeface="黑体" panose="02010609060101010101" pitchFamily="49" charset="-122"/>
                <a:ea typeface="黑体" panose="02010609060101010101" pitchFamily="49" charset="-122"/>
              </a:rPr>
              <a:t>visited[v]=TRUE</a:t>
            </a:r>
            <a:r>
              <a:rPr lang="zh-CN" altLang="en-US" sz="2800" b="1" dirty="0">
                <a:latin typeface="黑体" panose="02010609060101010101" pitchFamily="49" charset="-122"/>
                <a:ea typeface="黑体" panose="02010609060101010101" pitchFamily="49" charset="-122"/>
              </a:rPr>
              <a:t>，并将顶点</a:t>
            </a:r>
            <a:r>
              <a:rPr lang="en-US" altLang="zh-CN" sz="2800" b="1" dirty="0">
                <a:latin typeface="黑体" panose="02010609060101010101" pitchFamily="49" charset="-122"/>
                <a:ea typeface="黑体" panose="02010609060101010101" pitchFamily="49" charset="-122"/>
              </a:rPr>
              <a:t>v</a:t>
            </a:r>
            <a:r>
              <a:rPr lang="zh-CN" altLang="en-US" sz="2800" b="1" dirty="0">
                <a:latin typeface="黑体" panose="02010609060101010101" pitchFamily="49" charset="-122"/>
                <a:ea typeface="黑体" panose="02010609060101010101" pitchFamily="49" charset="-122"/>
              </a:rPr>
              <a:t>压入栈中</a:t>
            </a:r>
            <a:endParaRPr lang="en-US" altLang="zh-CN" sz="2800" dirty="0">
              <a:ea typeface="黑体" panose="02010609060101010101" pitchFamily="49" charset="-122"/>
            </a:endParaRPr>
          </a:p>
          <a:p>
            <a:pPr eaLnBrk="1" hangingPunct="1">
              <a:lnSpc>
                <a:spcPct val="80000"/>
              </a:lnSpc>
              <a:spcBef>
                <a:spcPct val="40000"/>
              </a:spcBef>
              <a:buNone/>
            </a:pPr>
            <a:r>
              <a:rPr lang="zh-CN" altLang="en-US" sz="2800" b="1" dirty="0">
                <a:latin typeface="黑体" panose="02010609060101010101" pitchFamily="49" charset="-122"/>
                <a:ea typeface="黑体" panose="02010609060101010101" pitchFamily="49" charset="-122"/>
              </a:rPr>
              <a:t>2.如果找到当前顶点</a:t>
            </a:r>
            <a:r>
              <a:rPr lang="en-US" altLang="zh-CN" sz="2800" b="1" dirty="0">
                <a:latin typeface="黑体" panose="02010609060101010101" pitchFamily="49" charset="-122"/>
                <a:ea typeface="黑体" panose="02010609060101010101" pitchFamily="49" charset="-122"/>
              </a:rPr>
              <a:t>v</a:t>
            </a:r>
            <a:r>
              <a:rPr lang="zh-CN" altLang="en-US" sz="2800" b="1" dirty="0">
                <a:latin typeface="黑体" panose="02010609060101010101" pitchFamily="49" charset="-122"/>
                <a:ea typeface="黑体" panose="02010609060101010101" pitchFamily="49" charset="-122"/>
              </a:rPr>
              <a:t>（即栈顶顶点）的</a:t>
            </a:r>
            <a:r>
              <a:rPr lang="zh-CN" altLang="en-US" sz="2800" b="1" dirty="0">
                <a:solidFill>
                  <a:srgbClr val="FF0000"/>
                </a:solidFill>
                <a:latin typeface="黑体" panose="02010609060101010101" pitchFamily="49" charset="-122"/>
                <a:ea typeface="黑体" panose="02010609060101010101" pitchFamily="49" charset="-122"/>
              </a:rPr>
              <a:t>一个</a:t>
            </a:r>
            <a:r>
              <a:rPr lang="zh-CN" altLang="en-US" sz="2800" b="1" dirty="0">
                <a:latin typeface="黑体" panose="02010609060101010101" pitchFamily="49" charset="-122"/>
                <a:ea typeface="黑体" panose="02010609060101010101" pitchFamily="49" charset="-122"/>
              </a:rPr>
              <a:t>新的相邻顶点</a:t>
            </a:r>
            <a:r>
              <a:rPr lang="en-US" altLang="zh-CN" sz="2800" b="1" dirty="0">
                <a:latin typeface="黑体" panose="02010609060101010101" pitchFamily="49" charset="-122"/>
                <a:ea typeface="黑体" panose="02010609060101010101" pitchFamily="49" charset="-122"/>
              </a:rPr>
              <a:t>w</a:t>
            </a:r>
            <a:r>
              <a:rPr lang="zh-CN" altLang="en-US" sz="2800" b="1" dirty="0">
                <a:latin typeface="黑体" panose="02010609060101010101" pitchFamily="49" charset="-122"/>
                <a:ea typeface="黑体" panose="02010609060101010101" pitchFamily="49" charset="-122"/>
              </a:rPr>
              <a:t>（即</a:t>
            </a:r>
            <a:r>
              <a:rPr lang="en-US" altLang="zh-CN" sz="2800" dirty="0">
                <a:ea typeface="黑体" panose="02010609060101010101" pitchFamily="49" charset="-122"/>
              </a:rPr>
              <a:t>visited[w] == FALSE</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设</a:t>
            </a:r>
            <a:r>
              <a:rPr lang="en-US" altLang="zh-CN" sz="2800" b="1" dirty="0">
                <a:latin typeface="黑体" panose="02010609060101010101" pitchFamily="49" charset="-122"/>
                <a:ea typeface="黑体" panose="02010609060101010101" pitchFamily="49" charset="-122"/>
              </a:rPr>
              <a:t>v=w,</a:t>
            </a:r>
            <a:r>
              <a:rPr lang="zh-CN" altLang="en-US" sz="2800" b="1" dirty="0">
                <a:latin typeface="黑体" panose="02010609060101010101" pitchFamily="49" charset="-122"/>
                <a:ea typeface="黑体" panose="02010609060101010101" pitchFamily="49" charset="-122"/>
              </a:rPr>
              <a:t>重复1</a:t>
            </a:r>
          </a:p>
          <a:p>
            <a:pPr eaLnBrk="1" hangingPunct="1">
              <a:lnSpc>
                <a:spcPct val="80000"/>
              </a:lnSpc>
              <a:spcBef>
                <a:spcPct val="40000"/>
              </a:spcBef>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否则(说明当前顶点的所有相邻顶点都已被访问过，或者当前顶点没有相邻顶点)，返回上一级顶点</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即从栈中弹出一个顶点</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重复</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如果栈空</a:t>
            </a:r>
            <a:r>
              <a:rPr lang="en-US" altLang="zh-CN" sz="2800" b="1" dirty="0">
                <a:solidFill>
                  <a:srgbClr val="FF0000"/>
                </a:solidFill>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退出</a:t>
            </a:r>
            <a:endParaRPr lang="en-US" altLang="zh-CN" sz="2800" b="1" dirty="0">
              <a:latin typeface="黑体" panose="02010609060101010101" pitchFamily="49" charset="-122"/>
              <a:ea typeface="黑体" panose="02010609060101010101" pitchFamily="49" charset="-122"/>
            </a:endParaRPr>
          </a:p>
        </p:txBody>
      </p:sp>
      <p:sp>
        <p:nvSpPr>
          <p:cNvPr id="77829" name="Rectangle 6">
            <a:extLst>
              <a:ext uri="{FF2B5EF4-FFF2-40B4-BE49-F238E27FC236}">
                <a16:creationId xmlns:a16="http://schemas.microsoft.com/office/drawing/2014/main" id="{C2B38392-1E1E-4363-8BCB-E73C83826AC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3BBBBD95-10F9-4528-B2BE-2BA47FF6E0DC}"/>
              </a:ext>
            </a:extLst>
          </p:cNvPr>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A8244F84-C36D-4B79-845F-3DEFF926754B}" type="slidenum">
              <a:rPr lang="en-US" altLang="zh-CN" sz="2400"/>
              <a:pPr eaLnBrk="1" hangingPunct="1">
                <a:spcBef>
                  <a:spcPct val="0"/>
                </a:spcBef>
                <a:buClrTx/>
                <a:buSzTx/>
                <a:buFontTx/>
                <a:buNone/>
              </a:pPr>
              <a:t>52</a:t>
            </a:fld>
            <a:endParaRPr lang="en-US" altLang="zh-CN" sz="2400"/>
          </a:p>
        </p:txBody>
      </p:sp>
      <p:sp>
        <p:nvSpPr>
          <p:cNvPr id="79875" name="Rectangle 2">
            <a:extLst>
              <a:ext uri="{FF2B5EF4-FFF2-40B4-BE49-F238E27FC236}">
                <a16:creationId xmlns:a16="http://schemas.microsoft.com/office/drawing/2014/main" id="{A180E55B-6A87-4591-A6C7-68FA6F1AED0E}"/>
              </a:ext>
            </a:extLst>
          </p:cNvPr>
          <p:cNvSpPr>
            <a:spLocks noGrp="1" noChangeArrowheads="1"/>
          </p:cNvSpPr>
          <p:nvPr>
            <p:ph type="title"/>
          </p:nvPr>
        </p:nvSpPr>
        <p:spPr>
          <a:xfrm>
            <a:off x="571500" y="1214438"/>
            <a:ext cx="5562600" cy="685800"/>
          </a:xfrm>
        </p:spPr>
        <p:txBody>
          <a:bodyPr/>
          <a:lstStyle/>
          <a:p>
            <a:pPr algn="l" eaLnBrk="1" hangingPunct="1"/>
            <a:r>
              <a:rPr lang="zh-CN" altLang="en-US" sz="2800">
                <a:latin typeface="黑体" panose="02010609060101010101" pitchFamily="49" charset="-122"/>
                <a:ea typeface="黑体" panose="02010609060101010101" pitchFamily="49" charset="-122"/>
              </a:rPr>
              <a:t>深度优先搜索</a:t>
            </a:r>
            <a:r>
              <a:rPr lang="en-US" altLang="zh-CN" sz="2800">
                <a:latin typeface="黑体" panose="02010609060101010101" pitchFamily="49" charset="-122"/>
                <a:ea typeface="黑体" panose="02010609060101010101" pitchFamily="49" charset="-122"/>
              </a:rPr>
              <a:t>( </a:t>
            </a:r>
            <a:r>
              <a:rPr lang="en-US" altLang="zh-CN" sz="2800">
                <a:solidFill>
                  <a:srgbClr val="FF0000"/>
                </a:solidFill>
                <a:latin typeface="黑体" panose="02010609060101010101" pitchFamily="49" charset="-122"/>
                <a:ea typeface="黑体" panose="02010609060101010101" pitchFamily="49" charset="-122"/>
              </a:rPr>
              <a:t>DFS</a:t>
            </a:r>
            <a:r>
              <a:rPr lang="en-US" altLang="zh-CN" sz="28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实例</a:t>
            </a:r>
            <a:endParaRPr lang="en-US" altLang="zh-CN" sz="2800">
              <a:latin typeface="黑体" panose="02010609060101010101" pitchFamily="49" charset="-122"/>
              <a:ea typeface="黑体" panose="02010609060101010101" pitchFamily="49" charset="-122"/>
            </a:endParaRPr>
          </a:p>
        </p:txBody>
      </p:sp>
      <p:sp>
        <p:nvSpPr>
          <p:cNvPr id="608259" name="Rectangle 3">
            <a:extLst>
              <a:ext uri="{FF2B5EF4-FFF2-40B4-BE49-F238E27FC236}">
                <a16:creationId xmlns:a16="http://schemas.microsoft.com/office/drawing/2014/main" id="{B39A1B47-0D62-41D1-97D4-1B9E5BB53237}"/>
              </a:ext>
            </a:extLst>
          </p:cNvPr>
          <p:cNvSpPr>
            <a:spLocks noChangeArrowheads="1"/>
          </p:cNvSpPr>
          <p:nvPr/>
        </p:nvSpPr>
        <p:spPr bwMode="auto">
          <a:xfrm>
            <a:off x="571500" y="2000250"/>
            <a:ext cx="562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800" b="1">
                <a:latin typeface="黑体" panose="02010609060101010101" pitchFamily="49" charset="-122"/>
                <a:ea typeface="黑体" panose="02010609060101010101" pitchFamily="49" charset="-122"/>
              </a:rPr>
              <a:t>基本思想：</a:t>
            </a:r>
            <a:r>
              <a:rPr lang="en-US" altLang="zh-CN" sz="28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仿树的</a:t>
            </a:r>
            <a:r>
              <a:rPr lang="zh-CN" altLang="en-US" sz="2400" b="1">
                <a:solidFill>
                  <a:srgbClr val="FF0000"/>
                </a:solidFill>
                <a:latin typeface="黑体" panose="02010609060101010101" pitchFamily="49" charset="-122"/>
                <a:ea typeface="黑体" panose="02010609060101010101" pitchFamily="49" charset="-122"/>
              </a:rPr>
              <a:t>先序</a:t>
            </a:r>
            <a:r>
              <a:rPr lang="zh-CN" altLang="en-US" sz="2400" b="1">
                <a:latin typeface="黑体" panose="02010609060101010101" pitchFamily="49" charset="-122"/>
                <a:ea typeface="黑体" panose="02010609060101010101" pitchFamily="49" charset="-122"/>
              </a:rPr>
              <a:t>遍历过程</a:t>
            </a:r>
            <a:r>
              <a:rPr lang="zh-CN" altLang="en-US" sz="2400" b="1">
                <a:solidFill>
                  <a:schemeClr val="tx2"/>
                </a:solidFill>
                <a:latin typeface="Times New Roman" panose="02020603050405020304" pitchFamily="18" charset="0"/>
                <a:ea typeface="楷体_GB2312" pitchFamily="49" charset="-122"/>
              </a:rPr>
              <a:t>。</a:t>
            </a:r>
          </a:p>
        </p:txBody>
      </p:sp>
      <p:sp>
        <p:nvSpPr>
          <p:cNvPr id="608261" name="Text Box 5">
            <a:extLst>
              <a:ext uri="{FF2B5EF4-FFF2-40B4-BE49-F238E27FC236}">
                <a16:creationId xmlns:a16="http://schemas.microsoft.com/office/drawing/2014/main" id="{78C4E7CE-6EAA-4E72-B593-34B21E8F234B}"/>
              </a:ext>
            </a:extLst>
          </p:cNvPr>
          <p:cNvSpPr txBox="1">
            <a:spLocks noChangeArrowheads="1"/>
          </p:cNvSpPr>
          <p:nvPr/>
        </p:nvSpPr>
        <p:spPr bwMode="auto">
          <a:xfrm>
            <a:off x="4437063" y="3149600"/>
            <a:ext cx="609600" cy="579438"/>
          </a:xfrm>
          <a:prstGeom prst="rect">
            <a:avLst/>
          </a:prstGeom>
          <a:noFill/>
          <a:ln w="38100">
            <a:noFill/>
            <a:miter lim="800000"/>
            <a:headEnd/>
            <a:tailEnd/>
          </a:ln>
          <a:effectLst/>
        </p:spPr>
        <p:txBody>
          <a:bodyPr>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v1</a:t>
            </a:r>
          </a:p>
        </p:txBody>
      </p:sp>
      <p:grpSp>
        <p:nvGrpSpPr>
          <p:cNvPr id="2" name="Group 6">
            <a:extLst>
              <a:ext uri="{FF2B5EF4-FFF2-40B4-BE49-F238E27FC236}">
                <a16:creationId xmlns:a16="http://schemas.microsoft.com/office/drawing/2014/main" id="{3E6EA035-E970-4712-B1D6-25ED80B41613}"/>
              </a:ext>
            </a:extLst>
          </p:cNvPr>
          <p:cNvGrpSpPr>
            <a:grpSpLocks/>
          </p:cNvGrpSpPr>
          <p:nvPr/>
        </p:nvGrpSpPr>
        <p:grpSpPr bwMode="auto">
          <a:xfrm>
            <a:off x="228600" y="2662238"/>
            <a:ext cx="3657600" cy="2413000"/>
            <a:chOff x="192" y="2182"/>
            <a:chExt cx="2304" cy="1520"/>
          </a:xfrm>
        </p:grpSpPr>
        <p:sp>
          <p:nvSpPr>
            <p:cNvPr id="79900" name="Oval 7">
              <a:extLst>
                <a:ext uri="{FF2B5EF4-FFF2-40B4-BE49-F238E27FC236}">
                  <a16:creationId xmlns:a16="http://schemas.microsoft.com/office/drawing/2014/main" id="{5603F431-A666-4F58-B989-9AD970F8EC71}"/>
                </a:ext>
              </a:extLst>
            </p:cNvPr>
            <p:cNvSpPr>
              <a:spLocks noChangeArrowheads="1"/>
            </p:cNvSpPr>
            <p:nvPr/>
          </p:nvSpPr>
          <p:spPr bwMode="auto">
            <a:xfrm>
              <a:off x="928" y="2182"/>
              <a:ext cx="234" cy="270"/>
            </a:xfrm>
            <a:prstGeom prst="ellipse">
              <a:avLst/>
            </a:prstGeom>
            <a:solidFill>
              <a:schemeClr val="folHlink"/>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ea typeface="黑体" panose="02010609060101010101" pitchFamily="49" charset="-122"/>
                </a:rPr>
                <a:t>v1</a:t>
              </a:r>
            </a:p>
          </p:txBody>
        </p:sp>
        <p:sp>
          <p:nvSpPr>
            <p:cNvPr id="79901" name="Oval 8">
              <a:extLst>
                <a:ext uri="{FF2B5EF4-FFF2-40B4-BE49-F238E27FC236}">
                  <a16:creationId xmlns:a16="http://schemas.microsoft.com/office/drawing/2014/main" id="{1D45D7D2-26DD-45C0-8B65-DDA158D74731}"/>
                </a:ext>
              </a:extLst>
            </p:cNvPr>
            <p:cNvSpPr>
              <a:spLocks noChangeArrowheads="1"/>
            </p:cNvSpPr>
            <p:nvPr/>
          </p:nvSpPr>
          <p:spPr bwMode="auto">
            <a:xfrm>
              <a:off x="540" y="2584"/>
              <a:ext cx="234" cy="269"/>
            </a:xfrm>
            <a:prstGeom prst="ellipse">
              <a:avLst/>
            </a:prstGeom>
            <a:solidFill>
              <a:schemeClr val="folHlink"/>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ea typeface="黑体" panose="02010609060101010101" pitchFamily="49" charset="-122"/>
                </a:rPr>
                <a:t>v2</a:t>
              </a:r>
            </a:p>
          </p:txBody>
        </p:sp>
        <p:sp>
          <p:nvSpPr>
            <p:cNvPr id="79902" name="Oval 9">
              <a:extLst>
                <a:ext uri="{FF2B5EF4-FFF2-40B4-BE49-F238E27FC236}">
                  <a16:creationId xmlns:a16="http://schemas.microsoft.com/office/drawing/2014/main" id="{DF30C74B-1F11-4E64-9E92-EAA7F94A0939}"/>
                </a:ext>
              </a:extLst>
            </p:cNvPr>
            <p:cNvSpPr>
              <a:spLocks noChangeArrowheads="1"/>
            </p:cNvSpPr>
            <p:nvPr/>
          </p:nvSpPr>
          <p:spPr bwMode="auto">
            <a:xfrm>
              <a:off x="1853" y="2542"/>
              <a:ext cx="232" cy="270"/>
            </a:xfrm>
            <a:prstGeom prst="ellipse">
              <a:avLst/>
            </a:prstGeom>
            <a:solidFill>
              <a:schemeClr val="folHlink"/>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ea typeface="黑体" panose="02010609060101010101" pitchFamily="49" charset="-122"/>
                </a:rPr>
                <a:t>v3</a:t>
              </a:r>
            </a:p>
          </p:txBody>
        </p:sp>
        <p:sp>
          <p:nvSpPr>
            <p:cNvPr id="79903" name="Oval 10">
              <a:extLst>
                <a:ext uri="{FF2B5EF4-FFF2-40B4-BE49-F238E27FC236}">
                  <a16:creationId xmlns:a16="http://schemas.microsoft.com/office/drawing/2014/main" id="{22718DEF-32AE-4213-A831-C836AC7EF27E}"/>
                </a:ext>
              </a:extLst>
            </p:cNvPr>
            <p:cNvSpPr>
              <a:spLocks noChangeArrowheads="1"/>
            </p:cNvSpPr>
            <p:nvPr/>
          </p:nvSpPr>
          <p:spPr bwMode="auto">
            <a:xfrm>
              <a:off x="618" y="3432"/>
              <a:ext cx="233" cy="270"/>
            </a:xfrm>
            <a:prstGeom prst="ellipse">
              <a:avLst/>
            </a:prstGeom>
            <a:solidFill>
              <a:schemeClr val="folHlink"/>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ea typeface="黑体" panose="02010609060101010101" pitchFamily="49" charset="-122"/>
                </a:rPr>
                <a:t>v8</a:t>
              </a:r>
            </a:p>
          </p:txBody>
        </p:sp>
        <p:sp>
          <p:nvSpPr>
            <p:cNvPr id="79904" name="Line 11">
              <a:extLst>
                <a:ext uri="{FF2B5EF4-FFF2-40B4-BE49-F238E27FC236}">
                  <a16:creationId xmlns:a16="http://schemas.microsoft.com/office/drawing/2014/main" id="{0817435B-4C83-4A63-9889-4E4FC7093D49}"/>
                </a:ext>
              </a:extLst>
            </p:cNvPr>
            <p:cNvSpPr>
              <a:spLocks noChangeShapeType="1"/>
            </p:cNvSpPr>
            <p:nvPr/>
          </p:nvSpPr>
          <p:spPr bwMode="auto">
            <a:xfrm>
              <a:off x="1162" y="2298"/>
              <a:ext cx="735" cy="2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5" name="Line 12">
              <a:extLst>
                <a:ext uri="{FF2B5EF4-FFF2-40B4-BE49-F238E27FC236}">
                  <a16:creationId xmlns:a16="http://schemas.microsoft.com/office/drawing/2014/main" id="{68EAF18E-2C75-4653-92D0-9B66874A0D44}"/>
                </a:ext>
              </a:extLst>
            </p:cNvPr>
            <p:cNvSpPr>
              <a:spLocks noChangeShapeType="1"/>
            </p:cNvSpPr>
            <p:nvPr/>
          </p:nvSpPr>
          <p:spPr bwMode="auto">
            <a:xfrm flipH="1">
              <a:off x="696" y="2374"/>
              <a:ext cx="272" cy="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6" name="Line 13">
              <a:extLst>
                <a:ext uri="{FF2B5EF4-FFF2-40B4-BE49-F238E27FC236}">
                  <a16:creationId xmlns:a16="http://schemas.microsoft.com/office/drawing/2014/main" id="{D656208C-5D49-45AC-B0C3-B5C96C348530}"/>
                </a:ext>
              </a:extLst>
            </p:cNvPr>
            <p:cNvSpPr>
              <a:spLocks noChangeShapeType="1"/>
            </p:cNvSpPr>
            <p:nvPr/>
          </p:nvSpPr>
          <p:spPr bwMode="auto">
            <a:xfrm>
              <a:off x="734" y="2815"/>
              <a:ext cx="156" cy="1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7" name="Line 14">
              <a:extLst>
                <a:ext uri="{FF2B5EF4-FFF2-40B4-BE49-F238E27FC236}">
                  <a16:creationId xmlns:a16="http://schemas.microsoft.com/office/drawing/2014/main" id="{5F566232-FC67-4C13-A452-8727C40FC220}"/>
                </a:ext>
              </a:extLst>
            </p:cNvPr>
            <p:cNvSpPr>
              <a:spLocks noChangeShapeType="1"/>
            </p:cNvSpPr>
            <p:nvPr/>
          </p:nvSpPr>
          <p:spPr bwMode="auto">
            <a:xfrm>
              <a:off x="2047" y="2774"/>
              <a:ext cx="311" cy="3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8" name="Line 15">
              <a:extLst>
                <a:ext uri="{FF2B5EF4-FFF2-40B4-BE49-F238E27FC236}">
                  <a16:creationId xmlns:a16="http://schemas.microsoft.com/office/drawing/2014/main" id="{B00602CA-1CEE-4941-A403-408966A12A82}"/>
                </a:ext>
              </a:extLst>
            </p:cNvPr>
            <p:cNvSpPr>
              <a:spLocks noChangeShapeType="1"/>
            </p:cNvSpPr>
            <p:nvPr/>
          </p:nvSpPr>
          <p:spPr bwMode="auto">
            <a:xfrm flipH="1">
              <a:off x="1775" y="2812"/>
              <a:ext cx="156" cy="3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9" name="Oval 16">
              <a:extLst>
                <a:ext uri="{FF2B5EF4-FFF2-40B4-BE49-F238E27FC236}">
                  <a16:creationId xmlns:a16="http://schemas.microsoft.com/office/drawing/2014/main" id="{5CC83A5B-32D0-44CD-AFFF-677EB5062354}"/>
                </a:ext>
              </a:extLst>
            </p:cNvPr>
            <p:cNvSpPr>
              <a:spLocks noChangeArrowheads="1"/>
            </p:cNvSpPr>
            <p:nvPr/>
          </p:nvSpPr>
          <p:spPr bwMode="auto">
            <a:xfrm>
              <a:off x="2264" y="3069"/>
              <a:ext cx="232" cy="271"/>
            </a:xfrm>
            <a:prstGeom prst="ellipse">
              <a:avLst/>
            </a:prstGeom>
            <a:solidFill>
              <a:schemeClr val="folHlink"/>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ea typeface="黑体" panose="02010609060101010101" pitchFamily="49" charset="-122"/>
                </a:rPr>
                <a:t>v7</a:t>
              </a:r>
            </a:p>
          </p:txBody>
        </p:sp>
        <p:sp>
          <p:nvSpPr>
            <p:cNvPr id="79910" name="Oval 17">
              <a:extLst>
                <a:ext uri="{FF2B5EF4-FFF2-40B4-BE49-F238E27FC236}">
                  <a16:creationId xmlns:a16="http://schemas.microsoft.com/office/drawing/2014/main" id="{D82CD82B-8A59-476A-8F83-DB7B38BE85E3}"/>
                </a:ext>
              </a:extLst>
            </p:cNvPr>
            <p:cNvSpPr>
              <a:spLocks noChangeArrowheads="1"/>
            </p:cNvSpPr>
            <p:nvPr/>
          </p:nvSpPr>
          <p:spPr bwMode="auto">
            <a:xfrm>
              <a:off x="1620" y="3082"/>
              <a:ext cx="233" cy="270"/>
            </a:xfrm>
            <a:prstGeom prst="ellipse">
              <a:avLst/>
            </a:prstGeom>
            <a:solidFill>
              <a:schemeClr val="folHlink"/>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ea typeface="黑体" panose="02010609060101010101" pitchFamily="49" charset="-122"/>
                </a:rPr>
                <a:t>v6</a:t>
              </a:r>
            </a:p>
          </p:txBody>
        </p:sp>
        <p:sp>
          <p:nvSpPr>
            <p:cNvPr id="79911" name="Oval 18">
              <a:extLst>
                <a:ext uri="{FF2B5EF4-FFF2-40B4-BE49-F238E27FC236}">
                  <a16:creationId xmlns:a16="http://schemas.microsoft.com/office/drawing/2014/main" id="{A7A9DD97-350B-4362-A1A8-A4F5A1F75F34}"/>
                </a:ext>
              </a:extLst>
            </p:cNvPr>
            <p:cNvSpPr>
              <a:spLocks noChangeArrowheads="1"/>
            </p:cNvSpPr>
            <p:nvPr/>
          </p:nvSpPr>
          <p:spPr bwMode="auto">
            <a:xfrm>
              <a:off x="192" y="3008"/>
              <a:ext cx="232" cy="270"/>
            </a:xfrm>
            <a:prstGeom prst="ellipse">
              <a:avLst/>
            </a:prstGeom>
            <a:solidFill>
              <a:schemeClr val="folHlink"/>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ea typeface="黑体" panose="02010609060101010101" pitchFamily="49" charset="-122"/>
                </a:rPr>
                <a:t>v4</a:t>
              </a:r>
            </a:p>
          </p:txBody>
        </p:sp>
        <p:sp>
          <p:nvSpPr>
            <p:cNvPr id="79912" name="Oval 19">
              <a:extLst>
                <a:ext uri="{FF2B5EF4-FFF2-40B4-BE49-F238E27FC236}">
                  <a16:creationId xmlns:a16="http://schemas.microsoft.com/office/drawing/2014/main" id="{66F6699C-5021-45D9-8C5D-BC017E7A5F26}"/>
                </a:ext>
              </a:extLst>
            </p:cNvPr>
            <p:cNvSpPr>
              <a:spLocks noChangeArrowheads="1"/>
            </p:cNvSpPr>
            <p:nvPr/>
          </p:nvSpPr>
          <p:spPr bwMode="auto">
            <a:xfrm>
              <a:off x="890" y="2969"/>
              <a:ext cx="232" cy="270"/>
            </a:xfrm>
            <a:prstGeom prst="ellipse">
              <a:avLst/>
            </a:prstGeom>
            <a:solidFill>
              <a:schemeClr val="folHlink"/>
            </a:solidFill>
            <a:ln w="381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bg1"/>
                  </a:solidFill>
                  <a:latin typeface="Times New Roman" panose="02020603050405020304" pitchFamily="18" charset="0"/>
                  <a:ea typeface="黑体" panose="02010609060101010101" pitchFamily="49" charset="-122"/>
                </a:rPr>
                <a:t>v5</a:t>
              </a:r>
            </a:p>
          </p:txBody>
        </p:sp>
        <p:sp>
          <p:nvSpPr>
            <p:cNvPr id="79913" name="Line 20">
              <a:extLst>
                <a:ext uri="{FF2B5EF4-FFF2-40B4-BE49-F238E27FC236}">
                  <a16:creationId xmlns:a16="http://schemas.microsoft.com/office/drawing/2014/main" id="{C9157380-9E0C-4AEB-8FA5-64C663A32880}"/>
                </a:ext>
              </a:extLst>
            </p:cNvPr>
            <p:cNvSpPr>
              <a:spLocks noChangeShapeType="1"/>
            </p:cNvSpPr>
            <p:nvPr/>
          </p:nvSpPr>
          <p:spPr bwMode="auto">
            <a:xfrm flipH="1">
              <a:off x="386" y="2776"/>
              <a:ext cx="154" cy="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4" name="Line 21">
              <a:extLst>
                <a:ext uri="{FF2B5EF4-FFF2-40B4-BE49-F238E27FC236}">
                  <a16:creationId xmlns:a16="http://schemas.microsoft.com/office/drawing/2014/main" id="{E7B99756-48CD-45C1-8B34-3C2D2F9C46D5}"/>
                </a:ext>
              </a:extLst>
            </p:cNvPr>
            <p:cNvSpPr>
              <a:spLocks noChangeShapeType="1"/>
            </p:cNvSpPr>
            <p:nvPr/>
          </p:nvSpPr>
          <p:spPr bwMode="auto">
            <a:xfrm>
              <a:off x="386" y="3278"/>
              <a:ext cx="272" cy="1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5" name="Line 22">
              <a:extLst>
                <a:ext uri="{FF2B5EF4-FFF2-40B4-BE49-F238E27FC236}">
                  <a16:creationId xmlns:a16="http://schemas.microsoft.com/office/drawing/2014/main" id="{0A622715-1977-440C-8F02-9E51CBE2B08A}"/>
                </a:ext>
              </a:extLst>
            </p:cNvPr>
            <p:cNvSpPr>
              <a:spLocks noChangeShapeType="1"/>
            </p:cNvSpPr>
            <p:nvPr/>
          </p:nvSpPr>
          <p:spPr bwMode="auto">
            <a:xfrm flipH="1">
              <a:off x="851" y="3239"/>
              <a:ext cx="117" cy="2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8279" name="Rectangle 23">
            <a:extLst>
              <a:ext uri="{FF2B5EF4-FFF2-40B4-BE49-F238E27FC236}">
                <a16:creationId xmlns:a16="http://schemas.microsoft.com/office/drawing/2014/main" id="{C5F6D0F0-7163-4654-B23A-0EAAEB01E3DC}"/>
              </a:ext>
            </a:extLst>
          </p:cNvPr>
          <p:cNvSpPr>
            <a:spLocks noChangeArrowheads="1"/>
          </p:cNvSpPr>
          <p:nvPr/>
        </p:nvSpPr>
        <p:spPr bwMode="auto">
          <a:xfrm>
            <a:off x="5200650" y="2676525"/>
            <a:ext cx="1674813" cy="523875"/>
          </a:xfrm>
          <a:prstGeom prst="rect">
            <a:avLst/>
          </a:prstGeom>
          <a:noFill/>
          <a:ln w="38100">
            <a:noFill/>
            <a:miter lim="800000"/>
            <a:headEnd/>
            <a:tailEnd/>
          </a:ln>
          <a:effectLst/>
        </p:spPr>
        <p:txBody>
          <a:bodyPr wrap="none">
            <a:spAutoFit/>
          </a:bodyPr>
          <a:lstStyle/>
          <a:p>
            <a:pPr eaLnBrk="1" hangingPunct="1">
              <a:defRPr/>
            </a:pPr>
            <a:r>
              <a:rPr lang="en-US" altLang="zh-CN" sz="2800" b="1" dirty="0">
                <a:effectLst>
                  <a:outerShdw blurRad="38100" dist="38100" dir="2700000" algn="tl">
                    <a:srgbClr val="C0C0C0"/>
                  </a:outerShdw>
                </a:effectLst>
                <a:latin typeface="Times New Roman" pitchFamily="18" charset="0"/>
                <a:ea typeface="楷体_GB2312" pitchFamily="49" charset="-122"/>
              </a:rPr>
              <a:t>DFS </a:t>
            </a:r>
            <a:r>
              <a:rPr lang="zh-CN" altLang="en-US" sz="2800" b="1" dirty="0">
                <a:effectLst>
                  <a:outerShdw blurRad="38100" dist="38100" dir="2700000" algn="tl">
                    <a:srgbClr val="C0C0C0"/>
                  </a:outerShdw>
                </a:effectLst>
                <a:latin typeface="楷体_GB2312" pitchFamily="49" charset="-122"/>
                <a:ea typeface="楷体_GB2312" pitchFamily="49" charset="-122"/>
              </a:rPr>
              <a:t>结果</a:t>
            </a:r>
          </a:p>
        </p:txBody>
      </p:sp>
      <p:sp>
        <p:nvSpPr>
          <p:cNvPr id="608280" name="Rectangle 24">
            <a:extLst>
              <a:ext uri="{FF2B5EF4-FFF2-40B4-BE49-F238E27FC236}">
                <a16:creationId xmlns:a16="http://schemas.microsoft.com/office/drawing/2014/main" id="{3D47F00B-AF3D-4860-BC3B-13B371C89D55}"/>
              </a:ext>
            </a:extLst>
          </p:cNvPr>
          <p:cNvSpPr>
            <a:spLocks noChangeArrowheads="1"/>
          </p:cNvSpPr>
          <p:nvPr/>
        </p:nvSpPr>
        <p:spPr bwMode="auto">
          <a:xfrm>
            <a:off x="0" y="2662238"/>
            <a:ext cx="914400" cy="457200"/>
          </a:xfrm>
          <a:prstGeom prst="rect">
            <a:avLst/>
          </a:prstGeom>
          <a:noFill/>
          <a:ln w="9525">
            <a:noFill/>
            <a:miter lim="800000"/>
            <a:headEnd/>
            <a:tailEnd/>
          </a:ln>
          <a:effectLst/>
        </p:spPr>
        <p:txBody>
          <a:bodyPr anchor="ctr"/>
          <a:lstStyle/>
          <a:p>
            <a:pPr eaLnBrk="1" hangingPunct="1">
              <a:defRPr/>
            </a:pPr>
            <a:r>
              <a:rPr lang="zh-CN" altLang="en-US" sz="2800" b="1" dirty="0">
                <a:effectLst>
                  <a:outerShdw blurRad="38100" dist="38100" dir="2700000" algn="tl">
                    <a:srgbClr val="C0C0C0"/>
                  </a:outerShdw>
                </a:effectLst>
                <a:latin typeface="黑体" pitchFamily="2" charset="-122"/>
                <a:ea typeface="黑体" pitchFamily="2" charset="-122"/>
              </a:rPr>
              <a:t>例：</a:t>
            </a:r>
          </a:p>
        </p:txBody>
      </p:sp>
      <p:sp>
        <p:nvSpPr>
          <p:cNvPr id="608281" name="Rectangle 25">
            <a:extLst>
              <a:ext uri="{FF2B5EF4-FFF2-40B4-BE49-F238E27FC236}">
                <a16:creationId xmlns:a16="http://schemas.microsoft.com/office/drawing/2014/main" id="{48C76D2A-8A0A-4079-95A3-36A61A6CE839}"/>
              </a:ext>
            </a:extLst>
          </p:cNvPr>
          <p:cNvSpPr>
            <a:spLocks noChangeArrowheads="1"/>
          </p:cNvSpPr>
          <p:nvPr/>
        </p:nvSpPr>
        <p:spPr bwMode="auto">
          <a:xfrm>
            <a:off x="4818063" y="3149600"/>
            <a:ext cx="592137"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608282" name="Rectangle 26">
            <a:extLst>
              <a:ext uri="{FF2B5EF4-FFF2-40B4-BE49-F238E27FC236}">
                <a16:creationId xmlns:a16="http://schemas.microsoft.com/office/drawing/2014/main" id="{25CA9C22-6371-4404-A977-CF330C553AC1}"/>
              </a:ext>
            </a:extLst>
          </p:cNvPr>
          <p:cNvSpPr>
            <a:spLocks noChangeArrowheads="1"/>
          </p:cNvSpPr>
          <p:nvPr/>
        </p:nvSpPr>
        <p:spPr bwMode="auto">
          <a:xfrm>
            <a:off x="5673725" y="3149600"/>
            <a:ext cx="592138"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608283" name="Rectangle 27">
            <a:extLst>
              <a:ext uri="{FF2B5EF4-FFF2-40B4-BE49-F238E27FC236}">
                <a16:creationId xmlns:a16="http://schemas.microsoft.com/office/drawing/2014/main" id="{F8DFD2AC-C34E-4184-B96C-588032F6DFEA}"/>
              </a:ext>
            </a:extLst>
          </p:cNvPr>
          <p:cNvSpPr>
            <a:spLocks noChangeArrowheads="1"/>
          </p:cNvSpPr>
          <p:nvPr/>
        </p:nvSpPr>
        <p:spPr bwMode="auto">
          <a:xfrm>
            <a:off x="6570663" y="3149600"/>
            <a:ext cx="592137"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608284" name="Rectangle 28">
            <a:extLst>
              <a:ext uri="{FF2B5EF4-FFF2-40B4-BE49-F238E27FC236}">
                <a16:creationId xmlns:a16="http://schemas.microsoft.com/office/drawing/2014/main" id="{1B3E6AEA-98AC-4418-A3B0-782710D29DF9}"/>
              </a:ext>
            </a:extLst>
          </p:cNvPr>
          <p:cNvSpPr>
            <a:spLocks noChangeArrowheads="1"/>
          </p:cNvSpPr>
          <p:nvPr/>
        </p:nvSpPr>
        <p:spPr bwMode="auto">
          <a:xfrm>
            <a:off x="7485063" y="3149600"/>
            <a:ext cx="592137"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608285" name="Rectangle 29">
            <a:extLst>
              <a:ext uri="{FF2B5EF4-FFF2-40B4-BE49-F238E27FC236}">
                <a16:creationId xmlns:a16="http://schemas.microsoft.com/office/drawing/2014/main" id="{EA56C55F-EABC-4C85-BF8F-F1A4CAE43F71}"/>
              </a:ext>
            </a:extLst>
          </p:cNvPr>
          <p:cNvSpPr>
            <a:spLocks noChangeArrowheads="1"/>
          </p:cNvSpPr>
          <p:nvPr/>
        </p:nvSpPr>
        <p:spPr bwMode="auto">
          <a:xfrm>
            <a:off x="4894263" y="3606800"/>
            <a:ext cx="592137"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608286" name="Rectangle 30">
            <a:extLst>
              <a:ext uri="{FF2B5EF4-FFF2-40B4-BE49-F238E27FC236}">
                <a16:creationId xmlns:a16="http://schemas.microsoft.com/office/drawing/2014/main" id="{4CBBCF3F-9474-472F-8E7D-133C5E7AE861}"/>
              </a:ext>
            </a:extLst>
          </p:cNvPr>
          <p:cNvSpPr>
            <a:spLocks noChangeArrowheads="1"/>
          </p:cNvSpPr>
          <p:nvPr/>
        </p:nvSpPr>
        <p:spPr bwMode="auto">
          <a:xfrm>
            <a:off x="5808663" y="3606800"/>
            <a:ext cx="592137"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608287" name="Rectangle 31">
            <a:extLst>
              <a:ext uri="{FF2B5EF4-FFF2-40B4-BE49-F238E27FC236}">
                <a16:creationId xmlns:a16="http://schemas.microsoft.com/office/drawing/2014/main" id="{FF572322-7F6B-4C92-A483-5282590BD8A4}"/>
              </a:ext>
            </a:extLst>
          </p:cNvPr>
          <p:cNvSpPr>
            <a:spLocks noChangeArrowheads="1"/>
          </p:cNvSpPr>
          <p:nvPr/>
        </p:nvSpPr>
        <p:spPr bwMode="auto">
          <a:xfrm>
            <a:off x="6646863" y="3606800"/>
            <a:ext cx="592137"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608288" name="Rectangle 32">
            <a:extLst>
              <a:ext uri="{FF2B5EF4-FFF2-40B4-BE49-F238E27FC236}">
                <a16:creationId xmlns:a16="http://schemas.microsoft.com/office/drawing/2014/main" id="{024978FF-DC81-42CE-8E4D-AC81BE02EB8D}"/>
              </a:ext>
            </a:extLst>
          </p:cNvPr>
          <p:cNvSpPr>
            <a:spLocks noChangeArrowheads="1"/>
          </p:cNvSpPr>
          <p:nvPr/>
        </p:nvSpPr>
        <p:spPr bwMode="auto">
          <a:xfrm>
            <a:off x="5275263" y="3149600"/>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v2</a:t>
            </a:r>
          </a:p>
        </p:txBody>
      </p:sp>
      <p:sp>
        <p:nvSpPr>
          <p:cNvPr id="608289" name="Rectangle 33">
            <a:extLst>
              <a:ext uri="{FF2B5EF4-FFF2-40B4-BE49-F238E27FC236}">
                <a16:creationId xmlns:a16="http://schemas.microsoft.com/office/drawing/2014/main" id="{7E439EA7-DFF4-4257-A592-1869D7F0ED2D}"/>
              </a:ext>
            </a:extLst>
          </p:cNvPr>
          <p:cNvSpPr>
            <a:spLocks noChangeArrowheads="1"/>
          </p:cNvSpPr>
          <p:nvPr/>
        </p:nvSpPr>
        <p:spPr bwMode="auto">
          <a:xfrm>
            <a:off x="6113463" y="3149600"/>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v4</a:t>
            </a:r>
          </a:p>
        </p:txBody>
      </p:sp>
      <p:sp>
        <p:nvSpPr>
          <p:cNvPr id="608290" name="Rectangle 34">
            <a:extLst>
              <a:ext uri="{FF2B5EF4-FFF2-40B4-BE49-F238E27FC236}">
                <a16:creationId xmlns:a16="http://schemas.microsoft.com/office/drawing/2014/main" id="{FBCBB686-50AF-4CD4-B784-11E042A398AC}"/>
              </a:ext>
            </a:extLst>
          </p:cNvPr>
          <p:cNvSpPr>
            <a:spLocks noChangeArrowheads="1"/>
          </p:cNvSpPr>
          <p:nvPr/>
        </p:nvSpPr>
        <p:spPr bwMode="auto">
          <a:xfrm>
            <a:off x="6970713" y="3149600"/>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v8</a:t>
            </a:r>
          </a:p>
        </p:txBody>
      </p:sp>
      <p:sp>
        <p:nvSpPr>
          <p:cNvPr id="608291" name="Rectangle 35">
            <a:extLst>
              <a:ext uri="{FF2B5EF4-FFF2-40B4-BE49-F238E27FC236}">
                <a16:creationId xmlns:a16="http://schemas.microsoft.com/office/drawing/2014/main" id="{081B4DEB-16B4-466C-B1A9-D7477844B25C}"/>
              </a:ext>
            </a:extLst>
          </p:cNvPr>
          <p:cNvSpPr>
            <a:spLocks noChangeArrowheads="1"/>
          </p:cNvSpPr>
          <p:nvPr/>
        </p:nvSpPr>
        <p:spPr bwMode="auto">
          <a:xfrm>
            <a:off x="4456113" y="3606800"/>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v5</a:t>
            </a:r>
          </a:p>
        </p:txBody>
      </p:sp>
      <p:sp>
        <p:nvSpPr>
          <p:cNvPr id="608292" name="Rectangle 36">
            <a:extLst>
              <a:ext uri="{FF2B5EF4-FFF2-40B4-BE49-F238E27FC236}">
                <a16:creationId xmlns:a16="http://schemas.microsoft.com/office/drawing/2014/main" id="{6AE8CF71-1305-4AA9-B30D-6D27B83FD216}"/>
              </a:ext>
            </a:extLst>
          </p:cNvPr>
          <p:cNvSpPr>
            <a:spLocks noChangeArrowheads="1"/>
          </p:cNvSpPr>
          <p:nvPr/>
        </p:nvSpPr>
        <p:spPr bwMode="auto">
          <a:xfrm>
            <a:off x="5370513" y="3606800"/>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b="1" dirty="0">
                <a:effectLst>
                  <a:outerShdw blurRad="38100" dist="38100" dir="2700000" algn="tl">
                    <a:srgbClr val="C0C0C0"/>
                  </a:outerShdw>
                </a:effectLst>
                <a:latin typeface="Times New Roman" pitchFamily="18" charset="0"/>
                <a:ea typeface="黑体" pitchFamily="2" charset="-122"/>
              </a:rPr>
              <a:t>v3</a:t>
            </a:r>
          </a:p>
        </p:txBody>
      </p:sp>
      <p:sp>
        <p:nvSpPr>
          <p:cNvPr id="608293" name="Rectangle 37">
            <a:extLst>
              <a:ext uri="{FF2B5EF4-FFF2-40B4-BE49-F238E27FC236}">
                <a16:creationId xmlns:a16="http://schemas.microsoft.com/office/drawing/2014/main" id="{6B357EB3-39DA-469F-B10C-CE713EF271E9}"/>
              </a:ext>
            </a:extLst>
          </p:cNvPr>
          <p:cNvSpPr>
            <a:spLocks noChangeArrowheads="1"/>
          </p:cNvSpPr>
          <p:nvPr/>
        </p:nvSpPr>
        <p:spPr bwMode="auto">
          <a:xfrm>
            <a:off x="6208713" y="3606800"/>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Times New Roman" pitchFamily="18" charset="0"/>
                <a:ea typeface="黑体" pitchFamily="2" charset="-122"/>
              </a:rPr>
              <a:t>v6</a:t>
            </a:r>
          </a:p>
        </p:txBody>
      </p:sp>
      <p:sp>
        <p:nvSpPr>
          <p:cNvPr id="608294" name="Rectangle 38">
            <a:extLst>
              <a:ext uri="{FF2B5EF4-FFF2-40B4-BE49-F238E27FC236}">
                <a16:creationId xmlns:a16="http://schemas.microsoft.com/office/drawing/2014/main" id="{B1485DBA-4DB3-46A6-9306-BA87F6E8CB5B}"/>
              </a:ext>
            </a:extLst>
          </p:cNvPr>
          <p:cNvSpPr>
            <a:spLocks noChangeArrowheads="1"/>
          </p:cNvSpPr>
          <p:nvPr/>
        </p:nvSpPr>
        <p:spPr bwMode="auto">
          <a:xfrm>
            <a:off x="7046913" y="3606800"/>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b="1">
                <a:effectLst>
                  <a:outerShdw blurRad="38100" dist="38100" dir="2700000" algn="tl">
                    <a:srgbClr val="C0C0C0"/>
                  </a:outerShdw>
                </a:effectLst>
                <a:latin typeface="Times New Roman" pitchFamily="18" charset="0"/>
                <a:ea typeface="黑体" pitchFamily="2" charset="-122"/>
              </a:rPr>
              <a:t>v7</a:t>
            </a:r>
          </a:p>
        </p:txBody>
      </p:sp>
      <p:sp>
        <p:nvSpPr>
          <p:cNvPr id="608295" name="Line 39">
            <a:extLst>
              <a:ext uri="{FF2B5EF4-FFF2-40B4-BE49-F238E27FC236}">
                <a16:creationId xmlns:a16="http://schemas.microsoft.com/office/drawing/2014/main" id="{4E64C931-1258-493B-9865-9305278BAFB4}"/>
              </a:ext>
            </a:extLst>
          </p:cNvPr>
          <p:cNvSpPr>
            <a:spLocks noChangeShapeType="1"/>
          </p:cNvSpPr>
          <p:nvPr/>
        </p:nvSpPr>
        <p:spPr bwMode="auto">
          <a:xfrm>
            <a:off x="1676400" y="3043238"/>
            <a:ext cx="914400" cy="379412"/>
          </a:xfrm>
          <a:prstGeom prst="line">
            <a:avLst/>
          </a:prstGeom>
          <a:noFill/>
          <a:ln w="222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8301" name="AutoShape 45">
            <a:extLst>
              <a:ext uri="{FF2B5EF4-FFF2-40B4-BE49-F238E27FC236}">
                <a16:creationId xmlns:a16="http://schemas.microsoft.com/office/drawing/2014/main" id="{77F58AA4-315C-45CA-B197-B2086CC5660B}"/>
              </a:ext>
            </a:extLst>
          </p:cNvPr>
          <p:cNvSpPr>
            <a:spLocks noChangeArrowheads="1"/>
          </p:cNvSpPr>
          <p:nvPr/>
        </p:nvSpPr>
        <p:spPr bwMode="auto">
          <a:xfrm>
            <a:off x="2514600" y="2509838"/>
            <a:ext cx="990600" cy="457200"/>
          </a:xfrm>
          <a:prstGeom prst="wedgeEllipseCallout">
            <a:avLst>
              <a:gd name="adj1" fmla="val -124519"/>
              <a:gd name="adj2" fmla="val 1042"/>
            </a:avLst>
          </a:prstGeom>
          <a:solidFill>
            <a:srgbClr val="00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tx2"/>
                </a:solidFill>
                <a:latin typeface="黑体" panose="02010609060101010101" pitchFamily="49" charset="-122"/>
                <a:ea typeface="黑体" panose="02010609060101010101" pitchFamily="49" charset="-122"/>
              </a:rPr>
              <a:t>起点</a:t>
            </a:r>
          </a:p>
        </p:txBody>
      </p:sp>
      <p:sp>
        <p:nvSpPr>
          <p:cNvPr id="608305" name="Freeform 49">
            <a:extLst>
              <a:ext uri="{FF2B5EF4-FFF2-40B4-BE49-F238E27FC236}">
                <a16:creationId xmlns:a16="http://schemas.microsoft.com/office/drawing/2014/main" id="{225C742C-0718-483A-B32F-7FEBB225AAC5}"/>
              </a:ext>
            </a:extLst>
          </p:cNvPr>
          <p:cNvSpPr>
            <a:spLocks/>
          </p:cNvSpPr>
          <p:nvPr/>
        </p:nvSpPr>
        <p:spPr bwMode="auto">
          <a:xfrm>
            <a:off x="50800" y="2917825"/>
            <a:ext cx="1701800" cy="2259013"/>
          </a:xfrm>
          <a:custGeom>
            <a:avLst/>
            <a:gdLst>
              <a:gd name="T0" fmla="*/ 2147483646 w 1105"/>
              <a:gd name="T1" fmla="*/ 2147483646 h 1430"/>
              <a:gd name="T2" fmla="*/ 2147483646 w 1105"/>
              <a:gd name="T3" fmla="*/ 2147483646 h 1430"/>
              <a:gd name="T4" fmla="*/ 2147483646 w 1105"/>
              <a:gd name="T5" fmla="*/ 2147483646 h 1430"/>
              <a:gd name="T6" fmla="*/ 2147483646 w 1105"/>
              <a:gd name="T7" fmla="*/ 2147483646 h 1430"/>
              <a:gd name="T8" fmla="*/ 2147483646 w 1105"/>
              <a:gd name="T9" fmla="*/ 2147483646 h 1430"/>
              <a:gd name="T10" fmla="*/ 2147483646 w 1105"/>
              <a:gd name="T11" fmla="*/ 2147483646 h 1430"/>
              <a:gd name="T12" fmla="*/ 2147483646 w 1105"/>
              <a:gd name="T13" fmla="*/ 2147483646 h 1430"/>
              <a:gd name="T14" fmla="*/ 2147483646 w 1105"/>
              <a:gd name="T15" fmla="*/ 2147483646 h 1430"/>
              <a:gd name="T16" fmla="*/ 2147483646 w 1105"/>
              <a:gd name="T17" fmla="*/ 2147483646 h 1430"/>
              <a:gd name="T18" fmla="*/ 2147483646 w 1105"/>
              <a:gd name="T19" fmla="*/ 2147483646 h 1430"/>
              <a:gd name="T20" fmla="*/ 2147483646 w 1105"/>
              <a:gd name="T21" fmla="*/ 2147483646 h 1430"/>
              <a:gd name="T22" fmla="*/ 2147483646 w 1105"/>
              <a:gd name="T23" fmla="*/ 2147483646 h 1430"/>
              <a:gd name="T24" fmla="*/ 2147483646 w 1105"/>
              <a:gd name="T25" fmla="*/ 2147483646 h 1430"/>
              <a:gd name="T26" fmla="*/ 2147483646 w 1105"/>
              <a:gd name="T27" fmla="*/ 2147483646 h 1430"/>
              <a:gd name="T28" fmla="*/ 2147483646 w 1105"/>
              <a:gd name="T29" fmla="*/ 2147483646 h 1430"/>
              <a:gd name="T30" fmla="*/ 2147483646 w 1105"/>
              <a:gd name="T31" fmla="*/ 2147483646 h 1430"/>
              <a:gd name="T32" fmla="*/ 2147483646 w 1105"/>
              <a:gd name="T33" fmla="*/ 2147483646 h 1430"/>
              <a:gd name="T34" fmla="*/ 2147483646 w 1105"/>
              <a:gd name="T35" fmla="*/ 2147483646 h 1430"/>
              <a:gd name="T36" fmla="*/ 2147483646 w 1105"/>
              <a:gd name="T37" fmla="*/ 2147483646 h 1430"/>
              <a:gd name="T38" fmla="*/ 2147483646 w 1105"/>
              <a:gd name="T39" fmla="*/ 2147483646 h 1430"/>
              <a:gd name="T40" fmla="*/ 2147483646 w 1105"/>
              <a:gd name="T41" fmla="*/ 2147483646 h 1430"/>
              <a:gd name="T42" fmla="*/ 2147483646 w 1105"/>
              <a:gd name="T43" fmla="*/ 2147483646 h 1430"/>
              <a:gd name="T44" fmla="*/ 2147483646 w 1105"/>
              <a:gd name="T45" fmla="*/ 2147483646 h 1430"/>
              <a:gd name="T46" fmla="*/ 2147483646 w 1105"/>
              <a:gd name="T47" fmla="*/ 2147483646 h 1430"/>
              <a:gd name="T48" fmla="*/ 2147483646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8306" name="AutoShape 50">
            <a:extLst>
              <a:ext uri="{FF2B5EF4-FFF2-40B4-BE49-F238E27FC236}">
                <a16:creationId xmlns:a16="http://schemas.microsoft.com/office/drawing/2014/main" id="{6F114B39-66A7-4645-8846-5D68930F8DDE}"/>
              </a:ext>
            </a:extLst>
          </p:cNvPr>
          <p:cNvSpPr>
            <a:spLocks noChangeArrowheads="1"/>
          </p:cNvSpPr>
          <p:nvPr/>
        </p:nvSpPr>
        <p:spPr bwMode="auto">
          <a:xfrm>
            <a:off x="4419600" y="4338638"/>
            <a:ext cx="4267200" cy="381000"/>
          </a:xfrm>
          <a:prstGeom prst="wedgeRectCallout">
            <a:avLst>
              <a:gd name="adj1" fmla="val -33407"/>
              <a:gd name="adj2" fmla="val -129167"/>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黑体" panose="02010609060101010101" pitchFamily="49" charset="-122"/>
                <a:ea typeface="黑体" panose="02010609060101010101" pitchFamily="49" charset="-122"/>
              </a:rPr>
              <a:t>应退回到</a:t>
            </a:r>
            <a:r>
              <a:rPr lang="en-US" altLang="zh-CN" sz="2000" b="1">
                <a:latin typeface="黑体" panose="02010609060101010101" pitchFamily="49" charset="-122"/>
                <a:ea typeface="黑体" panose="02010609060101010101" pitchFamily="49" charset="-122"/>
              </a:rPr>
              <a:t>V8</a:t>
            </a:r>
            <a:r>
              <a:rPr lang="zh-CN" altLang="en-US" sz="2000" b="1">
                <a:latin typeface="黑体" panose="02010609060101010101" pitchFamily="49" charset="-122"/>
                <a:ea typeface="黑体" panose="02010609060101010101" pitchFamily="49" charset="-122"/>
              </a:rPr>
              <a:t>，因为</a:t>
            </a:r>
            <a:r>
              <a:rPr lang="en-US" altLang="zh-CN" sz="2000" b="1">
                <a:latin typeface="黑体" panose="02010609060101010101" pitchFamily="49" charset="-122"/>
                <a:ea typeface="黑体" panose="02010609060101010101" pitchFamily="49" charset="-122"/>
              </a:rPr>
              <a:t>V2</a:t>
            </a:r>
            <a:r>
              <a:rPr lang="zh-CN" altLang="en-US" sz="2000" b="1">
                <a:latin typeface="黑体" panose="02010609060101010101" pitchFamily="49" charset="-122"/>
                <a:ea typeface="黑体" panose="02010609060101010101" pitchFamily="49" charset="-122"/>
              </a:rPr>
              <a:t>已有标记</a:t>
            </a:r>
          </a:p>
        </p:txBody>
      </p:sp>
      <p:sp>
        <p:nvSpPr>
          <p:cNvPr id="608307" name="Freeform 51">
            <a:extLst>
              <a:ext uri="{FF2B5EF4-FFF2-40B4-BE49-F238E27FC236}">
                <a16:creationId xmlns:a16="http://schemas.microsoft.com/office/drawing/2014/main" id="{94064719-5F52-4991-9DF5-1CFD364255F0}"/>
              </a:ext>
            </a:extLst>
          </p:cNvPr>
          <p:cNvSpPr>
            <a:spLocks/>
          </p:cNvSpPr>
          <p:nvPr/>
        </p:nvSpPr>
        <p:spPr bwMode="auto">
          <a:xfrm>
            <a:off x="2936875" y="3752850"/>
            <a:ext cx="555625" cy="693738"/>
          </a:xfrm>
          <a:custGeom>
            <a:avLst/>
            <a:gdLst>
              <a:gd name="T0" fmla="*/ 2147483646 w 350"/>
              <a:gd name="T1" fmla="*/ 2147483646 h 437"/>
              <a:gd name="T2" fmla="*/ 2147483646 w 350"/>
              <a:gd name="T3" fmla="*/ 2147483646 h 437"/>
              <a:gd name="T4" fmla="*/ 2147483646 w 350"/>
              <a:gd name="T5" fmla="*/ 2147483646 h 437"/>
              <a:gd name="T6" fmla="*/ 2147483646 w 350"/>
              <a:gd name="T7" fmla="*/ 0 h 437"/>
              <a:gd name="T8" fmla="*/ 2147483646 w 350"/>
              <a:gd name="T9" fmla="*/ 2147483646 h 437"/>
              <a:gd name="T10" fmla="*/ 2147483646 w 350"/>
              <a:gd name="T11" fmla="*/ 2147483646 h 437"/>
              <a:gd name="T12" fmla="*/ 2147483646 w 350"/>
              <a:gd name="T13" fmla="*/ 2147483646 h 437"/>
              <a:gd name="T14" fmla="*/ 2147483646 w 350"/>
              <a:gd name="T15" fmla="*/ 2147483646 h 437"/>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437"/>
              <a:gd name="T26" fmla="*/ 350 w 350"/>
              <a:gd name="T27" fmla="*/ 437 h 4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437">
                <a:moveTo>
                  <a:pt x="22" y="437"/>
                </a:moveTo>
                <a:cubicBezTo>
                  <a:pt x="13" y="409"/>
                  <a:pt x="0" y="377"/>
                  <a:pt x="2" y="347"/>
                </a:cubicBezTo>
                <a:cubicBezTo>
                  <a:pt x="6" y="271"/>
                  <a:pt x="31" y="183"/>
                  <a:pt x="52" y="109"/>
                </a:cubicBezTo>
                <a:cubicBezTo>
                  <a:pt x="66" y="60"/>
                  <a:pt x="68" y="18"/>
                  <a:pt x="121" y="0"/>
                </a:cubicBezTo>
                <a:cubicBezTo>
                  <a:pt x="189" y="17"/>
                  <a:pt x="188" y="43"/>
                  <a:pt x="240" y="79"/>
                </a:cubicBezTo>
                <a:cubicBezTo>
                  <a:pt x="250" y="109"/>
                  <a:pt x="265" y="142"/>
                  <a:pt x="280" y="169"/>
                </a:cubicBezTo>
                <a:cubicBezTo>
                  <a:pt x="292" y="190"/>
                  <a:pt x="320" y="228"/>
                  <a:pt x="320" y="228"/>
                </a:cubicBezTo>
                <a:cubicBezTo>
                  <a:pt x="333" y="267"/>
                  <a:pt x="323" y="251"/>
                  <a:pt x="350" y="278"/>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08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82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608301"/>
                                        </p:tgtEl>
                                        <p:attrNameLst>
                                          <p:attrName>style.visibility</p:attrName>
                                        </p:attrNameLst>
                                      </p:cBhvr>
                                      <p:to>
                                        <p:strVal val="visible"/>
                                      </p:to>
                                    </p:set>
                                    <p:animEffect transition="in" filter="slide(fromRight)">
                                      <p:cBhvr>
                                        <p:cTn id="20" dur="500"/>
                                        <p:tgtEl>
                                          <p:spTgt spid="60830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60827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0826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0828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0828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0828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0828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60828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60829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60828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0829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0828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608306"/>
                                        </p:tgtEl>
                                        <p:attrNameLst>
                                          <p:attrName>style.visibility</p:attrName>
                                        </p:attrNameLst>
                                      </p:cBhvr>
                                      <p:to>
                                        <p:strVal val="visible"/>
                                      </p:to>
                                    </p:set>
                                    <p:anim calcmode="lin" valueType="num">
                                      <p:cBhvr additive="base">
                                        <p:cTn id="69" dur="500" fill="hold"/>
                                        <p:tgtEl>
                                          <p:spTgt spid="608306"/>
                                        </p:tgtEl>
                                        <p:attrNameLst>
                                          <p:attrName>ppt_x</p:attrName>
                                        </p:attrNameLst>
                                      </p:cBhvr>
                                      <p:tavLst>
                                        <p:tav tm="0">
                                          <p:val>
                                            <p:strVal val="1+#ppt_w/2"/>
                                          </p:val>
                                        </p:tav>
                                        <p:tav tm="100000">
                                          <p:val>
                                            <p:strVal val="#ppt_x"/>
                                          </p:val>
                                        </p:tav>
                                      </p:tavLst>
                                    </p:anim>
                                    <p:anim calcmode="lin" valueType="num">
                                      <p:cBhvr additive="base">
                                        <p:cTn id="70" dur="500" fill="hold"/>
                                        <p:tgtEl>
                                          <p:spTgt spid="608306"/>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nodeType="clickEffect">
                                  <p:stCondLst>
                                    <p:cond delay="0"/>
                                  </p:stCondLst>
                                  <p:childTnLst>
                                    <p:set>
                                      <p:cBhvr>
                                        <p:cTn id="74" dur="1" fill="hold">
                                          <p:stCondLst>
                                            <p:cond delay="0"/>
                                          </p:stCondLst>
                                        </p:cTn>
                                        <p:tgtEl>
                                          <p:spTgt spid="608305"/>
                                        </p:tgtEl>
                                        <p:attrNameLst>
                                          <p:attrName>style.visibility</p:attrName>
                                        </p:attrNameLst>
                                      </p:cBhvr>
                                      <p:to>
                                        <p:strVal val="visible"/>
                                      </p:to>
                                    </p:set>
                                    <p:animEffect transition="in" filter="wipe(down)">
                                      <p:cBhvr>
                                        <p:cTn id="75" dur="500"/>
                                        <p:tgtEl>
                                          <p:spTgt spid="60830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608295"/>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608292"/>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608286"/>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608293"/>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608287"/>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608307"/>
                                        </p:tgtEl>
                                        <p:attrNameLst>
                                          <p:attrName>style.visibility</p:attrName>
                                        </p:attrNameLst>
                                      </p:cBhvr>
                                      <p:to>
                                        <p:strVal val="visible"/>
                                      </p:to>
                                    </p:set>
                                    <p:animEffect transition="in" filter="wipe(left)">
                                      <p:cBhvr>
                                        <p:cTn id="100" dur="500"/>
                                        <p:tgtEl>
                                          <p:spTgt spid="60830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608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9" grpId="0" autoUpdateAnimBg="0"/>
      <p:bldP spid="608261" grpId="0" autoUpdateAnimBg="0"/>
      <p:bldP spid="608279" grpId="0" autoUpdateAnimBg="0"/>
      <p:bldP spid="608280" grpId="0" autoUpdateAnimBg="0"/>
      <p:bldP spid="608281" grpId="0" autoUpdateAnimBg="0"/>
      <p:bldP spid="608282" grpId="0" autoUpdateAnimBg="0"/>
      <p:bldP spid="608283" grpId="0" autoUpdateAnimBg="0"/>
      <p:bldP spid="608284" grpId="0" autoUpdateAnimBg="0"/>
      <p:bldP spid="608285" grpId="0" autoUpdateAnimBg="0"/>
      <p:bldP spid="608286" grpId="0" autoUpdateAnimBg="0"/>
      <p:bldP spid="608287" grpId="0" autoUpdateAnimBg="0"/>
      <p:bldP spid="608288" grpId="0" autoUpdateAnimBg="0"/>
      <p:bldP spid="608289" grpId="0" autoUpdateAnimBg="0"/>
      <p:bldP spid="608290" grpId="0" autoUpdateAnimBg="0"/>
      <p:bldP spid="608291" grpId="0" autoUpdateAnimBg="0"/>
      <p:bldP spid="608292" grpId="0" autoUpdateAnimBg="0"/>
      <p:bldP spid="608293" grpId="0" autoUpdateAnimBg="0"/>
      <p:bldP spid="608294" grpId="0" autoUpdateAnimBg="0"/>
      <p:bldP spid="608301" grpId="0" animBg="1" autoUpdateAnimBg="0"/>
      <p:bldP spid="60830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3">
            <a:extLst>
              <a:ext uri="{FF2B5EF4-FFF2-40B4-BE49-F238E27FC236}">
                <a16:creationId xmlns:a16="http://schemas.microsoft.com/office/drawing/2014/main" id="{9ECF586E-12EB-4872-A7B9-1D324BA8D41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B9FF475-1F04-4F13-9671-52087BD8D26D}" type="slidenum">
              <a:rPr lang="zh-CN" altLang="en-US" sz="2400"/>
              <a:pPr algn="r" eaLnBrk="1" hangingPunct="1">
                <a:spcBef>
                  <a:spcPct val="50000"/>
                </a:spcBef>
                <a:buClrTx/>
                <a:buSzTx/>
                <a:buFontTx/>
                <a:buNone/>
              </a:pPr>
              <a:t>53</a:t>
            </a:fld>
            <a:endParaRPr lang="en-US" altLang="zh-CN" sz="2400"/>
          </a:p>
        </p:txBody>
      </p:sp>
      <p:sp>
        <p:nvSpPr>
          <p:cNvPr id="80899" name="Rectangle 5">
            <a:extLst>
              <a:ext uri="{FF2B5EF4-FFF2-40B4-BE49-F238E27FC236}">
                <a16:creationId xmlns:a16="http://schemas.microsoft.com/office/drawing/2014/main" id="{FD0DEC27-2563-49B0-933E-C2B45AC9CE4F}"/>
              </a:ext>
            </a:extLst>
          </p:cNvPr>
          <p:cNvSpPr>
            <a:spLocks noGrp="1" noChangeArrowheads="1"/>
          </p:cNvSpPr>
          <p:nvPr>
            <p:ph type="body" idx="1"/>
          </p:nvPr>
        </p:nvSpPr>
        <p:spPr>
          <a:xfrm>
            <a:off x="376689" y="1356716"/>
            <a:ext cx="8763000" cy="1061892"/>
          </a:xfrm>
        </p:spPr>
        <p:txBody>
          <a:bodyPr/>
          <a:lstStyle/>
          <a:p>
            <a:pPr eaLnBrk="1" hangingPunct="1">
              <a:lnSpc>
                <a:spcPts val="2000"/>
              </a:lnSpc>
              <a:spcBef>
                <a:spcPct val="60000"/>
              </a:spcBef>
              <a:buFont typeface="Wingdings" panose="05000000000000000000" pitchFamily="2" charset="2"/>
              <a:buNone/>
            </a:pPr>
            <a:r>
              <a:rPr lang="zh-CN" altLang="en-US" sz="2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练习</a:t>
            </a:r>
            <a:r>
              <a:rPr lang="zh-CN" altLang="en-US" sz="2800" b="1" dirty="0">
                <a:latin typeface="黑体" panose="02010609060101010101" pitchFamily="49" charset="-122"/>
                <a:ea typeface="黑体" panose="02010609060101010101" pitchFamily="49" charset="-122"/>
              </a:rPr>
              <a:t>：当采用以下链表存储结构时，求</a:t>
            </a:r>
            <a:r>
              <a:rPr lang="en-US" altLang="zh-CN" sz="2800" b="1" dirty="0">
                <a:latin typeface="黑体" panose="02010609060101010101" pitchFamily="49" charset="-122"/>
                <a:ea typeface="黑体" panose="02010609060101010101" pitchFamily="49" charset="-122"/>
              </a:rPr>
              <a:t>DFS</a:t>
            </a:r>
            <a:r>
              <a:rPr lang="zh-CN" altLang="en-US" sz="2800" b="1" dirty="0">
                <a:latin typeface="黑体" panose="02010609060101010101" pitchFamily="49" charset="-122"/>
                <a:ea typeface="黑体" panose="02010609060101010101" pitchFamily="49" charset="-122"/>
              </a:rPr>
              <a:t>访问次序？  </a:t>
            </a:r>
            <a:endParaRPr lang="en-US" altLang="zh-CN" sz="2800" b="1" dirty="0">
              <a:latin typeface="黑体" panose="02010609060101010101" pitchFamily="49" charset="-122"/>
              <a:ea typeface="黑体" panose="02010609060101010101" pitchFamily="49" charset="-122"/>
            </a:endParaRPr>
          </a:p>
          <a:p>
            <a:pPr eaLnBrk="1" hangingPunct="1">
              <a:lnSpc>
                <a:spcPts val="2000"/>
              </a:lnSpc>
              <a:spcBef>
                <a:spcPct val="6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假设访问从顶点</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开始。</a:t>
            </a:r>
            <a:endParaRPr lang="en-US" altLang="zh-CN" sz="2800" b="1" dirty="0">
              <a:latin typeface="黑体" panose="02010609060101010101" pitchFamily="49" charset="-122"/>
              <a:ea typeface="黑体" panose="02010609060101010101" pitchFamily="49" charset="-122"/>
            </a:endParaRPr>
          </a:p>
          <a:p>
            <a:pPr eaLnBrk="1" hangingPunct="1">
              <a:lnSpc>
                <a:spcPct val="90000"/>
              </a:lnSpc>
              <a:spcBef>
                <a:spcPct val="60000"/>
              </a:spcBef>
              <a:buFont typeface="Wingdings" panose="05000000000000000000" pitchFamily="2" charset="2"/>
              <a:buNone/>
            </a:pPr>
            <a:endParaRPr lang="zh-CN" altLang="en-US" sz="2800" b="1" dirty="0">
              <a:latin typeface="黑体" panose="02010609060101010101" pitchFamily="49" charset="-122"/>
              <a:ea typeface="黑体" panose="02010609060101010101" pitchFamily="49" charset="-122"/>
            </a:endParaRPr>
          </a:p>
        </p:txBody>
      </p:sp>
      <p:sp>
        <p:nvSpPr>
          <p:cNvPr id="80900" name="Line 8">
            <a:extLst>
              <a:ext uri="{FF2B5EF4-FFF2-40B4-BE49-F238E27FC236}">
                <a16:creationId xmlns:a16="http://schemas.microsoft.com/office/drawing/2014/main" id="{2387AEB9-43A2-4854-82E3-0CB7A39EE69F}"/>
              </a:ext>
            </a:extLst>
          </p:cNvPr>
          <p:cNvSpPr>
            <a:spLocks noChangeShapeType="1"/>
          </p:cNvSpPr>
          <p:nvPr/>
        </p:nvSpPr>
        <p:spPr bwMode="auto">
          <a:xfrm flipH="1">
            <a:off x="7000875" y="4786313"/>
            <a:ext cx="9144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1" name="Line 9">
            <a:extLst>
              <a:ext uri="{FF2B5EF4-FFF2-40B4-BE49-F238E27FC236}">
                <a16:creationId xmlns:a16="http://schemas.microsoft.com/office/drawing/2014/main" id="{D7EE1EED-C62C-4AFC-BC6E-B5C9A55B5A52}"/>
              </a:ext>
            </a:extLst>
          </p:cNvPr>
          <p:cNvSpPr>
            <a:spLocks noChangeShapeType="1"/>
          </p:cNvSpPr>
          <p:nvPr/>
        </p:nvSpPr>
        <p:spPr bwMode="auto">
          <a:xfrm>
            <a:off x="8077200" y="4953000"/>
            <a:ext cx="0" cy="1524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2" name="Line 10">
            <a:extLst>
              <a:ext uri="{FF2B5EF4-FFF2-40B4-BE49-F238E27FC236}">
                <a16:creationId xmlns:a16="http://schemas.microsoft.com/office/drawing/2014/main" id="{E849F9CE-8A23-461A-AA65-9BA5E50C4AD6}"/>
              </a:ext>
            </a:extLst>
          </p:cNvPr>
          <p:cNvSpPr>
            <a:spLocks noChangeShapeType="1"/>
          </p:cNvSpPr>
          <p:nvPr/>
        </p:nvSpPr>
        <p:spPr bwMode="auto">
          <a:xfrm>
            <a:off x="8153400" y="4876800"/>
            <a:ext cx="5334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3" name="Line 11">
            <a:extLst>
              <a:ext uri="{FF2B5EF4-FFF2-40B4-BE49-F238E27FC236}">
                <a16:creationId xmlns:a16="http://schemas.microsoft.com/office/drawing/2014/main" id="{50CB1E8C-A6C1-4E75-BAB0-915D3E85BEE4}"/>
              </a:ext>
            </a:extLst>
          </p:cNvPr>
          <p:cNvSpPr>
            <a:spLocks noChangeShapeType="1"/>
          </p:cNvSpPr>
          <p:nvPr/>
        </p:nvSpPr>
        <p:spPr bwMode="auto">
          <a:xfrm flipH="1">
            <a:off x="6342083" y="4726072"/>
            <a:ext cx="381000" cy="6858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4" name="Line 12">
            <a:extLst>
              <a:ext uri="{FF2B5EF4-FFF2-40B4-BE49-F238E27FC236}">
                <a16:creationId xmlns:a16="http://schemas.microsoft.com/office/drawing/2014/main" id="{F100813C-3BD2-47E0-A549-AA3BF3F6F2C0}"/>
              </a:ext>
            </a:extLst>
          </p:cNvPr>
          <p:cNvSpPr>
            <a:spLocks noChangeShapeType="1"/>
          </p:cNvSpPr>
          <p:nvPr/>
        </p:nvSpPr>
        <p:spPr bwMode="auto">
          <a:xfrm flipH="1" flipV="1">
            <a:off x="6781800" y="4953000"/>
            <a:ext cx="0" cy="1600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5" name="Line 13">
            <a:extLst>
              <a:ext uri="{FF2B5EF4-FFF2-40B4-BE49-F238E27FC236}">
                <a16:creationId xmlns:a16="http://schemas.microsoft.com/office/drawing/2014/main" id="{426D8A0E-0E8D-4DAE-BE88-AEC204F33189}"/>
              </a:ext>
            </a:extLst>
          </p:cNvPr>
          <p:cNvSpPr>
            <a:spLocks noChangeShapeType="1"/>
          </p:cNvSpPr>
          <p:nvPr/>
        </p:nvSpPr>
        <p:spPr bwMode="auto">
          <a:xfrm flipH="1" flipV="1">
            <a:off x="6858000" y="4876800"/>
            <a:ext cx="1752600" cy="914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6" name="Line 14">
            <a:extLst>
              <a:ext uri="{FF2B5EF4-FFF2-40B4-BE49-F238E27FC236}">
                <a16:creationId xmlns:a16="http://schemas.microsoft.com/office/drawing/2014/main" id="{7E327285-F2D8-4BB3-9E4E-0669A9DD8B9A}"/>
              </a:ext>
            </a:extLst>
          </p:cNvPr>
          <p:cNvSpPr>
            <a:spLocks noChangeShapeType="1"/>
          </p:cNvSpPr>
          <p:nvPr/>
        </p:nvSpPr>
        <p:spPr bwMode="auto">
          <a:xfrm flipH="1" flipV="1">
            <a:off x="6248400" y="5867400"/>
            <a:ext cx="457200" cy="6858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7" name="Line 15">
            <a:extLst>
              <a:ext uri="{FF2B5EF4-FFF2-40B4-BE49-F238E27FC236}">
                <a16:creationId xmlns:a16="http://schemas.microsoft.com/office/drawing/2014/main" id="{6EA1B6C2-820F-48D7-B2A1-06CD25B11A52}"/>
              </a:ext>
            </a:extLst>
          </p:cNvPr>
          <p:cNvSpPr>
            <a:spLocks noChangeShapeType="1"/>
          </p:cNvSpPr>
          <p:nvPr/>
        </p:nvSpPr>
        <p:spPr bwMode="auto">
          <a:xfrm flipH="1">
            <a:off x="6858000" y="6629400"/>
            <a:ext cx="11430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8" name="Line 16">
            <a:extLst>
              <a:ext uri="{FF2B5EF4-FFF2-40B4-BE49-F238E27FC236}">
                <a16:creationId xmlns:a16="http://schemas.microsoft.com/office/drawing/2014/main" id="{C66E13DD-789B-4B79-9AFA-524E02EE4D20}"/>
              </a:ext>
            </a:extLst>
          </p:cNvPr>
          <p:cNvSpPr>
            <a:spLocks noChangeShapeType="1"/>
          </p:cNvSpPr>
          <p:nvPr/>
        </p:nvSpPr>
        <p:spPr bwMode="auto">
          <a:xfrm flipH="1">
            <a:off x="6934200" y="5791200"/>
            <a:ext cx="16764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80909" name="Line 17">
            <a:extLst>
              <a:ext uri="{FF2B5EF4-FFF2-40B4-BE49-F238E27FC236}">
                <a16:creationId xmlns:a16="http://schemas.microsoft.com/office/drawing/2014/main" id="{B661A52B-4DDE-46E8-BCBD-F8CF31943397}"/>
              </a:ext>
            </a:extLst>
          </p:cNvPr>
          <p:cNvSpPr>
            <a:spLocks noChangeShapeType="1"/>
          </p:cNvSpPr>
          <p:nvPr/>
        </p:nvSpPr>
        <p:spPr bwMode="auto">
          <a:xfrm flipH="1">
            <a:off x="8153400" y="5867400"/>
            <a:ext cx="533400" cy="762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80910" name="Group 18">
            <a:extLst>
              <a:ext uri="{FF2B5EF4-FFF2-40B4-BE49-F238E27FC236}">
                <a16:creationId xmlns:a16="http://schemas.microsoft.com/office/drawing/2014/main" id="{C38FA0E1-408C-44F7-B2C8-066A7816E2FE}"/>
              </a:ext>
            </a:extLst>
          </p:cNvPr>
          <p:cNvGrpSpPr>
            <a:grpSpLocks/>
          </p:cNvGrpSpPr>
          <p:nvPr/>
        </p:nvGrpSpPr>
        <p:grpSpPr bwMode="auto">
          <a:xfrm>
            <a:off x="6019800" y="4564063"/>
            <a:ext cx="2895600" cy="2286000"/>
            <a:chOff x="3648" y="2880"/>
            <a:chExt cx="1824" cy="1440"/>
          </a:xfrm>
        </p:grpSpPr>
        <p:sp>
          <p:nvSpPr>
            <p:cNvPr id="81024" name="Oval 19">
              <a:extLst>
                <a:ext uri="{FF2B5EF4-FFF2-40B4-BE49-F238E27FC236}">
                  <a16:creationId xmlns:a16="http://schemas.microsoft.com/office/drawing/2014/main" id="{A79FB4FA-F10C-4CCC-B302-C6E72E803067}"/>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81025" name="Oval 20">
              <a:extLst>
                <a:ext uri="{FF2B5EF4-FFF2-40B4-BE49-F238E27FC236}">
                  <a16:creationId xmlns:a16="http://schemas.microsoft.com/office/drawing/2014/main" id="{F5243398-4C85-4A4F-8D71-45F60BF5449E}"/>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81026" name="Oval 21">
              <a:extLst>
                <a:ext uri="{FF2B5EF4-FFF2-40B4-BE49-F238E27FC236}">
                  <a16:creationId xmlns:a16="http://schemas.microsoft.com/office/drawing/2014/main" id="{B06C88B6-AC68-4ECD-8314-9EDD33F73CF6}"/>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81027" name="Oval 22">
              <a:extLst>
                <a:ext uri="{FF2B5EF4-FFF2-40B4-BE49-F238E27FC236}">
                  <a16:creationId xmlns:a16="http://schemas.microsoft.com/office/drawing/2014/main" id="{BE171A70-B3CD-4565-BF3D-54FC91C5EBBF}"/>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81028" name="Oval 23">
              <a:extLst>
                <a:ext uri="{FF2B5EF4-FFF2-40B4-BE49-F238E27FC236}">
                  <a16:creationId xmlns:a16="http://schemas.microsoft.com/office/drawing/2014/main" id="{81DC88F4-7DC8-42C5-B017-5FC6354CC43A}"/>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81029" name="Oval 24">
              <a:extLst>
                <a:ext uri="{FF2B5EF4-FFF2-40B4-BE49-F238E27FC236}">
                  <a16:creationId xmlns:a16="http://schemas.microsoft.com/office/drawing/2014/main" id="{63A212A7-C305-4DD8-AE90-CC4F39243EBC}"/>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aphicFrame>
        <p:nvGraphicFramePr>
          <p:cNvPr id="319629" name="Group 141">
            <a:extLst>
              <a:ext uri="{FF2B5EF4-FFF2-40B4-BE49-F238E27FC236}">
                <a16:creationId xmlns:a16="http://schemas.microsoft.com/office/drawing/2014/main" id="{883DEA35-CF7F-4714-A41B-16C5415B3A2B}"/>
              </a:ext>
            </a:extLst>
          </p:cNvPr>
          <p:cNvGraphicFramePr>
            <a:graphicFrameLocks noGrp="1"/>
          </p:cNvGraphicFramePr>
          <p:nvPr>
            <p:extLst>
              <p:ext uri="{D42A27DB-BD31-4B8C-83A1-F6EECF244321}">
                <p14:modId xmlns:p14="http://schemas.microsoft.com/office/powerpoint/2010/main" val="3048128762"/>
              </p:ext>
            </p:extLst>
          </p:nvPr>
        </p:nvGraphicFramePr>
        <p:xfrm>
          <a:off x="550883" y="2409818"/>
          <a:ext cx="1066800" cy="2825752"/>
        </p:xfrm>
        <a:graphic>
          <a:graphicData uri="http://schemas.openxmlformats.org/drawingml/2006/table">
            <a:tbl>
              <a:tblPr/>
              <a:tblGrid>
                <a:gridCol w="564733">
                  <a:extLst>
                    <a:ext uri="{9D8B030D-6E8A-4147-A177-3AD203B41FA5}">
                      <a16:colId xmlns:a16="http://schemas.microsoft.com/office/drawing/2014/main" val="1181510075"/>
                    </a:ext>
                  </a:extLst>
                </a:gridCol>
                <a:gridCol w="502067">
                  <a:extLst>
                    <a:ext uri="{9D8B030D-6E8A-4147-A177-3AD203B41FA5}">
                      <a16:colId xmlns:a16="http://schemas.microsoft.com/office/drawing/2014/main" val="1060008974"/>
                    </a:ext>
                  </a:extLst>
                </a:gridCol>
              </a:tblGrid>
              <a:tr h="47148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0</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14002132"/>
                  </a:ext>
                </a:extLst>
              </a:tr>
              <a:tr h="4699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12745611"/>
                  </a:ext>
                </a:extLst>
              </a:tr>
              <a:tr h="47148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37944756"/>
                  </a:ext>
                </a:extLst>
              </a:tr>
              <a:tr h="47148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95399414"/>
                  </a:ext>
                </a:extLst>
              </a:tr>
              <a:tr h="4699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78960858"/>
                  </a:ext>
                </a:extLst>
              </a:tr>
              <a:tr h="471488">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1" lang="en-US" altLang="zh-CN"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folHlink"/>
                      </a:solidFill>
                      <a:prstDash val="solid"/>
                      <a:miter lim="800000"/>
                      <a:headEnd type="none" w="med" len="med"/>
                      <a:tailEnd type="none" w="med" len="med"/>
                    </a:lnL>
                    <a:lnR w="28575" cap="flat" cmpd="sng" algn="ctr">
                      <a:solidFill>
                        <a:schemeClr val="folHlink"/>
                      </a:solidFill>
                      <a:prstDash val="solid"/>
                      <a:miter lim="800000"/>
                      <a:headEnd type="none" w="med" len="med"/>
                      <a:tailEnd type="none" w="med" len="med"/>
                    </a:lnR>
                    <a:lnT w="28575" cap="flat" cmpd="sng" algn="ctr">
                      <a:solidFill>
                        <a:schemeClr val="folHlink"/>
                      </a:solidFill>
                      <a:prstDash val="solid"/>
                      <a:miter lim="800000"/>
                      <a:headEnd type="none" w="med" len="med"/>
                      <a:tailEnd type="none" w="med" len="med"/>
                    </a:lnT>
                    <a:lnB w="28575" cap="flat" cmpd="sng" algn="ctr">
                      <a:solidFill>
                        <a:schemeClr val="folHlink"/>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93116936"/>
                  </a:ext>
                </a:extLst>
              </a:tr>
            </a:tbl>
          </a:graphicData>
        </a:graphic>
      </p:graphicFrame>
      <p:grpSp>
        <p:nvGrpSpPr>
          <p:cNvPr id="80941" name="Group 48">
            <a:extLst>
              <a:ext uri="{FF2B5EF4-FFF2-40B4-BE49-F238E27FC236}">
                <a16:creationId xmlns:a16="http://schemas.microsoft.com/office/drawing/2014/main" id="{4E146E1E-B566-46D8-BD85-040CD698D18E}"/>
              </a:ext>
            </a:extLst>
          </p:cNvPr>
          <p:cNvGrpSpPr>
            <a:grpSpLocks/>
          </p:cNvGrpSpPr>
          <p:nvPr/>
        </p:nvGrpSpPr>
        <p:grpSpPr bwMode="auto">
          <a:xfrm>
            <a:off x="1447800" y="2380726"/>
            <a:ext cx="4724400" cy="2803525"/>
            <a:chOff x="912" y="1824"/>
            <a:chExt cx="3744" cy="2286"/>
          </a:xfrm>
        </p:grpSpPr>
        <p:grpSp>
          <p:nvGrpSpPr>
            <p:cNvPr id="80944" name="Group 49">
              <a:extLst>
                <a:ext uri="{FF2B5EF4-FFF2-40B4-BE49-F238E27FC236}">
                  <a16:creationId xmlns:a16="http://schemas.microsoft.com/office/drawing/2014/main" id="{9D457709-470B-434F-BD7E-CA7F36FE3D38}"/>
                </a:ext>
              </a:extLst>
            </p:cNvPr>
            <p:cNvGrpSpPr>
              <a:grpSpLocks/>
            </p:cNvGrpSpPr>
            <p:nvPr/>
          </p:nvGrpSpPr>
          <p:grpSpPr bwMode="auto">
            <a:xfrm>
              <a:off x="1296" y="1824"/>
              <a:ext cx="624" cy="269"/>
              <a:chOff x="3956" y="1776"/>
              <a:chExt cx="1516" cy="425"/>
            </a:xfrm>
          </p:grpSpPr>
          <p:sp>
            <p:nvSpPr>
              <p:cNvPr id="81022" name="Text Box 50">
                <a:extLst>
                  <a:ext uri="{FF2B5EF4-FFF2-40B4-BE49-F238E27FC236}">
                    <a16:creationId xmlns:a16="http://schemas.microsoft.com/office/drawing/2014/main" id="{EA18C477-0C00-42C7-8893-C4A853DE1311}"/>
                  </a:ext>
                </a:extLst>
              </p:cNvPr>
              <p:cNvSpPr txBox="1">
                <a:spLocks noChangeArrowheads="1"/>
              </p:cNvSpPr>
              <p:nvPr/>
            </p:nvSpPr>
            <p:spPr bwMode="auto">
              <a:xfrm>
                <a:off x="3956" y="1776"/>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81023" name="Text Box 51">
                <a:extLst>
                  <a:ext uri="{FF2B5EF4-FFF2-40B4-BE49-F238E27FC236}">
                    <a16:creationId xmlns:a16="http://schemas.microsoft.com/office/drawing/2014/main" id="{9C1623BC-7C09-4E9E-8B0D-57BD68A0246A}"/>
                  </a:ext>
                </a:extLst>
              </p:cNvPr>
              <p:cNvSpPr txBox="1">
                <a:spLocks noChangeArrowheads="1"/>
              </p:cNvSpPr>
              <p:nvPr/>
            </p:nvSpPr>
            <p:spPr bwMode="auto">
              <a:xfrm>
                <a:off x="4845" y="1776"/>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45" name="Group 52">
              <a:extLst>
                <a:ext uri="{FF2B5EF4-FFF2-40B4-BE49-F238E27FC236}">
                  <a16:creationId xmlns:a16="http://schemas.microsoft.com/office/drawing/2014/main" id="{1EAEFD2F-A676-4EC6-84B4-B19305F5825F}"/>
                </a:ext>
              </a:extLst>
            </p:cNvPr>
            <p:cNvGrpSpPr>
              <a:grpSpLocks/>
            </p:cNvGrpSpPr>
            <p:nvPr/>
          </p:nvGrpSpPr>
          <p:grpSpPr bwMode="auto">
            <a:xfrm>
              <a:off x="2208" y="1824"/>
              <a:ext cx="624" cy="269"/>
              <a:chOff x="3956" y="1776"/>
              <a:chExt cx="1516" cy="425"/>
            </a:xfrm>
          </p:grpSpPr>
          <p:sp>
            <p:nvSpPr>
              <p:cNvPr id="81020" name="Text Box 53">
                <a:extLst>
                  <a:ext uri="{FF2B5EF4-FFF2-40B4-BE49-F238E27FC236}">
                    <a16:creationId xmlns:a16="http://schemas.microsoft.com/office/drawing/2014/main" id="{8FF514F1-61A9-45D0-A858-E6732541F066}"/>
                  </a:ext>
                </a:extLst>
              </p:cNvPr>
              <p:cNvSpPr txBox="1">
                <a:spLocks noChangeArrowheads="1"/>
              </p:cNvSpPr>
              <p:nvPr/>
            </p:nvSpPr>
            <p:spPr bwMode="auto">
              <a:xfrm>
                <a:off x="3956" y="1776"/>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81021" name="Text Box 54">
                <a:extLst>
                  <a:ext uri="{FF2B5EF4-FFF2-40B4-BE49-F238E27FC236}">
                    <a16:creationId xmlns:a16="http://schemas.microsoft.com/office/drawing/2014/main" id="{DBE522FA-164C-468A-9B4A-DB854C31BCEF}"/>
                  </a:ext>
                </a:extLst>
              </p:cNvPr>
              <p:cNvSpPr txBox="1">
                <a:spLocks noChangeArrowheads="1"/>
              </p:cNvSpPr>
              <p:nvPr/>
            </p:nvSpPr>
            <p:spPr bwMode="auto">
              <a:xfrm>
                <a:off x="4845" y="1776"/>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46" name="Group 55">
              <a:extLst>
                <a:ext uri="{FF2B5EF4-FFF2-40B4-BE49-F238E27FC236}">
                  <a16:creationId xmlns:a16="http://schemas.microsoft.com/office/drawing/2014/main" id="{09E7D463-59D1-4C04-86C5-E92ADB2E4ABF}"/>
                </a:ext>
              </a:extLst>
            </p:cNvPr>
            <p:cNvGrpSpPr>
              <a:grpSpLocks/>
            </p:cNvGrpSpPr>
            <p:nvPr/>
          </p:nvGrpSpPr>
          <p:grpSpPr bwMode="auto">
            <a:xfrm>
              <a:off x="3120" y="1824"/>
              <a:ext cx="624" cy="269"/>
              <a:chOff x="3956" y="1776"/>
              <a:chExt cx="1516" cy="425"/>
            </a:xfrm>
          </p:grpSpPr>
          <p:sp>
            <p:nvSpPr>
              <p:cNvPr id="81018" name="Text Box 56">
                <a:extLst>
                  <a:ext uri="{FF2B5EF4-FFF2-40B4-BE49-F238E27FC236}">
                    <a16:creationId xmlns:a16="http://schemas.microsoft.com/office/drawing/2014/main" id="{58EF9CB4-C3C2-4726-9B66-9DEFEA3802BB}"/>
                  </a:ext>
                </a:extLst>
              </p:cNvPr>
              <p:cNvSpPr txBox="1">
                <a:spLocks noChangeArrowheads="1"/>
              </p:cNvSpPr>
              <p:nvPr/>
            </p:nvSpPr>
            <p:spPr bwMode="auto">
              <a:xfrm>
                <a:off x="3956" y="1776"/>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81019" name="Text Box 57">
                <a:extLst>
                  <a:ext uri="{FF2B5EF4-FFF2-40B4-BE49-F238E27FC236}">
                    <a16:creationId xmlns:a16="http://schemas.microsoft.com/office/drawing/2014/main" id="{F72E697F-0523-444F-83C6-3A215BF1CAB4}"/>
                  </a:ext>
                </a:extLst>
              </p:cNvPr>
              <p:cNvSpPr txBox="1">
                <a:spLocks noChangeArrowheads="1"/>
              </p:cNvSpPr>
              <p:nvPr/>
            </p:nvSpPr>
            <p:spPr bwMode="auto">
              <a:xfrm>
                <a:off x="4845" y="1776"/>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80947" name="Line 58">
              <a:extLst>
                <a:ext uri="{FF2B5EF4-FFF2-40B4-BE49-F238E27FC236}">
                  <a16:creationId xmlns:a16="http://schemas.microsoft.com/office/drawing/2014/main" id="{16F9A8C7-2D87-430B-9AB6-0693DD593108}"/>
                </a:ext>
              </a:extLst>
            </p:cNvPr>
            <p:cNvSpPr>
              <a:spLocks noChangeShapeType="1"/>
            </p:cNvSpPr>
            <p:nvPr/>
          </p:nvSpPr>
          <p:spPr bwMode="auto">
            <a:xfrm>
              <a:off x="912" y="2016"/>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48" name="Line 59">
              <a:extLst>
                <a:ext uri="{FF2B5EF4-FFF2-40B4-BE49-F238E27FC236}">
                  <a16:creationId xmlns:a16="http://schemas.microsoft.com/office/drawing/2014/main" id="{331922E9-37CA-4E0D-B610-88E4C238738F}"/>
                </a:ext>
              </a:extLst>
            </p:cNvPr>
            <p:cNvSpPr>
              <a:spLocks noChangeShapeType="1"/>
            </p:cNvSpPr>
            <p:nvPr/>
          </p:nvSpPr>
          <p:spPr bwMode="auto">
            <a:xfrm>
              <a:off x="1824" y="2016"/>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49" name="Line 60">
              <a:extLst>
                <a:ext uri="{FF2B5EF4-FFF2-40B4-BE49-F238E27FC236}">
                  <a16:creationId xmlns:a16="http://schemas.microsoft.com/office/drawing/2014/main" id="{18324EBE-1228-44AA-AEE7-9F3BA93F71DE}"/>
                </a:ext>
              </a:extLst>
            </p:cNvPr>
            <p:cNvSpPr>
              <a:spLocks noChangeShapeType="1"/>
            </p:cNvSpPr>
            <p:nvPr/>
          </p:nvSpPr>
          <p:spPr bwMode="auto">
            <a:xfrm>
              <a:off x="2736" y="2016"/>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80950" name="Group 61">
              <a:extLst>
                <a:ext uri="{FF2B5EF4-FFF2-40B4-BE49-F238E27FC236}">
                  <a16:creationId xmlns:a16="http://schemas.microsoft.com/office/drawing/2014/main" id="{3949D25E-BE4D-47F2-B99A-AA58CEDDFAF6}"/>
                </a:ext>
              </a:extLst>
            </p:cNvPr>
            <p:cNvGrpSpPr>
              <a:grpSpLocks/>
            </p:cNvGrpSpPr>
            <p:nvPr/>
          </p:nvGrpSpPr>
          <p:grpSpPr bwMode="auto">
            <a:xfrm>
              <a:off x="1296" y="2256"/>
              <a:ext cx="624" cy="270"/>
              <a:chOff x="3956" y="1776"/>
              <a:chExt cx="1516" cy="427"/>
            </a:xfrm>
          </p:grpSpPr>
          <p:sp>
            <p:nvSpPr>
              <p:cNvPr id="81016" name="Text Box 62">
                <a:extLst>
                  <a:ext uri="{FF2B5EF4-FFF2-40B4-BE49-F238E27FC236}">
                    <a16:creationId xmlns:a16="http://schemas.microsoft.com/office/drawing/2014/main" id="{A7570B47-65F4-46FA-A6E9-800015D556DB}"/>
                  </a:ext>
                </a:extLst>
              </p:cNvPr>
              <p:cNvSpPr txBox="1">
                <a:spLocks noChangeArrowheads="1"/>
              </p:cNvSpPr>
              <p:nvPr/>
            </p:nvSpPr>
            <p:spPr bwMode="auto">
              <a:xfrm>
                <a:off x="3956" y="1776"/>
                <a:ext cx="889"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81017" name="Text Box 63">
                <a:extLst>
                  <a:ext uri="{FF2B5EF4-FFF2-40B4-BE49-F238E27FC236}">
                    <a16:creationId xmlns:a16="http://schemas.microsoft.com/office/drawing/2014/main" id="{7C4CB0C2-E79C-45F3-A177-7236594D4E96}"/>
                  </a:ext>
                </a:extLst>
              </p:cNvPr>
              <p:cNvSpPr txBox="1">
                <a:spLocks noChangeArrowheads="1"/>
              </p:cNvSpPr>
              <p:nvPr/>
            </p:nvSpPr>
            <p:spPr bwMode="auto">
              <a:xfrm>
                <a:off x="4845" y="1776"/>
                <a:ext cx="627"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51" name="Group 64">
              <a:extLst>
                <a:ext uri="{FF2B5EF4-FFF2-40B4-BE49-F238E27FC236}">
                  <a16:creationId xmlns:a16="http://schemas.microsoft.com/office/drawing/2014/main" id="{F0DBBE9B-829A-42FC-9DB8-56092ED011F5}"/>
                </a:ext>
              </a:extLst>
            </p:cNvPr>
            <p:cNvGrpSpPr>
              <a:grpSpLocks/>
            </p:cNvGrpSpPr>
            <p:nvPr/>
          </p:nvGrpSpPr>
          <p:grpSpPr bwMode="auto">
            <a:xfrm>
              <a:off x="2208" y="2256"/>
              <a:ext cx="624" cy="270"/>
              <a:chOff x="3956" y="1776"/>
              <a:chExt cx="1516" cy="427"/>
            </a:xfrm>
          </p:grpSpPr>
          <p:sp>
            <p:nvSpPr>
              <p:cNvPr id="81014" name="Text Box 65">
                <a:extLst>
                  <a:ext uri="{FF2B5EF4-FFF2-40B4-BE49-F238E27FC236}">
                    <a16:creationId xmlns:a16="http://schemas.microsoft.com/office/drawing/2014/main" id="{1632E692-B80C-40BE-A86A-56E6B59CF7B1}"/>
                  </a:ext>
                </a:extLst>
              </p:cNvPr>
              <p:cNvSpPr txBox="1">
                <a:spLocks noChangeArrowheads="1"/>
              </p:cNvSpPr>
              <p:nvPr/>
            </p:nvSpPr>
            <p:spPr bwMode="auto">
              <a:xfrm>
                <a:off x="3956" y="1776"/>
                <a:ext cx="889"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81015" name="Text Box 66">
                <a:extLst>
                  <a:ext uri="{FF2B5EF4-FFF2-40B4-BE49-F238E27FC236}">
                    <a16:creationId xmlns:a16="http://schemas.microsoft.com/office/drawing/2014/main" id="{A676E3E0-7505-4665-8967-25C5B6C3EBDE}"/>
                  </a:ext>
                </a:extLst>
              </p:cNvPr>
              <p:cNvSpPr txBox="1">
                <a:spLocks noChangeArrowheads="1"/>
              </p:cNvSpPr>
              <p:nvPr/>
            </p:nvSpPr>
            <p:spPr bwMode="auto">
              <a:xfrm>
                <a:off x="4845" y="1776"/>
                <a:ext cx="627"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52" name="Group 67">
              <a:extLst>
                <a:ext uri="{FF2B5EF4-FFF2-40B4-BE49-F238E27FC236}">
                  <a16:creationId xmlns:a16="http://schemas.microsoft.com/office/drawing/2014/main" id="{24C378DA-9DAF-460F-B6F1-C7D59E944EB3}"/>
                </a:ext>
              </a:extLst>
            </p:cNvPr>
            <p:cNvGrpSpPr>
              <a:grpSpLocks/>
            </p:cNvGrpSpPr>
            <p:nvPr/>
          </p:nvGrpSpPr>
          <p:grpSpPr bwMode="auto">
            <a:xfrm>
              <a:off x="3120" y="2256"/>
              <a:ext cx="624" cy="270"/>
              <a:chOff x="3956" y="1776"/>
              <a:chExt cx="1516" cy="427"/>
            </a:xfrm>
          </p:grpSpPr>
          <p:sp>
            <p:nvSpPr>
              <p:cNvPr id="81012" name="Text Box 68">
                <a:extLst>
                  <a:ext uri="{FF2B5EF4-FFF2-40B4-BE49-F238E27FC236}">
                    <a16:creationId xmlns:a16="http://schemas.microsoft.com/office/drawing/2014/main" id="{0F53C5A2-64F6-4E00-A8AE-201F5D1D7059}"/>
                  </a:ext>
                </a:extLst>
              </p:cNvPr>
              <p:cNvSpPr txBox="1">
                <a:spLocks noChangeArrowheads="1"/>
              </p:cNvSpPr>
              <p:nvPr/>
            </p:nvSpPr>
            <p:spPr bwMode="auto">
              <a:xfrm>
                <a:off x="3956" y="1776"/>
                <a:ext cx="889"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81013" name="Text Box 69">
                <a:extLst>
                  <a:ext uri="{FF2B5EF4-FFF2-40B4-BE49-F238E27FC236}">
                    <a16:creationId xmlns:a16="http://schemas.microsoft.com/office/drawing/2014/main" id="{8CA3803A-ED5B-4D6C-96CE-D75CE58BC58F}"/>
                  </a:ext>
                </a:extLst>
              </p:cNvPr>
              <p:cNvSpPr txBox="1">
                <a:spLocks noChangeArrowheads="1"/>
              </p:cNvSpPr>
              <p:nvPr/>
            </p:nvSpPr>
            <p:spPr bwMode="auto">
              <a:xfrm>
                <a:off x="4845" y="1776"/>
                <a:ext cx="627"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sp>
          <p:nvSpPr>
            <p:cNvPr id="80953" name="Line 70">
              <a:extLst>
                <a:ext uri="{FF2B5EF4-FFF2-40B4-BE49-F238E27FC236}">
                  <a16:creationId xmlns:a16="http://schemas.microsoft.com/office/drawing/2014/main" id="{68B44FAE-CEE8-4B8A-97FA-4CFBA68A56D4}"/>
                </a:ext>
              </a:extLst>
            </p:cNvPr>
            <p:cNvSpPr>
              <a:spLocks noChangeShapeType="1"/>
            </p:cNvSpPr>
            <p:nvPr/>
          </p:nvSpPr>
          <p:spPr bwMode="auto">
            <a:xfrm>
              <a:off x="912" y="24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54" name="Line 71">
              <a:extLst>
                <a:ext uri="{FF2B5EF4-FFF2-40B4-BE49-F238E27FC236}">
                  <a16:creationId xmlns:a16="http://schemas.microsoft.com/office/drawing/2014/main" id="{1E0297C2-10F4-4604-9EBA-F4E9AE8D2609}"/>
                </a:ext>
              </a:extLst>
            </p:cNvPr>
            <p:cNvSpPr>
              <a:spLocks noChangeShapeType="1"/>
            </p:cNvSpPr>
            <p:nvPr/>
          </p:nvSpPr>
          <p:spPr bwMode="auto">
            <a:xfrm>
              <a:off x="1824" y="24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55" name="Line 72">
              <a:extLst>
                <a:ext uri="{FF2B5EF4-FFF2-40B4-BE49-F238E27FC236}">
                  <a16:creationId xmlns:a16="http://schemas.microsoft.com/office/drawing/2014/main" id="{433297D5-DF55-4466-88A5-2D8467D10E6C}"/>
                </a:ext>
              </a:extLst>
            </p:cNvPr>
            <p:cNvSpPr>
              <a:spLocks noChangeShapeType="1"/>
            </p:cNvSpPr>
            <p:nvPr/>
          </p:nvSpPr>
          <p:spPr bwMode="auto">
            <a:xfrm>
              <a:off x="2736" y="24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80956" name="Group 73">
              <a:extLst>
                <a:ext uri="{FF2B5EF4-FFF2-40B4-BE49-F238E27FC236}">
                  <a16:creationId xmlns:a16="http://schemas.microsoft.com/office/drawing/2014/main" id="{457CD9DD-3611-4138-B9AA-05361BD9609E}"/>
                </a:ext>
              </a:extLst>
            </p:cNvPr>
            <p:cNvGrpSpPr>
              <a:grpSpLocks/>
            </p:cNvGrpSpPr>
            <p:nvPr/>
          </p:nvGrpSpPr>
          <p:grpSpPr bwMode="auto">
            <a:xfrm>
              <a:off x="1296" y="2640"/>
              <a:ext cx="624" cy="269"/>
              <a:chOff x="3956" y="1776"/>
              <a:chExt cx="1516" cy="426"/>
            </a:xfrm>
          </p:grpSpPr>
          <p:sp>
            <p:nvSpPr>
              <p:cNvPr id="81010" name="Text Box 74">
                <a:extLst>
                  <a:ext uri="{FF2B5EF4-FFF2-40B4-BE49-F238E27FC236}">
                    <a16:creationId xmlns:a16="http://schemas.microsoft.com/office/drawing/2014/main" id="{E50F830C-9188-400B-932B-556CA5CBD385}"/>
                  </a:ext>
                </a:extLst>
              </p:cNvPr>
              <p:cNvSpPr txBox="1">
                <a:spLocks noChangeArrowheads="1"/>
              </p:cNvSpPr>
              <p:nvPr/>
            </p:nvSpPr>
            <p:spPr bwMode="auto">
              <a:xfrm>
                <a:off x="3956" y="1776"/>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81011" name="Text Box 75">
                <a:extLst>
                  <a:ext uri="{FF2B5EF4-FFF2-40B4-BE49-F238E27FC236}">
                    <a16:creationId xmlns:a16="http://schemas.microsoft.com/office/drawing/2014/main" id="{66AFF1AA-22DA-41BB-BB16-3399F7D521B4}"/>
                  </a:ext>
                </a:extLst>
              </p:cNvPr>
              <p:cNvSpPr txBox="1">
                <a:spLocks noChangeArrowheads="1"/>
              </p:cNvSpPr>
              <p:nvPr/>
            </p:nvSpPr>
            <p:spPr bwMode="auto">
              <a:xfrm>
                <a:off x="4845" y="1776"/>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57" name="Group 76">
              <a:extLst>
                <a:ext uri="{FF2B5EF4-FFF2-40B4-BE49-F238E27FC236}">
                  <a16:creationId xmlns:a16="http://schemas.microsoft.com/office/drawing/2014/main" id="{3DF95070-1F94-4941-89D7-8754FE18DF83}"/>
                </a:ext>
              </a:extLst>
            </p:cNvPr>
            <p:cNvGrpSpPr>
              <a:grpSpLocks/>
            </p:cNvGrpSpPr>
            <p:nvPr/>
          </p:nvGrpSpPr>
          <p:grpSpPr bwMode="auto">
            <a:xfrm>
              <a:off x="2208" y="2640"/>
              <a:ext cx="624" cy="269"/>
              <a:chOff x="3956" y="1776"/>
              <a:chExt cx="1516" cy="426"/>
            </a:xfrm>
          </p:grpSpPr>
          <p:sp>
            <p:nvSpPr>
              <p:cNvPr id="81008" name="Text Box 77">
                <a:extLst>
                  <a:ext uri="{FF2B5EF4-FFF2-40B4-BE49-F238E27FC236}">
                    <a16:creationId xmlns:a16="http://schemas.microsoft.com/office/drawing/2014/main" id="{9C3DBFAB-4BBF-4AEC-89B3-CD758A8AE6D8}"/>
                  </a:ext>
                </a:extLst>
              </p:cNvPr>
              <p:cNvSpPr txBox="1">
                <a:spLocks noChangeArrowheads="1"/>
              </p:cNvSpPr>
              <p:nvPr/>
            </p:nvSpPr>
            <p:spPr bwMode="auto">
              <a:xfrm>
                <a:off x="3956" y="1776"/>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81009" name="Text Box 78">
                <a:extLst>
                  <a:ext uri="{FF2B5EF4-FFF2-40B4-BE49-F238E27FC236}">
                    <a16:creationId xmlns:a16="http://schemas.microsoft.com/office/drawing/2014/main" id="{87E431E4-EAF1-46F9-9220-A54E1407259D}"/>
                  </a:ext>
                </a:extLst>
              </p:cNvPr>
              <p:cNvSpPr txBox="1">
                <a:spLocks noChangeArrowheads="1"/>
              </p:cNvSpPr>
              <p:nvPr/>
            </p:nvSpPr>
            <p:spPr bwMode="auto">
              <a:xfrm>
                <a:off x="4845" y="1776"/>
                <a:ext cx="627"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80958" name="Line 79">
              <a:extLst>
                <a:ext uri="{FF2B5EF4-FFF2-40B4-BE49-F238E27FC236}">
                  <a16:creationId xmlns:a16="http://schemas.microsoft.com/office/drawing/2014/main" id="{ED6B2878-E429-45B6-B857-B659C23423F0}"/>
                </a:ext>
              </a:extLst>
            </p:cNvPr>
            <p:cNvSpPr>
              <a:spLocks noChangeShapeType="1"/>
            </p:cNvSpPr>
            <p:nvPr/>
          </p:nvSpPr>
          <p:spPr bwMode="auto">
            <a:xfrm>
              <a:off x="912" y="28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59" name="Line 80">
              <a:extLst>
                <a:ext uri="{FF2B5EF4-FFF2-40B4-BE49-F238E27FC236}">
                  <a16:creationId xmlns:a16="http://schemas.microsoft.com/office/drawing/2014/main" id="{FC75B229-7CBF-4B51-B34B-BC02E8EF1F06}"/>
                </a:ext>
              </a:extLst>
            </p:cNvPr>
            <p:cNvSpPr>
              <a:spLocks noChangeShapeType="1"/>
            </p:cNvSpPr>
            <p:nvPr/>
          </p:nvSpPr>
          <p:spPr bwMode="auto">
            <a:xfrm>
              <a:off x="1824" y="28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80960" name="Group 81">
              <a:extLst>
                <a:ext uri="{FF2B5EF4-FFF2-40B4-BE49-F238E27FC236}">
                  <a16:creationId xmlns:a16="http://schemas.microsoft.com/office/drawing/2014/main" id="{BCA45F6A-B9D2-4A8F-A355-CC09DC5BA1BE}"/>
                </a:ext>
              </a:extLst>
            </p:cNvPr>
            <p:cNvGrpSpPr>
              <a:grpSpLocks/>
            </p:cNvGrpSpPr>
            <p:nvPr/>
          </p:nvGrpSpPr>
          <p:grpSpPr bwMode="auto">
            <a:xfrm>
              <a:off x="1296" y="3072"/>
              <a:ext cx="624" cy="269"/>
              <a:chOff x="3956" y="1776"/>
              <a:chExt cx="1516" cy="425"/>
            </a:xfrm>
          </p:grpSpPr>
          <p:sp>
            <p:nvSpPr>
              <p:cNvPr id="81006" name="Text Box 82">
                <a:extLst>
                  <a:ext uri="{FF2B5EF4-FFF2-40B4-BE49-F238E27FC236}">
                    <a16:creationId xmlns:a16="http://schemas.microsoft.com/office/drawing/2014/main" id="{FC0DA67E-9378-4635-84B6-BCC74086F703}"/>
                  </a:ext>
                </a:extLst>
              </p:cNvPr>
              <p:cNvSpPr txBox="1">
                <a:spLocks noChangeArrowheads="1"/>
              </p:cNvSpPr>
              <p:nvPr/>
            </p:nvSpPr>
            <p:spPr bwMode="auto">
              <a:xfrm>
                <a:off x="3956" y="1776"/>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81007" name="Text Box 83">
                <a:extLst>
                  <a:ext uri="{FF2B5EF4-FFF2-40B4-BE49-F238E27FC236}">
                    <a16:creationId xmlns:a16="http://schemas.microsoft.com/office/drawing/2014/main" id="{D04C583C-F422-4287-9DEE-5F026161A0A2}"/>
                  </a:ext>
                </a:extLst>
              </p:cNvPr>
              <p:cNvSpPr txBox="1">
                <a:spLocks noChangeArrowheads="1"/>
              </p:cNvSpPr>
              <p:nvPr/>
            </p:nvSpPr>
            <p:spPr bwMode="auto">
              <a:xfrm>
                <a:off x="4845" y="1776"/>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61" name="Group 84">
              <a:extLst>
                <a:ext uri="{FF2B5EF4-FFF2-40B4-BE49-F238E27FC236}">
                  <a16:creationId xmlns:a16="http://schemas.microsoft.com/office/drawing/2014/main" id="{E3DDC980-A2A0-4166-BEB7-81C1D696A21D}"/>
                </a:ext>
              </a:extLst>
            </p:cNvPr>
            <p:cNvGrpSpPr>
              <a:grpSpLocks/>
            </p:cNvGrpSpPr>
            <p:nvPr/>
          </p:nvGrpSpPr>
          <p:grpSpPr bwMode="auto">
            <a:xfrm>
              <a:off x="2208" y="3072"/>
              <a:ext cx="624" cy="269"/>
              <a:chOff x="3956" y="1776"/>
              <a:chExt cx="1516" cy="425"/>
            </a:xfrm>
          </p:grpSpPr>
          <p:sp>
            <p:nvSpPr>
              <p:cNvPr id="81004" name="Text Box 85">
                <a:extLst>
                  <a:ext uri="{FF2B5EF4-FFF2-40B4-BE49-F238E27FC236}">
                    <a16:creationId xmlns:a16="http://schemas.microsoft.com/office/drawing/2014/main" id="{1D07D1A3-804B-4283-9CAE-5F0EBA39B82B}"/>
                  </a:ext>
                </a:extLst>
              </p:cNvPr>
              <p:cNvSpPr txBox="1">
                <a:spLocks noChangeArrowheads="1"/>
              </p:cNvSpPr>
              <p:nvPr/>
            </p:nvSpPr>
            <p:spPr bwMode="auto">
              <a:xfrm>
                <a:off x="3956" y="1776"/>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2</a:t>
                </a:r>
              </a:p>
            </p:txBody>
          </p:sp>
          <p:sp>
            <p:nvSpPr>
              <p:cNvPr id="81005" name="Text Box 86">
                <a:extLst>
                  <a:ext uri="{FF2B5EF4-FFF2-40B4-BE49-F238E27FC236}">
                    <a16:creationId xmlns:a16="http://schemas.microsoft.com/office/drawing/2014/main" id="{82581552-ED4C-458F-B478-635E1CF30D40}"/>
                  </a:ext>
                </a:extLst>
              </p:cNvPr>
              <p:cNvSpPr txBox="1">
                <a:spLocks noChangeArrowheads="1"/>
              </p:cNvSpPr>
              <p:nvPr/>
            </p:nvSpPr>
            <p:spPr bwMode="auto">
              <a:xfrm>
                <a:off x="4845" y="1776"/>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62" name="Group 87">
              <a:extLst>
                <a:ext uri="{FF2B5EF4-FFF2-40B4-BE49-F238E27FC236}">
                  <a16:creationId xmlns:a16="http://schemas.microsoft.com/office/drawing/2014/main" id="{B5515BDB-FC17-4099-908F-4942C35B4184}"/>
                </a:ext>
              </a:extLst>
            </p:cNvPr>
            <p:cNvGrpSpPr>
              <a:grpSpLocks/>
            </p:cNvGrpSpPr>
            <p:nvPr/>
          </p:nvGrpSpPr>
          <p:grpSpPr bwMode="auto">
            <a:xfrm>
              <a:off x="3120" y="3072"/>
              <a:ext cx="624" cy="269"/>
              <a:chOff x="3956" y="1776"/>
              <a:chExt cx="1516" cy="425"/>
            </a:xfrm>
          </p:grpSpPr>
          <p:sp>
            <p:nvSpPr>
              <p:cNvPr id="81002" name="Text Box 88">
                <a:extLst>
                  <a:ext uri="{FF2B5EF4-FFF2-40B4-BE49-F238E27FC236}">
                    <a16:creationId xmlns:a16="http://schemas.microsoft.com/office/drawing/2014/main" id="{38F4DE71-D6BB-4D53-8653-863C8A355CB0}"/>
                  </a:ext>
                </a:extLst>
              </p:cNvPr>
              <p:cNvSpPr txBox="1">
                <a:spLocks noChangeArrowheads="1"/>
              </p:cNvSpPr>
              <p:nvPr/>
            </p:nvSpPr>
            <p:spPr bwMode="auto">
              <a:xfrm>
                <a:off x="3956" y="1776"/>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81003" name="Text Box 89">
                <a:extLst>
                  <a:ext uri="{FF2B5EF4-FFF2-40B4-BE49-F238E27FC236}">
                    <a16:creationId xmlns:a16="http://schemas.microsoft.com/office/drawing/2014/main" id="{76C0457D-BAA7-4EFE-ABE1-2853BF55098A}"/>
                  </a:ext>
                </a:extLst>
              </p:cNvPr>
              <p:cNvSpPr txBox="1">
                <a:spLocks noChangeArrowheads="1"/>
              </p:cNvSpPr>
              <p:nvPr/>
            </p:nvSpPr>
            <p:spPr bwMode="auto">
              <a:xfrm>
                <a:off x="4845" y="1776"/>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sp>
          <p:nvSpPr>
            <p:cNvPr id="80963" name="Line 90">
              <a:extLst>
                <a:ext uri="{FF2B5EF4-FFF2-40B4-BE49-F238E27FC236}">
                  <a16:creationId xmlns:a16="http://schemas.microsoft.com/office/drawing/2014/main" id="{7221FFBE-59DC-49E2-9323-6C0867E4E36E}"/>
                </a:ext>
              </a:extLst>
            </p:cNvPr>
            <p:cNvSpPr>
              <a:spLocks noChangeShapeType="1"/>
            </p:cNvSpPr>
            <p:nvPr/>
          </p:nvSpPr>
          <p:spPr bwMode="auto">
            <a:xfrm>
              <a:off x="912"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64" name="Line 91">
              <a:extLst>
                <a:ext uri="{FF2B5EF4-FFF2-40B4-BE49-F238E27FC236}">
                  <a16:creationId xmlns:a16="http://schemas.microsoft.com/office/drawing/2014/main" id="{7BADB4BD-C4E5-45B6-A8F5-64393EFADBC4}"/>
                </a:ext>
              </a:extLst>
            </p:cNvPr>
            <p:cNvSpPr>
              <a:spLocks noChangeShapeType="1"/>
            </p:cNvSpPr>
            <p:nvPr/>
          </p:nvSpPr>
          <p:spPr bwMode="auto">
            <a:xfrm>
              <a:off x="1824"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65" name="Line 92">
              <a:extLst>
                <a:ext uri="{FF2B5EF4-FFF2-40B4-BE49-F238E27FC236}">
                  <a16:creationId xmlns:a16="http://schemas.microsoft.com/office/drawing/2014/main" id="{E016D6F9-0DC0-403B-92BB-864642CE72E3}"/>
                </a:ext>
              </a:extLst>
            </p:cNvPr>
            <p:cNvSpPr>
              <a:spLocks noChangeShapeType="1"/>
            </p:cNvSpPr>
            <p:nvPr/>
          </p:nvSpPr>
          <p:spPr bwMode="auto">
            <a:xfrm>
              <a:off x="2736"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80966" name="Group 93">
              <a:extLst>
                <a:ext uri="{FF2B5EF4-FFF2-40B4-BE49-F238E27FC236}">
                  <a16:creationId xmlns:a16="http://schemas.microsoft.com/office/drawing/2014/main" id="{24049B93-2214-41C2-94CC-63F6E137F8A0}"/>
                </a:ext>
              </a:extLst>
            </p:cNvPr>
            <p:cNvGrpSpPr>
              <a:grpSpLocks/>
            </p:cNvGrpSpPr>
            <p:nvPr/>
          </p:nvGrpSpPr>
          <p:grpSpPr bwMode="auto">
            <a:xfrm>
              <a:off x="4032" y="3072"/>
              <a:ext cx="624" cy="269"/>
              <a:chOff x="3956" y="1776"/>
              <a:chExt cx="1516" cy="425"/>
            </a:xfrm>
          </p:grpSpPr>
          <p:sp>
            <p:nvSpPr>
              <p:cNvPr id="81000" name="Text Box 94">
                <a:extLst>
                  <a:ext uri="{FF2B5EF4-FFF2-40B4-BE49-F238E27FC236}">
                    <a16:creationId xmlns:a16="http://schemas.microsoft.com/office/drawing/2014/main" id="{E9B85487-5686-4125-AF89-4F25F494A881}"/>
                  </a:ext>
                </a:extLst>
              </p:cNvPr>
              <p:cNvSpPr txBox="1">
                <a:spLocks noChangeArrowheads="1"/>
              </p:cNvSpPr>
              <p:nvPr/>
            </p:nvSpPr>
            <p:spPr bwMode="auto">
              <a:xfrm>
                <a:off x="3956" y="1776"/>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81001" name="Text Box 95">
                <a:extLst>
                  <a:ext uri="{FF2B5EF4-FFF2-40B4-BE49-F238E27FC236}">
                    <a16:creationId xmlns:a16="http://schemas.microsoft.com/office/drawing/2014/main" id="{B1F4A7F5-4563-4BD4-BF9D-F9C96F5A0D7A}"/>
                  </a:ext>
                </a:extLst>
              </p:cNvPr>
              <p:cNvSpPr txBox="1">
                <a:spLocks noChangeArrowheads="1"/>
              </p:cNvSpPr>
              <p:nvPr/>
            </p:nvSpPr>
            <p:spPr bwMode="auto">
              <a:xfrm>
                <a:off x="4845" y="1776"/>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80967" name="Line 96">
              <a:extLst>
                <a:ext uri="{FF2B5EF4-FFF2-40B4-BE49-F238E27FC236}">
                  <a16:creationId xmlns:a16="http://schemas.microsoft.com/office/drawing/2014/main" id="{9419799F-626C-4B0C-A062-A55AB333B834}"/>
                </a:ext>
              </a:extLst>
            </p:cNvPr>
            <p:cNvSpPr>
              <a:spLocks noChangeShapeType="1"/>
            </p:cNvSpPr>
            <p:nvPr/>
          </p:nvSpPr>
          <p:spPr bwMode="auto">
            <a:xfrm>
              <a:off x="3648" y="3264"/>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80968" name="Group 97">
              <a:extLst>
                <a:ext uri="{FF2B5EF4-FFF2-40B4-BE49-F238E27FC236}">
                  <a16:creationId xmlns:a16="http://schemas.microsoft.com/office/drawing/2014/main" id="{22B10C99-29D1-4353-9671-6AC003249D67}"/>
                </a:ext>
              </a:extLst>
            </p:cNvPr>
            <p:cNvGrpSpPr>
              <a:grpSpLocks/>
            </p:cNvGrpSpPr>
            <p:nvPr/>
          </p:nvGrpSpPr>
          <p:grpSpPr bwMode="auto">
            <a:xfrm>
              <a:off x="1296" y="3456"/>
              <a:ext cx="624" cy="270"/>
              <a:chOff x="3956" y="1776"/>
              <a:chExt cx="1516" cy="427"/>
            </a:xfrm>
          </p:grpSpPr>
          <p:sp>
            <p:nvSpPr>
              <p:cNvPr id="80998" name="Text Box 98">
                <a:extLst>
                  <a:ext uri="{FF2B5EF4-FFF2-40B4-BE49-F238E27FC236}">
                    <a16:creationId xmlns:a16="http://schemas.microsoft.com/office/drawing/2014/main" id="{09F05133-8224-45E3-81AF-B94D3612E166}"/>
                  </a:ext>
                </a:extLst>
              </p:cNvPr>
              <p:cNvSpPr txBox="1">
                <a:spLocks noChangeArrowheads="1"/>
              </p:cNvSpPr>
              <p:nvPr/>
            </p:nvSpPr>
            <p:spPr bwMode="auto">
              <a:xfrm>
                <a:off x="3956" y="1776"/>
                <a:ext cx="889"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80999" name="Text Box 99">
                <a:extLst>
                  <a:ext uri="{FF2B5EF4-FFF2-40B4-BE49-F238E27FC236}">
                    <a16:creationId xmlns:a16="http://schemas.microsoft.com/office/drawing/2014/main" id="{9A239D07-A93C-4921-BF14-3A23F8F86C0A}"/>
                  </a:ext>
                </a:extLst>
              </p:cNvPr>
              <p:cNvSpPr txBox="1">
                <a:spLocks noChangeArrowheads="1"/>
              </p:cNvSpPr>
              <p:nvPr/>
            </p:nvSpPr>
            <p:spPr bwMode="auto">
              <a:xfrm>
                <a:off x="4845" y="1776"/>
                <a:ext cx="627"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69" name="Group 100">
              <a:extLst>
                <a:ext uri="{FF2B5EF4-FFF2-40B4-BE49-F238E27FC236}">
                  <a16:creationId xmlns:a16="http://schemas.microsoft.com/office/drawing/2014/main" id="{6F1FE085-064F-4B83-AF62-18E721C9B920}"/>
                </a:ext>
              </a:extLst>
            </p:cNvPr>
            <p:cNvGrpSpPr>
              <a:grpSpLocks/>
            </p:cNvGrpSpPr>
            <p:nvPr/>
          </p:nvGrpSpPr>
          <p:grpSpPr bwMode="auto">
            <a:xfrm>
              <a:off x="2208" y="3456"/>
              <a:ext cx="624" cy="270"/>
              <a:chOff x="3956" y="1776"/>
              <a:chExt cx="1516" cy="427"/>
            </a:xfrm>
          </p:grpSpPr>
          <p:sp>
            <p:nvSpPr>
              <p:cNvPr id="80996" name="Text Box 101">
                <a:extLst>
                  <a:ext uri="{FF2B5EF4-FFF2-40B4-BE49-F238E27FC236}">
                    <a16:creationId xmlns:a16="http://schemas.microsoft.com/office/drawing/2014/main" id="{F5F7EA18-870E-48D7-9F41-9EBC694EBBC5}"/>
                  </a:ext>
                </a:extLst>
              </p:cNvPr>
              <p:cNvSpPr txBox="1">
                <a:spLocks noChangeArrowheads="1"/>
              </p:cNvSpPr>
              <p:nvPr/>
            </p:nvSpPr>
            <p:spPr bwMode="auto">
              <a:xfrm>
                <a:off x="3956" y="1776"/>
                <a:ext cx="889"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80997" name="Text Box 102">
                <a:extLst>
                  <a:ext uri="{FF2B5EF4-FFF2-40B4-BE49-F238E27FC236}">
                    <a16:creationId xmlns:a16="http://schemas.microsoft.com/office/drawing/2014/main" id="{12938CA7-5A51-49C2-9E26-04F1E7888269}"/>
                  </a:ext>
                </a:extLst>
              </p:cNvPr>
              <p:cNvSpPr txBox="1">
                <a:spLocks noChangeArrowheads="1"/>
              </p:cNvSpPr>
              <p:nvPr/>
            </p:nvSpPr>
            <p:spPr bwMode="auto">
              <a:xfrm>
                <a:off x="4845" y="1776"/>
                <a:ext cx="627"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70" name="Group 103">
              <a:extLst>
                <a:ext uri="{FF2B5EF4-FFF2-40B4-BE49-F238E27FC236}">
                  <a16:creationId xmlns:a16="http://schemas.microsoft.com/office/drawing/2014/main" id="{32320A9F-9019-4083-B28B-58091A18A007}"/>
                </a:ext>
              </a:extLst>
            </p:cNvPr>
            <p:cNvGrpSpPr>
              <a:grpSpLocks/>
            </p:cNvGrpSpPr>
            <p:nvPr/>
          </p:nvGrpSpPr>
          <p:grpSpPr bwMode="auto">
            <a:xfrm>
              <a:off x="3120" y="3456"/>
              <a:ext cx="624" cy="270"/>
              <a:chOff x="3956" y="1776"/>
              <a:chExt cx="1516" cy="427"/>
            </a:xfrm>
          </p:grpSpPr>
          <p:sp>
            <p:nvSpPr>
              <p:cNvPr id="80994" name="Text Box 104">
                <a:extLst>
                  <a:ext uri="{FF2B5EF4-FFF2-40B4-BE49-F238E27FC236}">
                    <a16:creationId xmlns:a16="http://schemas.microsoft.com/office/drawing/2014/main" id="{1B4250B8-A8A5-4146-B8B5-DC970F3F2FE0}"/>
                  </a:ext>
                </a:extLst>
              </p:cNvPr>
              <p:cNvSpPr txBox="1">
                <a:spLocks noChangeArrowheads="1"/>
              </p:cNvSpPr>
              <p:nvPr/>
            </p:nvSpPr>
            <p:spPr bwMode="auto">
              <a:xfrm>
                <a:off x="3956" y="1776"/>
                <a:ext cx="889"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80995" name="Text Box 105">
                <a:extLst>
                  <a:ext uri="{FF2B5EF4-FFF2-40B4-BE49-F238E27FC236}">
                    <a16:creationId xmlns:a16="http://schemas.microsoft.com/office/drawing/2014/main" id="{01654828-9F80-46D2-B3F7-6B41FD10A41A}"/>
                  </a:ext>
                </a:extLst>
              </p:cNvPr>
              <p:cNvSpPr txBox="1">
                <a:spLocks noChangeArrowheads="1"/>
              </p:cNvSpPr>
              <p:nvPr/>
            </p:nvSpPr>
            <p:spPr bwMode="auto">
              <a:xfrm>
                <a:off x="4845" y="1776"/>
                <a:ext cx="627"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80971" name="Line 106">
              <a:extLst>
                <a:ext uri="{FF2B5EF4-FFF2-40B4-BE49-F238E27FC236}">
                  <a16:creationId xmlns:a16="http://schemas.microsoft.com/office/drawing/2014/main" id="{CB2F72F5-D2F7-457A-BFB0-CBEE4C9BA076}"/>
                </a:ext>
              </a:extLst>
            </p:cNvPr>
            <p:cNvSpPr>
              <a:spLocks noChangeShapeType="1"/>
            </p:cNvSpPr>
            <p:nvPr/>
          </p:nvSpPr>
          <p:spPr bwMode="auto">
            <a:xfrm>
              <a:off x="912" y="36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72" name="Line 107">
              <a:extLst>
                <a:ext uri="{FF2B5EF4-FFF2-40B4-BE49-F238E27FC236}">
                  <a16:creationId xmlns:a16="http://schemas.microsoft.com/office/drawing/2014/main" id="{1E0167D8-6836-4C80-BFF4-6A765B9C40FB}"/>
                </a:ext>
              </a:extLst>
            </p:cNvPr>
            <p:cNvSpPr>
              <a:spLocks noChangeShapeType="1"/>
            </p:cNvSpPr>
            <p:nvPr/>
          </p:nvSpPr>
          <p:spPr bwMode="auto">
            <a:xfrm>
              <a:off x="1824" y="36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73" name="Line 108">
              <a:extLst>
                <a:ext uri="{FF2B5EF4-FFF2-40B4-BE49-F238E27FC236}">
                  <a16:creationId xmlns:a16="http://schemas.microsoft.com/office/drawing/2014/main" id="{1E5CEFF3-920D-4174-982B-9AFE8C8181FB}"/>
                </a:ext>
              </a:extLst>
            </p:cNvPr>
            <p:cNvSpPr>
              <a:spLocks noChangeShapeType="1"/>
            </p:cNvSpPr>
            <p:nvPr/>
          </p:nvSpPr>
          <p:spPr bwMode="auto">
            <a:xfrm>
              <a:off x="2736" y="36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80974" name="Group 109">
              <a:extLst>
                <a:ext uri="{FF2B5EF4-FFF2-40B4-BE49-F238E27FC236}">
                  <a16:creationId xmlns:a16="http://schemas.microsoft.com/office/drawing/2014/main" id="{FD43A71D-F1AD-41B1-9190-7E88848BF6B1}"/>
                </a:ext>
              </a:extLst>
            </p:cNvPr>
            <p:cNvGrpSpPr>
              <a:grpSpLocks/>
            </p:cNvGrpSpPr>
            <p:nvPr/>
          </p:nvGrpSpPr>
          <p:grpSpPr bwMode="auto">
            <a:xfrm>
              <a:off x="1296" y="3841"/>
              <a:ext cx="624" cy="269"/>
              <a:chOff x="3956" y="1778"/>
              <a:chExt cx="1516" cy="425"/>
            </a:xfrm>
          </p:grpSpPr>
          <p:sp>
            <p:nvSpPr>
              <p:cNvPr id="80992" name="Text Box 110">
                <a:extLst>
                  <a:ext uri="{FF2B5EF4-FFF2-40B4-BE49-F238E27FC236}">
                    <a16:creationId xmlns:a16="http://schemas.microsoft.com/office/drawing/2014/main" id="{E2A7890A-361E-49A8-A376-A5669D248752}"/>
                  </a:ext>
                </a:extLst>
              </p:cNvPr>
              <p:cNvSpPr txBox="1">
                <a:spLocks noChangeArrowheads="1"/>
              </p:cNvSpPr>
              <p:nvPr/>
            </p:nvSpPr>
            <p:spPr bwMode="auto">
              <a:xfrm>
                <a:off x="3956" y="1778"/>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0</a:t>
                </a:r>
              </a:p>
            </p:txBody>
          </p:sp>
          <p:sp>
            <p:nvSpPr>
              <p:cNvPr id="80993" name="Text Box 111">
                <a:extLst>
                  <a:ext uri="{FF2B5EF4-FFF2-40B4-BE49-F238E27FC236}">
                    <a16:creationId xmlns:a16="http://schemas.microsoft.com/office/drawing/2014/main" id="{86099F61-BE14-4A5B-8B59-0EF718333E42}"/>
                  </a:ext>
                </a:extLst>
              </p:cNvPr>
              <p:cNvSpPr txBox="1">
                <a:spLocks noChangeArrowheads="1"/>
              </p:cNvSpPr>
              <p:nvPr/>
            </p:nvSpPr>
            <p:spPr bwMode="auto">
              <a:xfrm>
                <a:off x="4845" y="1778"/>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75" name="Group 112">
              <a:extLst>
                <a:ext uri="{FF2B5EF4-FFF2-40B4-BE49-F238E27FC236}">
                  <a16:creationId xmlns:a16="http://schemas.microsoft.com/office/drawing/2014/main" id="{92D8212B-9216-41E4-A095-E76F718A693A}"/>
                </a:ext>
              </a:extLst>
            </p:cNvPr>
            <p:cNvGrpSpPr>
              <a:grpSpLocks/>
            </p:cNvGrpSpPr>
            <p:nvPr/>
          </p:nvGrpSpPr>
          <p:grpSpPr bwMode="auto">
            <a:xfrm>
              <a:off x="2208" y="3841"/>
              <a:ext cx="624" cy="269"/>
              <a:chOff x="3956" y="1778"/>
              <a:chExt cx="1516" cy="425"/>
            </a:xfrm>
          </p:grpSpPr>
          <p:sp>
            <p:nvSpPr>
              <p:cNvPr id="80990" name="Text Box 113">
                <a:extLst>
                  <a:ext uri="{FF2B5EF4-FFF2-40B4-BE49-F238E27FC236}">
                    <a16:creationId xmlns:a16="http://schemas.microsoft.com/office/drawing/2014/main" id="{D72FFDF9-31DD-48A8-80FD-BD3A20FC38D5}"/>
                  </a:ext>
                </a:extLst>
              </p:cNvPr>
              <p:cNvSpPr txBox="1">
                <a:spLocks noChangeArrowheads="1"/>
              </p:cNvSpPr>
              <p:nvPr/>
            </p:nvSpPr>
            <p:spPr bwMode="auto">
              <a:xfrm>
                <a:off x="3956" y="1778"/>
                <a:ext cx="889"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1</a:t>
                </a:r>
              </a:p>
            </p:txBody>
          </p:sp>
          <p:sp>
            <p:nvSpPr>
              <p:cNvPr id="80991" name="Text Box 114">
                <a:extLst>
                  <a:ext uri="{FF2B5EF4-FFF2-40B4-BE49-F238E27FC236}">
                    <a16:creationId xmlns:a16="http://schemas.microsoft.com/office/drawing/2014/main" id="{6216D519-92DE-4BF5-8D66-CA4DC833293F}"/>
                  </a:ext>
                </a:extLst>
              </p:cNvPr>
              <p:cNvSpPr txBox="1">
                <a:spLocks noChangeArrowheads="1"/>
              </p:cNvSpPr>
              <p:nvPr/>
            </p:nvSpPr>
            <p:spPr bwMode="auto">
              <a:xfrm>
                <a:off x="4845" y="1778"/>
                <a:ext cx="627" cy="42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grpSp>
          <p:nvGrpSpPr>
            <p:cNvPr id="80976" name="Group 115">
              <a:extLst>
                <a:ext uri="{FF2B5EF4-FFF2-40B4-BE49-F238E27FC236}">
                  <a16:creationId xmlns:a16="http://schemas.microsoft.com/office/drawing/2014/main" id="{0BAE884C-0516-4E2D-9533-05134CF27221}"/>
                </a:ext>
              </a:extLst>
            </p:cNvPr>
            <p:cNvGrpSpPr>
              <a:grpSpLocks/>
            </p:cNvGrpSpPr>
            <p:nvPr/>
          </p:nvGrpSpPr>
          <p:grpSpPr bwMode="auto">
            <a:xfrm>
              <a:off x="3120" y="3839"/>
              <a:ext cx="624" cy="271"/>
              <a:chOff x="3956" y="1774"/>
              <a:chExt cx="1516" cy="429"/>
            </a:xfrm>
          </p:grpSpPr>
          <p:sp>
            <p:nvSpPr>
              <p:cNvPr id="80988" name="Text Box 116">
                <a:extLst>
                  <a:ext uri="{FF2B5EF4-FFF2-40B4-BE49-F238E27FC236}">
                    <a16:creationId xmlns:a16="http://schemas.microsoft.com/office/drawing/2014/main" id="{EBDD9CD2-5705-407C-8E6F-E8E3A95FF2A2}"/>
                  </a:ext>
                </a:extLst>
              </p:cNvPr>
              <p:cNvSpPr txBox="1">
                <a:spLocks noChangeArrowheads="1"/>
              </p:cNvSpPr>
              <p:nvPr/>
            </p:nvSpPr>
            <p:spPr bwMode="auto">
              <a:xfrm>
                <a:off x="3956" y="1777"/>
                <a:ext cx="889" cy="42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3</a:t>
                </a:r>
              </a:p>
            </p:txBody>
          </p:sp>
          <p:sp>
            <p:nvSpPr>
              <p:cNvPr id="80989" name="Text Box 117">
                <a:extLst>
                  <a:ext uri="{FF2B5EF4-FFF2-40B4-BE49-F238E27FC236}">
                    <a16:creationId xmlns:a16="http://schemas.microsoft.com/office/drawing/2014/main" id="{45561953-2328-4662-9A7C-FDCAC0B0363F}"/>
                  </a:ext>
                </a:extLst>
              </p:cNvPr>
              <p:cNvSpPr txBox="1">
                <a:spLocks noChangeArrowheads="1"/>
              </p:cNvSpPr>
              <p:nvPr/>
            </p:nvSpPr>
            <p:spPr bwMode="auto">
              <a:xfrm>
                <a:off x="4845" y="1774"/>
                <a:ext cx="627" cy="428"/>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2000"/>
              </a:p>
            </p:txBody>
          </p:sp>
        </p:grpSp>
        <p:sp>
          <p:nvSpPr>
            <p:cNvPr id="80977" name="Line 118">
              <a:extLst>
                <a:ext uri="{FF2B5EF4-FFF2-40B4-BE49-F238E27FC236}">
                  <a16:creationId xmlns:a16="http://schemas.microsoft.com/office/drawing/2014/main" id="{97D30811-22C5-4ED3-9010-70DAFC668A5B}"/>
                </a:ext>
              </a:extLst>
            </p:cNvPr>
            <p:cNvSpPr>
              <a:spLocks noChangeShapeType="1"/>
            </p:cNvSpPr>
            <p:nvPr/>
          </p:nvSpPr>
          <p:spPr bwMode="auto">
            <a:xfrm>
              <a:off x="912"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78" name="Line 119">
              <a:extLst>
                <a:ext uri="{FF2B5EF4-FFF2-40B4-BE49-F238E27FC236}">
                  <a16:creationId xmlns:a16="http://schemas.microsoft.com/office/drawing/2014/main" id="{CB867BA7-0413-4ED1-9686-7808FACE5A0F}"/>
                </a:ext>
              </a:extLst>
            </p:cNvPr>
            <p:cNvSpPr>
              <a:spLocks noChangeShapeType="1"/>
            </p:cNvSpPr>
            <p:nvPr/>
          </p:nvSpPr>
          <p:spPr bwMode="auto">
            <a:xfrm>
              <a:off x="1824"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sp>
          <p:nvSpPr>
            <p:cNvPr id="80979" name="Line 120">
              <a:extLst>
                <a:ext uri="{FF2B5EF4-FFF2-40B4-BE49-F238E27FC236}">
                  <a16:creationId xmlns:a16="http://schemas.microsoft.com/office/drawing/2014/main" id="{476A3066-8960-4E6E-BF83-1A9259BBC71C}"/>
                </a:ext>
              </a:extLst>
            </p:cNvPr>
            <p:cNvSpPr>
              <a:spLocks noChangeShapeType="1"/>
            </p:cNvSpPr>
            <p:nvPr/>
          </p:nvSpPr>
          <p:spPr bwMode="auto">
            <a:xfrm>
              <a:off x="2736"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80980" name="Group 121">
              <a:extLst>
                <a:ext uri="{FF2B5EF4-FFF2-40B4-BE49-F238E27FC236}">
                  <a16:creationId xmlns:a16="http://schemas.microsoft.com/office/drawing/2014/main" id="{A3E3C6D1-B701-450A-9438-D27AA80B4ECF}"/>
                </a:ext>
              </a:extLst>
            </p:cNvPr>
            <p:cNvGrpSpPr>
              <a:grpSpLocks/>
            </p:cNvGrpSpPr>
            <p:nvPr/>
          </p:nvGrpSpPr>
          <p:grpSpPr bwMode="auto">
            <a:xfrm>
              <a:off x="4032" y="3839"/>
              <a:ext cx="624" cy="270"/>
              <a:chOff x="3956" y="1774"/>
              <a:chExt cx="1516" cy="427"/>
            </a:xfrm>
          </p:grpSpPr>
          <p:sp>
            <p:nvSpPr>
              <p:cNvPr id="80986" name="Text Box 122">
                <a:extLst>
                  <a:ext uri="{FF2B5EF4-FFF2-40B4-BE49-F238E27FC236}">
                    <a16:creationId xmlns:a16="http://schemas.microsoft.com/office/drawing/2014/main" id="{BF240623-869F-424A-901C-90919A19568F}"/>
                  </a:ext>
                </a:extLst>
              </p:cNvPr>
              <p:cNvSpPr txBox="1">
                <a:spLocks noChangeArrowheads="1"/>
              </p:cNvSpPr>
              <p:nvPr/>
            </p:nvSpPr>
            <p:spPr bwMode="auto">
              <a:xfrm>
                <a:off x="3956" y="1774"/>
                <a:ext cx="889"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4</a:t>
                </a:r>
              </a:p>
            </p:txBody>
          </p:sp>
          <p:sp>
            <p:nvSpPr>
              <p:cNvPr id="80987" name="Text Box 123">
                <a:extLst>
                  <a:ext uri="{FF2B5EF4-FFF2-40B4-BE49-F238E27FC236}">
                    <a16:creationId xmlns:a16="http://schemas.microsoft.com/office/drawing/2014/main" id="{341B9589-20F9-4360-A956-358ED344CD41}"/>
                  </a:ext>
                </a:extLst>
              </p:cNvPr>
              <p:cNvSpPr txBox="1">
                <a:spLocks noChangeArrowheads="1"/>
              </p:cNvSpPr>
              <p:nvPr/>
            </p:nvSpPr>
            <p:spPr bwMode="auto">
              <a:xfrm>
                <a:off x="4845" y="1774"/>
                <a:ext cx="627"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80981" name="Line 124">
              <a:extLst>
                <a:ext uri="{FF2B5EF4-FFF2-40B4-BE49-F238E27FC236}">
                  <a16:creationId xmlns:a16="http://schemas.microsoft.com/office/drawing/2014/main" id="{1A6B4FB7-3F48-47AB-AA61-A9F3F68A35DD}"/>
                </a:ext>
              </a:extLst>
            </p:cNvPr>
            <p:cNvSpPr>
              <a:spLocks noChangeShapeType="1"/>
            </p:cNvSpPr>
            <p:nvPr/>
          </p:nvSpPr>
          <p:spPr bwMode="auto">
            <a:xfrm>
              <a:off x="3648" y="4032"/>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nvGrpSpPr>
            <p:cNvPr id="80982" name="Group 125">
              <a:extLst>
                <a:ext uri="{FF2B5EF4-FFF2-40B4-BE49-F238E27FC236}">
                  <a16:creationId xmlns:a16="http://schemas.microsoft.com/office/drawing/2014/main" id="{6B781110-B5E3-4ED8-BCCF-6ADD01D92955}"/>
                </a:ext>
              </a:extLst>
            </p:cNvPr>
            <p:cNvGrpSpPr>
              <a:grpSpLocks/>
            </p:cNvGrpSpPr>
            <p:nvPr/>
          </p:nvGrpSpPr>
          <p:grpSpPr bwMode="auto">
            <a:xfrm>
              <a:off x="4032" y="2256"/>
              <a:ext cx="624" cy="270"/>
              <a:chOff x="3956" y="1776"/>
              <a:chExt cx="1516" cy="427"/>
            </a:xfrm>
          </p:grpSpPr>
          <p:sp>
            <p:nvSpPr>
              <p:cNvPr id="80984" name="Text Box 126">
                <a:extLst>
                  <a:ext uri="{FF2B5EF4-FFF2-40B4-BE49-F238E27FC236}">
                    <a16:creationId xmlns:a16="http://schemas.microsoft.com/office/drawing/2014/main" id="{06D738D0-6234-475E-94BF-FE142E829BD8}"/>
                  </a:ext>
                </a:extLst>
              </p:cNvPr>
              <p:cNvSpPr txBox="1">
                <a:spLocks noChangeArrowheads="1"/>
              </p:cNvSpPr>
              <p:nvPr/>
            </p:nvSpPr>
            <p:spPr bwMode="auto">
              <a:xfrm>
                <a:off x="3956" y="1776"/>
                <a:ext cx="889"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5</a:t>
                </a:r>
              </a:p>
            </p:txBody>
          </p:sp>
          <p:sp>
            <p:nvSpPr>
              <p:cNvPr id="80985" name="Text Box 127">
                <a:extLst>
                  <a:ext uri="{FF2B5EF4-FFF2-40B4-BE49-F238E27FC236}">
                    <a16:creationId xmlns:a16="http://schemas.microsoft.com/office/drawing/2014/main" id="{3ED2CE2B-0548-4A2C-81D2-DEB98AFB29A4}"/>
                  </a:ext>
                </a:extLst>
              </p:cNvPr>
              <p:cNvSpPr txBox="1">
                <a:spLocks noChangeArrowheads="1"/>
              </p:cNvSpPr>
              <p:nvPr/>
            </p:nvSpPr>
            <p:spPr bwMode="auto">
              <a:xfrm>
                <a:off x="4845" y="1776"/>
                <a:ext cx="627" cy="42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t>^</a:t>
                </a:r>
              </a:p>
            </p:txBody>
          </p:sp>
        </p:grpSp>
        <p:sp>
          <p:nvSpPr>
            <p:cNvPr id="80983" name="Line 128">
              <a:extLst>
                <a:ext uri="{FF2B5EF4-FFF2-40B4-BE49-F238E27FC236}">
                  <a16:creationId xmlns:a16="http://schemas.microsoft.com/office/drawing/2014/main" id="{E6D62E25-3E41-4591-AB4C-A9F3D08416B1}"/>
                </a:ext>
              </a:extLst>
            </p:cNvPr>
            <p:cNvSpPr>
              <a:spLocks noChangeShapeType="1"/>
            </p:cNvSpPr>
            <p:nvPr/>
          </p:nvSpPr>
          <p:spPr bwMode="auto">
            <a:xfrm>
              <a:off x="3648" y="2448"/>
              <a:ext cx="384" cy="0"/>
            </a:xfrm>
            <a:prstGeom prst="line">
              <a:avLst/>
            </a:prstGeom>
            <a:noFill/>
            <a:ln w="28575">
              <a:solidFill>
                <a:srgbClr val="00FF00"/>
              </a:solidFill>
              <a:miter lim="800000"/>
              <a:headEnd/>
              <a:tailEnd type="triangle" w="med" len="med"/>
            </a:ln>
            <a:extLst>
              <a:ext uri="{909E8E84-426E-40DD-AFC4-6F175D3DCCD1}">
                <a14:hiddenFill xmlns:a14="http://schemas.microsoft.com/office/drawing/2010/main">
                  <a:noFill/>
                </a14:hiddenFill>
              </a:ext>
            </a:extLst>
          </p:spPr>
          <p:txBody>
            <a:bodyPr wrap="none" tIns="0" bIns="0"/>
            <a:lstStyle/>
            <a:p>
              <a:endParaRPr lang="zh-CN" altLang="en-US"/>
            </a:p>
          </p:txBody>
        </p:sp>
      </p:grpSp>
      <p:sp>
        <p:nvSpPr>
          <p:cNvPr id="108" name="TextBox 107">
            <a:extLst>
              <a:ext uri="{FF2B5EF4-FFF2-40B4-BE49-F238E27FC236}">
                <a16:creationId xmlns:a16="http://schemas.microsoft.com/office/drawing/2014/main" id="{3E760118-B6B1-4978-A703-230966CF801F}"/>
              </a:ext>
            </a:extLst>
          </p:cNvPr>
          <p:cNvSpPr txBox="1">
            <a:spLocks noChangeArrowheads="1"/>
          </p:cNvSpPr>
          <p:nvPr/>
        </p:nvSpPr>
        <p:spPr bwMode="auto">
          <a:xfrm>
            <a:off x="435770" y="5770588"/>
            <a:ext cx="53554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DFS</a:t>
            </a:r>
            <a:r>
              <a:rPr lang="zh-CN" altLang="en-US" sz="2800" b="1" dirty="0">
                <a:latin typeface="黑体" panose="02010609060101010101" pitchFamily="49" charset="-122"/>
                <a:ea typeface="黑体" panose="02010609060101010101" pitchFamily="49" charset="-122"/>
              </a:rPr>
              <a:t>访问次序为</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0,1,2,3,4,5</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 calcmode="lin" valueType="num">
                                      <p:cBhvr additive="base">
                                        <p:cTn id="7" dur="500" fill="hold"/>
                                        <p:tgtEl>
                                          <p:spTgt spid="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5E3C2673-7FAF-4CDC-A134-FA80D6CD5CCF}"/>
              </a:ext>
            </a:extLst>
          </p:cNvPr>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73E2F6CA-06C5-4BC9-816B-ACA5A8F319F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54</a:t>
            </a:fld>
            <a:endParaRPr lang="en-US" altLang="zh-CN" sz="2400">
              <a:latin typeface="黑体" panose="02010609060101010101" pitchFamily="49" charset="-122"/>
              <a:ea typeface="黑体" panose="02010609060101010101" pitchFamily="49" charset="-122"/>
            </a:endParaRPr>
          </a:p>
        </p:txBody>
      </p:sp>
      <p:graphicFrame>
        <p:nvGraphicFramePr>
          <p:cNvPr id="610306" name="Object 2">
            <a:extLst>
              <a:ext uri="{FF2B5EF4-FFF2-40B4-BE49-F238E27FC236}">
                <a16:creationId xmlns:a16="http://schemas.microsoft.com/office/drawing/2014/main" id="{D64FA0C8-6EFD-41B0-ACC5-836A3D9A44CB}"/>
              </a:ext>
            </a:extLst>
          </p:cNvPr>
          <p:cNvGraphicFramePr>
            <a:graphicFrameLocks noChangeAspect="1"/>
          </p:cNvGraphicFramePr>
          <p:nvPr/>
        </p:nvGraphicFramePr>
        <p:xfrm>
          <a:off x="304800" y="4395788"/>
          <a:ext cx="3429000" cy="2381250"/>
        </p:xfrm>
        <a:graphic>
          <a:graphicData uri="http://schemas.openxmlformats.org/presentationml/2006/ole">
            <mc:AlternateContent xmlns:mc="http://schemas.openxmlformats.org/markup-compatibility/2006">
              <mc:Choice xmlns:v="urn:schemas-microsoft-com:vml" Requires="v">
                <p:oleObj spid="_x0000_s2052" name="Image" r:id="rId3" imgW="1458656" imgH="1234442" progId="">
                  <p:embed/>
                </p:oleObj>
              </mc:Choice>
              <mc:Fallback>
                <p:oleObj name="Image" r:id="rId3" imgW="1458656" imgH="1234442"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395788"/>
                        <a:ext cx="34290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4" name="Rectangle 3">
            <a:extLst>
              <a:ext uri="{FF2B5EF4-FFF2-40B4-BE49-F238E27FC236}">
                <a16:creationId xmlns:a16="http://schemas.microsoft.com/office/drawing/2014/main" id="{D52497AD-6FF8-496A-8657-A601C21F1FD0}"/>
              </a:ext>
            </a:extLst>
          </p:cNvPr>
          <p:cNvSpPr>
            <a:spLocks noGrp="1" noChangeArrowheads="1"/>
          </p:cNvSpPr>
          <p:nvPr>
            <p:ph type="title"/>
          </p:nvPr>
        </p:nvSpPr>
        <p:spPr>
          <a:xfrm>
            <a:off x="714375" y="107950"/>
            <a:ext cx="8715375" cy="381000"/>
          </a:xfrm>
        </p:spPr>
        <p:txBody>
          <a:bodyPr/>
          <a:lstStyle/>
          <a:p>
            <a:pPr algn="l" eaLnBrk="1" hangingPunct="1"/>
            <a:r>
              <a:rPr lang="zh-CN" altLang="en-US" sz="2400">
                <a:solidFill>
                  <a:schemeClr val="tx1"/>
                </a:solidFill>
                <a:latin typeface="黑体" panose="02010609060101010101" pitchFamily="49" charset="-122"/>
                <a:ea typeface="黑体" panose="02010609060101010101" pitchFamily="49" charset="-122"/>
              </a:rPr>
              <a:t>讨论</a:t>
            </a:r>
            <a:r>
              <a:rPr lang="en-US" altLang="zh-CN" sz="2400">
                <a:solidFill>
                  <a:schemeClr val="tx1"/>
                </a:solidFill>
                <a:latin typeface="黑体" panose="02010609060101010101" pitchFamily="49" charset="-122"/>
                <a:ea typeface="黑体" panose="02010609060101010101" pitchFamily="49" charset="-122"/>
              </a:rPr>
              <a:t>1</a:t>
            </a:r>
            <a:r>
              <a:rPr lang="zh-CN" altLang="en-US" sz="2400">
                <a:solidFill>
                  <a:schemeClr val="tx1"/>
                </a:solidFill>
                <a:latin typeface="黑体" panose="02010609060101010101" pitchFamily="49" charset="-122"/>
                <a:ea typeface="黑体" panose="02010609060101010101" pitchFamily="49" charset="-122"/>
              </a:rPr>
              <a:t>：当图采用邻接矩阵方式存储时，计算机如何实现</a:t>
            </a:r>
            <a:r>
              <a:rPr lang="en-US" altLang="zh-CN" sz="2400">
                <a:solidFill>
                  <a:schemeClr val="tx1"/>
                </a:solidFill>
                <a:latin typeface="黑体" panose="02010609060101010101" pitchFamily="49" charset="-122"/>
                <a:ea typeface="黑体" panose="02010609060101010101" pitchFamily="49" charset="-122"/>
              </a:rPr>
              <a:t>DFS</a:t>
            </a:r>
            <a:r>
              <a:rPr lang="zh-CN" altLang="en-US" sz="2400">
                <a:solidFill>
                  <a:schemeClr val="tx1"/>
                </a:solidFill>
                <a:latin typeface="黑体" panose="02010609060101010101" pitchFamily="49" charset="-122"/>
                <a:ea typeface="黑体" panose="02010609060101010101" pitchFamily="49" charset="-122"/>
              </a:rPr>
              <a:t>？</a:t>
            </a:r>
          </a:p>
        </p:txBody>
      </p:sp>
      <p:graphicFrame>
        <p:nvGraphicFramePr>
          <p:cNvPr id="610633" name="Group 329">
            <a:extLst>
              <a:ext uri="{FF2B5EF4-FFF2-40B4-BE49-F238E27FC236}">
                <a16:creationId xmlns:a16="http://schemas.microsoft.com/office/drawing/2014/main" id="{D8000D1F-61B7-4C35-9A0B-E887860CBD9F}"/>
              </a:ext>
            </a:extLst>
          </p:cNvPr>
          <p:cNvGraphicFramePr>
            <a:graphicFrameLocks noGrp="1"/>
          </p:cNvGraphicFramePr>
          <p:nvPr/>
        </p:nvGraphicFramePr>
        <p:xfrm>
          <a:off x="838200" y="977900"/>
          <a:ext cx="2819400" cy="3384549"/>
        </p:xfrm>
        <a:graphic>
          <a:graphicData uri="http://schemas.openxmlformats.org/drawingml/2006/table">
            <a:tbl>
              <a:tblPr/>
              <a:tblGrid>
                <a:gridCol w="433388">
                  <a:extLst>
                    <a:ext uri="{9D8B030D-6E8A-4147-A177-3AD203B41FA5}">
                      <a16:colId xmlns:a16="http://schemas.microsoft.com/office/drawing/2014/main" val="2801120774"/>
                    </a:ext>
                  </a:extLst>
                </a:gridCol>
                <a:gridCol w="373062">
                  <a:extLst>
                    <a:ext uri="{9D8B030D-6E8A-4147-A177-3AD203B41FA5}">
                      <a16:colId xmlns:a16="http://schemas.microsoft.com/office/drawing/2014/main" val="637935874"/>
                    </a:ext>
                  </a:extLst>
                </a:gridCol>
                <a:gridCol w="403225">
                  <a:extLst>
                    <a:ext uri="{9D8B030D-6E8A-4147-A177-3AD203B41FA5}">
                      <a16:colId xmlns:a16="http://schemas.microsoft.com/office/drawing/2014/main" val="2455464763"/>
                    </a:ext>
                  </a:extLst>
                </a:gridCol>
                <a:gridCol w="401638">
                  <a:extLst>
                    <a:ext uri="{9D8B030D-6E8A-4147-A177-3AD203B41FA5}">
                      <a16:colId xmlns:a16="http://schemas.microsoft.com/office/drawing/2014/main" val="1473884296"/>
                    </a:ext>
                  </a:extLst>
                </a:gridCol>
                <a:gridCol w="401637">
                  <a:extLst>
                    <a:ext uri="{9D8B030D-6E8A-4147-A177-3AD203B41FA5}">
                      <a16:colId xmlns:a16="http://schemas.microsoft.com/office/drawing/2014/main" val="2546035277"/>
                    </a:ext>
                  </a:extLst>
                </a:gridCol>
                <a:gridCol w="403225">
                  <a:extLst>
                    <a:ext uri="{9D8B030D-6E8A-4147-A177-3AD203B41FA5}">
                      <a16:colId xmlns:a16="http://schemas.microsoft.com/office/drawing/2014/main" val="2984171811"/>
                    </a:ext>
                  </a:extLst>
                </a:gridCol>
                <a:gridCol w="403225">
                  <a:extLst>
                    <a:ext uri="{9D8B030D-6E8A-4147-A177-3AD203B41FA5}">
                      <a16:colId xmlns:a16="http://schemas.microsoft.com/office/drawing/2014/main" val="4031185504"/>
                    </a:ext>
                  </a:extLst>
                </a:gridCol>
              </a:tblGrid>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L="89316" marR="89316" marT="51229" marB="51229"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2</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3</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4</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5</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6</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7040302"/>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4280869"/>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2"/>
                          </a:solidFill>
                          <a:effectLst/>
                          <a:latin typeface="Arial" panose="020B0604020202020204" pitchFamily="34" charset="0"/>
                          <a:ea typeface="宋体" panose="02010600030101010101" pitchFamily="2" charset="-122"/>
                        </a:rPr>
                        <a:t>2</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7584255"/>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3</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0334306"/>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4</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0837424"/>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5</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8090621"/>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6</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29069215"/>
                  </a:ext>
                </a:extLst>
              </a:tr>
            </a:tbl>
          </a:graphicData>
        </a:graphic>
      </p:graphicFrame>
      <p:graphicFrame>
        <p:nvGraphicFramePr>
          <p:cNvPr id="610635" name="Group 331">
            <a:extLst>
              <a:ext uri="{FF2B5EF4-FFF2-40B4-BE49-F238E27FC236}">
                <a16:creationId xmlns:a16="http://schemas.microsoft.com/office/drawing/2014/main" id="{A4188C20-86B1-4755-8EE0-813374373D0C}"/>
              </a:ext>
            </a:extLst>
          </p:cNvPr>
          <p:cNvGraphicFramePr>
            <a:graphicFrameLocks noGrp="1"/>
          </p:cNvGraphicFramePr>
          <p:nvPr/>
        </p:nvGraphicFramePr>
        <p:xfrm>
          <a:off x="4702175" y="1433513"/>
          <a:ext cx="392113" cy="2900520"/>
        </p:xfrm>
        <a:graphic>
          <a:graphicData uri="http://schemas.openxmlformats.org/drawingml/2006/table">
            <a:tbl>
              <a:tblPr/>
              <a:tblGrid>
                <a:gridCol w="392113">
                  <a:extLst>
                    <a:ext uri="{9D8B030D-6E8A-4147-A177-3AD203B41FA5}">
                      <a16:colId xmlns:a16="http://schemas.microsoft.com/office/drawing/2014/main" val="512494157"/>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5048064"/>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7793294"/>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1591880"/>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3015173"/>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7689396"/>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574997"/>
                  </a:ext>
                </a:extLst>
              </a:tr>
            </a:tbl>
          </a:graphicData>
        </a:graphic>
      </p:graphicFrame>
      <p:graphicFrame>
        <p:nvGraphicFramePr>
          <p:cNvPr id="610637" name="Group 333">
            <a:extLst>
              <a:ext uri="{FF2B5EF4-FFF2-40B4-BE49-F238E27FC236}">
                <a16:creationId xmlns:a16="http://schemas.microsoft.com/office/drawing/2014/main" id="{A72841B4-F7EA-499A-B5F6-F366CEDB5FAF}"/>
              </a:ext>
            </a:extLst>
          </p:cNvPr>
          <p:cNvGraphicFramePr>
            <a:graphicFrameLocks noGrp="1"/>
          </p:cNvGraphicFramePr>
          <p:nvPr>
            <p:extLst>
              <p:ext uri="{D42A27DB-BD31-4B8C-83A1-F6EECF244321}">
                <p14:modId xmlns:p14="http://schemas.microsoft.com/office/powerpoint/2010/main" val="975914980"/>
              </p:ext>
            </p:extLst>
          </p:nvPr>
        </p:nvGraphicFramePr>
        <p:xfrm>
          <a:off x="4321175" y="1433513"/>
          <a:ext cx="457200" cy="2909887"/>
        </p:xfrm>
        <a:graphic>
          <a:graphicData uri="http://schemas.openxmlformats.org/drawingml/2006/table">
            <a:tbl>
              <a:tblPr/>
              <a:tblGrid>
                <a:gridCol w="457200">
                  <a:extLst>
                    <a:ext uri="{9D8B030D-6E8A-4147-A177-3AD203B41FA5}">
                      <a16:colId xmlns:a16="http://schemas.microsoft.com/office/drawing/2014/main" val="3818153670"/>
                    </a:ext>
                  </a:extLst>
                </a:gridCol>
              </a:tblGrid>
              <a:tr h="48353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p>
                  </a:txBody>
                  <a:tcPr marL="89316" marR="89316" marT="51232" marB="5123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37767215"/>
                  </a:ext>
                </a:extLst>
              </a:tr>
              <a:tr h="48353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dirty="0">
                          <a:ln>
                            <a:noFill/>
                          </a:ln>
                          <a:solidFill>
                            <a:srgbClr val="FFC000"/>
                          </a:solidFill>
                          <a:effectLst/>
                          <a:latin typeface="Arial" panose="020B0604020202020204" pitchFamily="34" charset="0"/>
                          <a:ea typeface="宋体" panose="02010600030101010101" pitchFamily="2" charset="-122"/>
                        </a:rPr>
                        <a:t>2</a:t>
                      </a:r>
                    </a:p>
                  </a:txBody>
                  <a:tcPr marL="89316" marR="89316" marT="51232" marB="5123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97575092"/>
                  </a:ext>
                </a:extLst>
              </a:tr>
              <a:tr h="49221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3</a:t>
                      </a:r>
                    </a:p>
                  </a:txBody>
                  <a:tcPr marL="89316" marR="89316" marT="51232" marB="5123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894168158"/>
                  </a:ext>
                </a:extLst>
              </a:tr>
              <a:tr h="48353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4</a:t>
                      </a:r>
                    </a:p>
                  </a:txBody>
                  <a:tcPr marL="89316" marR="89316" marT="51232" marB="5123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10716203"/>
                  </a:ext>
                </a:extLst>
              </a:tr>
              <a:tr h="48353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5</a:t>
                      </a:r>
                    </a:p>
                  </a:txBody>
                  <a:tcPr marL="89316" marR="89316" marT="51232" marB="5123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478438017"/>
                  </a:ext>
                </a:extLst>
              </a:tr>
              <a:tr h="48353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6</a:t>
                      </a:r>
                    </a:p>
                  </a:txBody>
                  <a:tcPr marL="89316" marR="89316" marT="51232" marB="51232"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307042192"/>
                  </a:ext>
                </a:extLst>
              </a:tr>
            </a:tbl>
          </a:graphicData>
        </a:graphic>
      </p:graphicFrame>
      <p:graphicFrame>
        <p:nvGraphicFramePr>
          <p:cNvPr id="610639" name="Group 335">
            <a:extLst>
              <a:ext uri="{FF2B5EF4-FFF2-40B4-BE49-F238E27FC236}">
                <a16:creationId xmlns:a16="http://schemas.microsoft.com/office/drawing/2014/main" id="{E71C08A2-6F2B-4EB6-A7A2-AE1C4DCB6FC4}"/>
              </a:ext>
            </a:extLst>
          </p:cNvPr>
          <p:cNvGraphicFramePr>
            <a:graphicFrameLocks noGrp="1"/>
          </p:cNvGraphicFramePr>
          <p:nvPr/>
        </p:nvGraphicFramePr>
        <p:xfrm>
          <a:off x="5257800" y="1433513"/>
          <a:ext cx="379413" cy="2900520"/>
        </p:xfrm>
        <a:graphic>
          <a:graphicData uri="http://schemas.openxmlformats.org/drawingml/2006/table">
            <a:tbl>
              <a:tblPr/>
              <a:tblGrid>
                <a:gridCol w="379413">
                  <a:extLst>
                    <a:ext uri="{9D8B030D-6E8A-4147-A177-3AD203B41FA5}">
                      <a16:colId xmlns:a16="http://schemas.microsoft.com/office/drawing/2014/main" val="1615628830"/>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6597976"/>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4945285"/>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3735429"/>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5812956"/>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7948617"/>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5605124"/>
                  </a:ext>
                </a:extLst>
              </a:tr>
            </a:tbl>
          </a:graphicData>
        </a:graphic>
      </p:graphicFrame>
      <p:graphicFrame>
        <p:nvGraphicFramePr>
          <p:cNvPr id="610641" name="Group 337">
            <a:extLst>
              <a:ext uri="{FF2B5EF4-FFF2-40B4-BE49-F238E27FC236}">
                <a16:creationId xmlns:a16="http://schemas.microsoft.com/office/drawing/2014/main" id="{0683410D-F08B-4A5F-A43F-0BD59C0D971D}"/>
              </a:ext>
            </a:extLst>
          </p:cNvPr>
          <p:cNvGraphicFramePr>
            <a:graphicFrameLocks noGrp="1"/>
          </p:cNvGraphicFramePr>
          <p:nvPr/>
        </p:nvGraphicFramePr>
        <p:xfrm>
          <a:off x="5780088" y="1433513"/>
          <a:ext cx="390525" cy="2900520"/>
        </p:xfrm>
        <a:graphic>
          <a:graphicData uri="http://schemas.openxmlformats.org/drawingml/2006/table">
            <a:tbl>
              <a:tblPr/>
              <a:tblGrid>
                <a:gridCol w="390525">
                  <a:extLst>
                    <a:ext uri="{9D8B030D-6E8A-4147-A177-3AD203B41FA5}">
                      <a16:colId xmlns:a16="http://schemas.microsoft.com/office/drawing/2014/main" val="4239453563"/>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9748730"/>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316262"/>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5436901"/>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2970140"/>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8026845"/>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3428605"/>
                  </a:ext>
                </a:extLst>
              </a:tr>
            </a:tbl>
          </a:graphicData>
        </a:graphic>
      </p:graphicFrame>
      <p:graphicFrame>
        <p:nvGraphicFramePr>
          <p:cNvPr id="610643" name="Group 339">
            <a:extLst>
              <a:ext uri="{FF2B5EF4-FFF2-40B4-BE49-F238E27FC236}">
                <a16:creationId xmlns:a16="http://schemas.microsoft.com/office/drawing/2014/main" id="{8B6C2103-8204-457B-AB52-2155659EC711}"/>
              </a:ext>
            </a:extLst>
          </p:cNvPr>
          <p:cNvGraphicFramePr>
            <a:graphicFrameLocks noGrp="1"/>
          </p:cNvGraphicFramePr>
          <p:nvPr/>
        </p:nvGraphicFramePr>
        <p:xfrm>
          <a:off x="6378575" y="1433513"/>
          <a:ext cx="390525" cy="2900520"/>
        </p:xfrm>
        <a:graphic>
          <a:graphicData uri="http://schemas.openxmlformats.org/drawingml/2006/table">
            <a:tbl>
              <a:tblPr/>
              <a:tblGrid>
                <a:gridCol w="390525">
                  <a:extLst>
                    <a:ext uri="{9D8B030D-6E8A-4147-A177-3AD203B41FA5}">
                      <a16:colId xmlns:a16="http://schemas.microsoft.com/office/drawing/2014/main" val="172745016"/>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2920241"/>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942651"/>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7985345"/>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0153383"/>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0545890"/>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9829762"/>
                  </a:ext>
                </a:extLst>
              </a:tr>
            </a:tbl>
          </a:graphicData>
        </a:graphic>
      </p:graphicFrame>
      <p:graphicFrame>
        <p:nvGraphicFramePr>
          <p:cNvPr id="610645" name="Group 341">
            <a:extLst>
              <a:ext uri="{FF2B5EF4-FFF2-40B4-BE49-F238E27FC236}">
                <a16:creationId xmlns:a16="http://schemas.microsoft.com/office/drawing/2014/main" id="{DF97D78D-59EB-4548-A48C-0E8EF5149AA9}"/>
              </a:ext>
            </a:extLst>
          </p:cNvPr>
          <p:cNvGraphicFramePr>
            <a:graphicFrameLocks noGrp="1"/>
          </p:cNvGraphicFramePr>
          <p:nvPr/>
        </p:nvGraphicFramePr>
        <p:xfrm>
          <a:off x="6999288" y="1423988"/>
          <a:ext cx="392112" cy="2900520"/>
        </p:xfrm>
        <a:graphic>
          <a:graphicData uri="http://schemas.openxmlformats.org/drawingml/2006/table">
            <a:tbl>
              <a:tblPr/>
              <a:tblGrid>
                <a:gridCol w="392112">
                  <a:extLst>
                    <a:ext uri="{9D8B030D-6E8A-4147-A177-3AD203B41FA5}">
                      <a16:colId xmlns:a16="http://schemas.microsoft.com/office/drawing/2014/main" val="3627594516"/>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3862847"/>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4471073"/>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7697438"/>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122738"/>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8798535"/>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468326"/>
                  </a:ext>
                </a:extLst>
              </a:tr>
            </a:tbl>
          </a:graphicData>
        </a:graphic>
      </p:graphicFrame>
      <p:graphicFrame>
        <p:nvGraphicFramePr>
          <p:cNvPr id="610647" name="Group 343">
            <a:extLst>
              <a:ext uri="{FF2B5EF4-FFF2-40B4-BE49-F238E27FC236}">
                <a16:creationId xmlns:a16="http://schemas.microsoft.com/office/drawing/2014/main" id="{BACC3299-DFDF-412A-9377-C7FF6BC8B6C8}"/>
              </a:ext>
            </a:extLst>
          </p:cNvPr>
          <p:cNvGraphicFramePr>
            <a:graphicFrameLocks noGrp="1"/>
          </p:cNvGraphicFramePr>
          <p:nvPr/>
        </p:nvGraphicFramePr>
        <p:xfrm>
          <a:off x="7608888" y="1433513"/>
          <a:ext cx="392112" cy="2900520"/>
        </p:xfrm>
        <a:graphic>
          <a:graphicData uri="http://schemas.openxmlformats.org/drawingml/2006/table">
            <a:tbl>
              <a:tblPr/>
              <a:tblGrid>
                <a:gridCol w="392112">
                  <a:extLst>
                    <a:ext uri="{9D8B030D-6E8A-4147-A177-3AD203B41FA5}">
                      <a16:colId xmlns:a16="http://schemas.microsoft.com/office/drawing/2014/main" val="868984446"/>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2557628"/>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5557593"/>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609773"/>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5652440"/>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6437888"/>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5870172"/>
                  </a:ext>
                </a:extLst>
              </a:tr>
            </a:tbl>
          </a:graphicData>
        </a:graphic>
      </p:graphicFrame>
      <p:graphicFrame>
        <p:nvGraphicFramePr>
          <p:cNvPr id="610649" name="Group 345">
            <a:extLst>
              <a:ext uri="{FF2B5EF4-FFF2-40B4-BE49-F238E27FC236}">
                <a16:creationId xmlns:a16="http://schemas.microsoft.com/office/drawing/2014/main" id="{57E68E1D-9E92-46E1-A1BB-822E52303EA3}"/>
              </a:ext>
            </a:extLst>
          </p:cNvPr>
          <p:cNvGraphicFramePr>
            <a:graphicFrameLocks noGrp="1"/>
          </p:cNvGraphicFramePr>
          <p:nvPr/>
        </p:nvGraphicFramePr>
        <p:xfrm>
          <a:off x="8218488" y="1423988"/>
          <a:ext cx="392112" cy="2900520"/>
        </p:xfrm>
        <a:graphic>
          <a:graphicData uri="http://schemas.openxmlformats.org/drawingml/2006/table">
            <a:tbl>
              <a:tblPr/>
              <a:tblGrid>
                <a:gridCol w="392112">
                  <a:extLst>
                    <a:ext uri="{9D8B030D-6E8A-4147-A177-3AD203B41FA5}">
                      <a16:colId xmlns:a16="http://schemas.microsoft.com/office/drawing/2014/main" val="2139804102"/>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0470516"/>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735499"/>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4615793"/>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8035628"/>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7061900"/>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2857703"/>
                  </a:ext>
                </a:extLst>
              </a:tr>
            </a:tbl>
          </a:graphicData>
        </a:graphic>
      </p:graphicFrame>
      <p:sp>
        <p:nvSpPr>
          <p:cNvPr id="610521" name="Rectangle 217">
            <a:extLst>
              <a:ext uri="{FF2B5EF4-FFF2-40B4-BE49-F238E27FC236}">
                <a16:creationId xmlns:a16="http://schemas.microsoft.com/office/drawing/2014/main" id="{60223966-9C8A-44DB-A48F-7E8786634D07}"/>
              </a:ext>
            </a:extLst>
          </p:cNvPr>
          <p:cNvSpPr>
            <a:spLocks noChangeArrowheads="1"/>
          </p:cNvSpPr>
          <p:nvPr/>
        </p:nvSpPr>
        <p:spPr bwMode="auto">
          <a:xfrm>
            <a:off x="5334000" y="4714875"/>
            <a:ext cx="1752600" cy="519113"/>
          </a:xfrm>
          <a:prstGeom prst="rect">
            <a:avLst/>
          </a:prstGeom>
          <a:noFill/>
          <a:ln w="38100">
            <a:noFill/>
            <a:miter lim="800000"/>
            <a:headEnd/>
            <a:tailEnd/>
          </a:ln>
          <a:effectLst/>
        </p:spPr>
        <p:txBody>
          <a:bodyPr>
            <a:spAutoFit/>
          </a:bodyPr>
          <a:lstStyle/>
          <a:p>
            <a:pPr eaLnBrk="1" hangingPunct="1">
              <a:defRPr/>
            </a:pPr>
            <a:r>
              <a:rPr lang="en-US" altLang="zh-CN" sz="2800" b="1">
                <a:solidFill>
                  <a:schemeClr val="tx2"/>
                </a:solidFill>
                <a:effectLst>
                  <a:outerShdw blurRad="38100" dist="38100" dir="2700000" algn="tl">
                    <a:srgbClr val="C0C0C0"/>
                  </a:outerShdw>
                </a:effectLst>
                <a:latin typeface="黑体" pitchFamily="2" charset="-122"/>
                <a:ea typeface="黑体" pitchFamily="2" charset="-122"/>
              </a:rPr>
              <a:t>DFS </a:t>
            </a:r>
            <a:r>
              <a:rPr lang="zh-CN" altLang="en-US" sz="2800" b="1">
                <a:solidFill>
                  <a:schemeClr val="tx2"/>
                </a:solidFill>
                <a:effectLst>
                  <a:outerShdw blurRad="38100" dist="38100" dir="2700000" algn="tl">
                    <a:srgbClr val="C0C0C0"/>
                  </a:outerShdw>
                </a:effectLst>
                <a:latin typeface="黑体" pitchFamily="2" charset="-122"/>
                <a:ea typeface="黑体" pitchFamily="2" charset="-122"/>
              </a:rPr>
              <a:t>结果</a:t>
            </a:r>
          </a:p>
        </p:txBody>
      </p:sp>
      <p:sp>
        <p:nvSpPr>
          <p:cNvPr id="610522" name="Text Box 218">
            <a:extLst>
              <a:ext uri="{FF2B5EF4-FFF2-40B4-BE49-F238E27FC236}">
                <a16:creationId xmlns:a16="http://schemas.microsoft.com/office/drawing/2014/main" id="{B16154A1-757C-4D6F-9BA6-37C592FA5C44}"/>
              </a:ext>
            </a:extLst>
          </p:cNvPr>
          <p:cNvSpPr txBox="1">
            <a:spLocks noChangeArrowheads="1"/>
          </p:cNvSpPr>
          <p:nvPr/>
        </p:nvSpPr>
        <p:spPr bwMode="auto">
          <a:xfrm>
            <a:off x="285750" y="2000250"/>
            <a:ext cx="533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黑体" panose="02010609060101010101" pitchFamily="49" charset="-122"/>
                <a:ea typeface="黑体" panose="02010609060101010101" pitchFamily="49" charset="-122"/>
              </a:rPr>
              <a:t>邻接矩阵</a:t>
            </a:r>
          </a:p>
          <a:p>
            <a:pPr algn="ctr" eaLnBrk="1" hangingPunct="1">
              <a:spcBef>
                <a:spcPct val="0"/>
              </a:spcBef>
              <a:buClrTx/>
              <a:buSzTx/>
              <a:buFontTx/>
              <a:buNone/>
            </a:pPr>
            <a:r>
              <a:rPr lang="en-US" altLang="zh-CN" sz="2400" b="1">
                <a:latin typeface="黑体" panose="02010609060101010101" pitchFamily="49" charset="-122"/>
                <a:ea typeface="黑体" panose="02010609060101010101" pitchFamily="49" charset="-122"/>
              </a:rPr>
              <a:t>A</a:t>
            </a:r>
          </a:p>
        </p:txBody>
      </p:sp>
      <p:sp>
        <p:nvSpPr>
          <p:cNvPr id="610523" name="Text Box 219">
            <a:extLst>
              <a:ext uri="{FF2B5EF4-FFF2-40B4-BE49-F238E27FC236}">
                <a16:creationId xmlns:a16="http://schemas.microsoft.com/office/drawing/2014/main" id="{EEEC0C90-095C-47AC-B70F-33D75F5B9518}"/>
              </a:ext>
            </a:extLst>
          </p:cNvPr>
          <p:cNvSpPr txBox="1">
            <a:spLocks noChangeArrowheads="1"/>
          </p:cNvSpPr>
          <p:nvPr/>
        </p:nvSpPr>
        <p:spPr bwMode="auto">
          <a:xfrm>
            <a:off x="5214938" y="1071563"/>
            <a:ext cx="3430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latin typeface="黑体" panose="02010609060101010101" pitchFamily="49" charset="-122"/>
                <a:ea typeface="黑体" panose="02010609060101010101" pitchFamily="49" charset="-122"/>
              </a:rPr>
              <a:t>辅助数组 </a:t>
            </a:r>
            <a:r>
              <a:rPr lang="en-US" altLang="zh-CN" sz="2000">
                <a:latin typeface="黑体" panose="02010609060101010101" pitchFamily="49" charset="-122"/>
                <a:ea typeface="黑体" panose="02010609060101010101" pitchFamily="49" charset="-122"/>
              </a:rPr>
              <a:t>visited [n]</a:t>
            </a:r>
          </a:p>
        </p:txBody>
      </p:sp>
      <p:sp>
        <p:nvSpPr>
          <p:cNvPr id="610524" name="AutoShape 220">
            <a:extLst>
              <a:ext uri="{FF2B5EF4-FFF2-40B4-BE49-F238E27FC236}">
                <a16:creationId xmlns:a16="http://schemas.microsoft.com/office/drawing/2014/main" id="{4265ECF5-2757-45EA-A442-20EDA3C7B083}"/>
              </a:ext>
            </a:extLst>
          </p:cNvPr>
          <p:cNvSpPr>
            <a:spLocks noChangeArrowheads="1"/>
          </p:cNvSpPr>
          <p:nvPr/>
        </p:nvSpPr>
        <p:spPr bwMode="auto">
          <a:xfrm>
            <a:off x="0" y="4413250"/>
            <a:ext cx="990600" cy="460375"/>
          </a:xfrm>
          <a:prstGeom prst="wedgeEllipseCallout">
            <a:avLst>
              <a:gd name="adj1" fmla="val 16667"/>
              <a:gd name="adj2" fmla="val 163542"/>
            </a:avLst>
          </a:prstGeom>
          <a:solidFill>
            <a:srgbClr val="00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tx2"/>
                </a:solidFill>
                <a:latin typeface="黑体" panose="02010609060101010101" pitchFamily="49" charset="-122"/>
                <a:ea typeface="黑体" panose="02010609060101010101" pitchFamily="49" charset="-122"/>
              </a:rPr>
              <a:t>起点</a:t>
            </a:r>
          </a:p>
        </p:txBody>
      </p:sp>
      <p:sp>
        <p:nvSpPr>
          <p:cNvPr id="610525" name="Rectangle 221">
            <a:extLst>
              <a:ext uri="{FF2B5EF4-FFF2-40B4-BE49-F238E27FC236}">
                <a16:creationId xmlns:a16="http://schemas.microsoft.com/office/drawing/2014/main" id="{8A7F1431-62DF-4B1F-984B-E0186DDF93D6}"/>
              </a:ext>
            </a:extLst>
          </p:cNvPr>
          <p:cNvSpPr>
            <a:spLocks noChangeArrowheads="1"/>
          </p:cNvSpPr>
          <p:nvPr/>
        </p:nvSpPr>
        <p:spPr bwMode="auto">
          <a:xfrm>
            <a:off x="5500688" y="571500"/>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chemeClr val="tx2"/>
                </a:solidFill>
                <a:latin typeface="黑体" panose="02010609060101010101" pitchFamily="49" charset="-122"/>
                <a:ea typeface="黑体" panose="02010609060101010101" pitchFamily="49" charset="-122"/>
              </a:rPr>
              <a:t>——</a:t>
            </a:r>
            <a:r>
              <a:rPr lang="zh-CN" altLang="en-US" sz="2000" b="1">
                <a:solidFill>
                  <a:schemeClr val="tx2"/>
                </a:solidFill>
                <a:latin typeface="黑体" panose="02010609060101010101" pitchFamily="49" charset="-122"/>
                <a:ea typeface="黑体" panose="02010609060101010101" pitchFamily="49" charset="-122"/>
              </a:rPr>
              <a:t>开辅助数组</a:t>
            </a:r>
            <a:r>
              <a:rPr lang="en-US" altLang="zh-CN" sz="2000" b="1" i="1">
                <a:solidFill>
                  <a:schemeClr val="tx2"/>
                </a:solidFill>
                <a:latin typeface="黑体" panose="02010609060101010101" pitchFamily="49" charset="-122"/>
                <a:ea typeface="黑体" panose="02010609060101010101" pitchFamily="49" charset="-122"/>
              </a:rPr>
              <a:t>visited</a:t>
            </a:r>
            <a:r>
              <a:rPr lang="en-US" altLang="zh-CN" sz="2000" b="1">
                <a:solidFill>
                  <a:schemeClr val="tx2"/>
                </a:solidFill>
                <a:latin typeface="黑体" panose="02010609060101010101" pitchFamily="49" charset="-122"/>
                <a:ea typeface="黑体" panose="02010609060101010101" pitchFamily="49" charset="-122"/>
              </a:rPr>
              <a:t> [n]</a:t>
            </a:r>
            <a:endParaRPr lang="zh-CN" altLang="en-US" sz="2000" b="1">
              <a:solidFill>
                <a:schemeClr val="tx2"/>
              </a:solidFill>
              <a:latin typeface="黑体" panose="02010609060101010101" pitchFamily="49" charset="-122"/>
              <a:ea typeface="黑体" panose="02010609060101010101" pitchFamily="49" charset="-122"/>
            </a:endParaRPr>
          </a:p>
        </p:txBody>
      </p:sp>
      <p:sp>
        <p:nvSpPr>
          <p:cNvPr id="610526" name="Rectangle 222">
            <a:extLst>
              <a:ext uri="{FF2B5EF4-FFF2-40B4-BE49-F238E27FC236}">
                <a16:creationId xmlns:a16="http://schemas.microsoft.com/office/drawing/2014/main" id="{4365F736-C356-4C78-9F4F-914EF7DEDBA0}"/>
              </a:ext>
            </a:extLst>
          </p:cNvPr>
          <p:cNvSpPr>
            <a:spLocks noChangeArrowheads="1"/>
          </p:cNvSpPr>
          <p:nvPr/>
        </p:nvSpPr>
        <p:spPr bwMode="auto">
          <a:xfrm>
            <a:off x="285750" y="1143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例：</a:t>
            </a:r>
          </a:p>
        </p:txBody>
      </p:sp>
      <p:graphicFrame>
        <p:nvGraphicFramePr>
          <p:cNvPr id="610651" name="Group 347">
            <a:extLst>
              <a:ext uri="{FF2B5EF4-FFF2-40B4-BE49-F238E27FC236}">
                <a16:creationId xmlns:a16="http://schemas.microsoft.com/office/drawing/2014/main" id="{5AAED2DF-89E9-42CB-A7AC-D2685D6BF8ED}"/>
              </a:ext>
            </a:extLst>
          </p:cNvPr>
          <p:cNvGraphicFramePr>
            <a:graphicFrameLocks noGrp="1"/>
          </p:cNvGraphicFramePr>
          <p:nvPr/>
        </p:nvGraphicFramePr>
        <p:xfrm>
          <a:off x="838200" y="966788"/>
          <a:ext cx="2819400" cy="3384549"/>
        </p:xfrm>
        <a:graphic>
          <a:graphicData uri="http://schemas.openxmlformats.org/drawingml/2006/table">
            <a:tbl>
              <a:tblPr/>
              <a:tblGrid>
                <a:gridCol w="433388">
                  <a:extLst>
                    <a:ext uri="{9D8B030D-6E8A-4147-A177-3AD203B41FA5}">
                      <a16:colId xmlns:a16="http://schemas.microsoft.com/office/drawing/2014/main" val="2586618194"/>
                    </a:ext>
                  </a:extLst>
                </a:gridCol>
                <a:gridCol w="373062">
                  <a:extLst>
                    <a:ext uri="{9D8B030D-6E8A-4147-A177-3AD203B41FA5}">
                      <a16:colId xmlns:a16="http://schemas.microsoft.com/office/drawing/2014/main" val="2300730625"/>
                    </a:ext>
                  </a:extLst>
                </a:gridCol>
                <a:gridCol w="403225">
                  <a:extLst>
                    <a:ext uri="{9D8B030D-6E8A-4147-A177-3AD203B41FA5}">
                      <a16:colId xmlns:a16="http://schemas.microsoft.com/office/drawing/2014/main" val="138753185"/>
                    </a:ext>
                  </a:extLst>
                </a:gridCol>
                <a:gridCol w="401638">
                  <a:extLst>
                    <a:ext uri="{9D8B030D-6E8A-4147-A177-3AD203B41FA5}">
                      <a16:colId xmlns:a16="http://schemas.microsoft.com/office/drawing/2014/main" val="3529599731"/>
                    </a:ext>
                  </a:extLst>
                </a:gridCol>
                <a:gridCol w="368300">
                  <a:extLst>
                    <a:ext uri="{9D8B030D-6E8A-4147-A177-3AD203B41FA5}">
                      <a16:colId xmlns:a16="http://schemas.microsoft.com/office/drawing/2014/main" val="3414515324"/>
                    </a:ext>
                  </a:extLst>
                </a:gridCol>
                <a:gridCol w="436562">
                  <a:extLst>
                    <a:ext uri="{9D8B030D-6E8A-4147-A177-3AD203B41FA5}">
                      <a16:colId xmlns:a16="http://schemas.microsoft.com/office/drawing/2014/main" val="2136824038"/>
                    </a:ext>
                  </a:extLst>
                </a:gridCol>
                <a:gridCol w="403225">
                  <a:extLst>
                    <a:ext uri="{9D8B030D-6E8A-4147-A177-3AD203B41FA5}">
                      <a16:colId xmlns:a16="http://schemas.microsoft.com/office/drawing/2014/main" val="719507273"/>
                    </a:ext>
                  </a:extLst>
                </a:gridCol>
              </a:tblGrid>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endParaRPr>
                    </a:p>
                  </a:txBody>
                  <a:tcPr marL="89316" marR="89316" marT="51229" marB="51229" horzOverflow="overflow">
                    <a:lnL>
                      <a:noFill/>
                    </a:lnL>
                    <a:lnR>
                      <a:noFill/>
                    </a:lnR>
                    <a:lnT>
                      <a:noFill/>
                    </a:lnT>
                    <a:lnB>
                      <a:noFill/>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2</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3</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4</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5</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6</a:t>
                      </a:r>
                    </a:p>
                  </a:txBody>
                  <a:tcPr marL="89316" marR="89316" marT="51229" marB="5122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18901757"/>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47099501"/>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2</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93252405"/>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3</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3997070"/>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4</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89968452"/>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5</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18370605"/>
                  </a:ext>
                </a:extLst>
              </a:tr>
              <a:tr h="483507">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6</a:t>
                      </a:r>
                    </a:p>
                  </a:txBody>
                  <a:tcPr marL="89316" marR="89316" marT="51229" marB="5122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1"/>
                          </a:solidFill>
                          <a:effectLst/>
                          <a:latin typeface="Arial" panose="020B0604020202020204" pitchFamily="34" charset="0"/>
                          <a:ea typeface="宋体" panose="02010600030101010101" pitchFamily="2" charset="-122"/>
                        </a:rPr>
                        <a:t>1</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29" marB="512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00677836"/>
                  </a:ext>
                </a:extLst>
              </a:tr>
            </a:tbl>
          </a:graphicData>
        </a:graphic>
      </p:graphicFrame>
      <p:sp>
        <p:nvSpPr>
          <p:cNvPr id="610607" name="Oval 303">
            <a:extLst>
              <a:ext uri="{FF2B5EF4-FFF2-40B4-BE49-F238E27FC236}">
                <a16:creationId xmlns:a16="http://schemas.microsoft.com/office/drawing/2014/main" id="{B9FC9065-03A7-4C86-BE61-3BA5AB4E4D1F}"/>
              </a:ext>
            </a:extLst>
          </p:cNvPr>
          <p:cNvSpPr>
            <a:spLocks noChangeArrowheads="1"/>
          </p:cNvSpPr>
          <p:nvPr/>
        </p:nvSpPr>
        <p:spPr bwMode="auto">
          <a:xfrm>
            <a:off x="838200" y="1957388"/>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08" name="Oval 304">
            <a:extLst>
              <a:ext uri="{FF2B5EF4-FFF2-40B4-BE49-F238E27FC236}">
                <a16:creationId xmlns:a16="http://schemas.microsoft.com/office/drawing/2014/main" id="{D62AEBD9-4184-4113-A21E-D5D745FB72FB}"/>
              </a:ext>
            </a:extLst>
          </p:cNvPr>
          <p:cNvSpPr>
            <a:spLocks noChangeArrowheads="1"/>
          </p:cNvSpPr>
          <p:nvPr/>
        </p:nvSpPr>
        <p:spPr bwMode="auto">
          <a:xfrm>
            <a:off x="1295400" y="1957388"/>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09" name="Oval 305">
            <a:extLst>
              <a:ext uri="{FF2B5EF4-FFF2-40B4-BE49-F238E27FC236}">
                <a16:creationId xmlns:a16="http://schemas.microsoft.com/office/drawing/2014/main" id="{5D89CB5E-50D4-4E88-892D-BF4A26D7051D}"/>
              </a:ext>
            </a:extLst>
          </p:cNvPr>
          <p:cNvSpPr>
            <a:spLocks noChangeArrowheads="1"/>
          </p:cNvSpPr>
          <p:nvPr/>
        </p:nvSpPr>
        <p:spPr bwMode="auto">
          <a:xfrm>
            <a:off x="838200" y="1957388"/>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0" name="Oval 306">
            <a:extLst>
              <a:ext uri="{FF2B5EF4-FFF2-40B4-BE49-F238E27FC236}">
                <a16:creationId xmlns:a16="http://schemas.microsoft.com/office/drawing/2014/main" id="{932CEEAA-2459-4934-A4E0-56745AEA3A79}"/>
              </a:ext>
            </a:extLst>
          </p:cNvPr>
          <p:cNvSpPr>
            <a:spLocks noChangeArrowheads="1"/>
          </p:cNvSpPr>
          <p:nvPr/>
        </p:nvSpPr>
        <p:spPr bwMode="auto">
          <a:xfrm>
            <a:off x="1295400" y="1957388"/>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1" name="Oval 307">
            <a:extLst>
              <a:ext uri="{FF2B5EF4-FFF2-40B4-BE49-F238E27FC236}">
                <a16:creationId xmlns:a16="http://schemas.microsoft.com/office/drawing/2014/main" id="{B3F27C9C-3CDD-4181-872C-CA0D3AEC4E89}"/>
              </a:ext>
            </a:extLst>
          </p:cNvPr>
          <p:cNvSpPr>
            <a:spLocks noChangeArrowheads="1"/>
          </p:cNvSpPr>
          <p:nvPr/>
        </p:nvSpPr>
        <p:spPr bwMode="auto">
          <a:xfrm>
            <a:off x="2819400" y="2414588"/>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2" name="Oval 308">
            <a:extLst>
              <a:ext uri="{FF2B5EF4-FFF2-40B4-BE49-F238E27FC236}">
                <a16:creationId xmlns:a16="http://schemas.microsoft.com/office/drawing/2014/main" id="{FC1AFA7F-6075-48B1-A82D-F02BC76F1927}"/>
              </a:ext>
            </a:extLst>
          </p:cNvPr>
          <p:cNvSpPr>
            <a:spLocks noChangeArrowheads="1"/>
          </p:cNvSpPr>
          <p:nvPr/>
        </p:nvSpPr>
        <p:spPr bwMode="auto">
          <a:xfrm>
            <a:off x="2057400" y="1500188"/>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3" name="Oval 309">
            <a:extLst>
              <a:ext uri="{FF2B5EF4-FFF2-40B4-BE49-F238E27FC236}">
                <a16:creationId xmlns:a16="http://schemas.microsoft.com/office/drawing/2014/main" id="{97797678-663E-49F9-BD5A-96BBF807AB52}"/>
              </a:ext>
            </a:extLst>
          </p:cNvPr>
          <p:cNvSpPr>
            <a:spLocks noChangeArrowheads="1"/>
          </p:cNvSpPr>
          <p:nvPr/>
        </p:nvSpPr>
        <p:spPr bwMode="auto">
          <a:xfrm>
            <a:off x="2057400" y="1500188"/>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4" name="Oval 310">
            <a:extLst>
              <a:ext uri="{FF2B5EF4-FFF2-40B4-BE49-F238E27FC236}">
                <a16:creationId xmlns:a16="http://schemas.microsoft.com/office/drawing/2014/main" id="{9AA63859-1B1A-408E-B328-EE693DB45352}"/>
              </a:ext>
            </a:extLst>
          </p:cNvPr>
          <p:cNvSpPr>
            <a:spLocks noChangeArrowheads="1"/>
          </p:cNvSpPr>
          <p:nvPr/>
        </p:nvSpPr>
        <p:spPr bwMode="auto">
          <a:xfrm>
            <a:off x="3276600" y="2871788"/>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5" name="Oval 311">
            <a:extLst>
              <a:ext uri="{FF2B5EF4-FFF2-40B4-BE49-F238E27FC236}">
                <a16:creationId xmlns:a16="http://schemas.microsoft.com/office/drawing/2014/main" id="{546C5F31-A201-4C78-8CFB-06D8B6AF7955}"/>
              </a:ext>
            </a:extLst>
          </p:cNvPr>
          <p:cNvSpPr>
            <a:spLocks noChangeArrowheads="1"/>
          </p:cNvSpPr>
          <p:nvPr/>
        </p:nvSpPr>
        <p:spPr bwMode="auto">
          <a:xfrm>
            <a:off x="2819400" y="2414588"/>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6" name="Oval 312">
            <a:extLst>
              <a:ext uri="{FF2B5EF4-FFF2-40B4-BE49-F238E27FC236}">
                <a16:creationId xmlns:a16="http://schemas.microsoft.com/office/drawing/2014/main" id="{AD267830-8637-43EA-BA3F-C88C4D0493EA}"/>
              </a:ext>
            </a:extLst>
          </p:cNvPr>
          <p:cNvSpPr>
            <a:spLocks noChangeArrowheads="1"/>
          </p:cNvSpPr>
          <p:nvPr/>
        </p:nvSpPr>
        <p:spPr bwMode="auto">
          <a:xfrm>
            <a:off x="2438400" y="1500188"/>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7" name="Oval 313">
            <a:extLst>
              <a:ext uri="{FF2B5EF4-FFF2-40B4-BE49-F238E27FC236}">
                <a16:creationId xmlns:a16="http://schemas.microsoft.com/office/drawing/2014/main" id="{9A0EF650-03AE-4576-B933-995B54C743A5}"/>
              </a:ext>
            </a:extLst>
          </p:cNvPr>
          <p:cNvSpPr>
            <a:spLocks noChangeArrowheads="1"/>
          </p:cNvSpPr>
          <p:nvPr/>
        </p:nvSpPr>
        <p:spPr bwMode="auto">
          <a:xfrm>
            <a:off x="2438400" y="1500188"/>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0618" name="Text Box 314">
            <a:extLst>
              <a:ext uri="{FF2B5EF4-FFF2-40B4-BE49-F238E27FC236}">
                <a16:creationId xmlns:a16="http://schemas.microsoft.com/office/drawing/2014/main" id="{000A2888-66B2-46C5-A56F-3B7F92AE8ED9}"/>
              </a:ext>
            </a:extLst>
          </p:cNvPr>
          <p:cNvSpPr txBox="1">
            <a:spLocks noChangeArrowheads="1"/>
          </p:cNvSpPr>
          <p:nvPr/>
        </p:nvSpPr>
        <p:spPr bwMode="auto">
          <a:xfrm>
            <a:off x="5025495" y="5182613"/>
            <a:ext cx="609600" cy="579438"/>
          </a:xfrm>
          <a:prstGeom prst="rect">
            <a:avLst/>
          </a:prstGeom>
          <a:noFill/>
          <a:ln w="38100">
            <a:noFill/>
            <a:miter lim="800000"/>
            <a:headEnd/>
            <a:tailEnd/>
          </a:ln>
          <a:effectLst/>
        </p:spPr>
        <p:txBody>
          <a:bodyPr>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2</a:t>
            </a:r>
          </a:p>
        </p:txBody>
      </p:sp>
      <p:sp>
        <p:nvSpPr>
          <p:cNvPr id="610619" name="Rectangle 315">
            <a:extLst>
              <a:ext uri="{FF2B5EF4-FFF2-40B4-BE49-F238E27FC236}">
                <a16:creationId xmlns:a16="http://schemas.microsoft.com/office/drawing/2014/main" id="{0E1B9ECD-75FE-4BF5-B375-7B847FA0E7EF}"/>
              </a:ext>
            </a:extLst>
          </p:cNvPr>
          <p:cNvSpPr>
            <a:spLocks noChangeArrowheads="1"/>
          </p:cNvSpPr>
          <p:nvPr/>
        </p:nvSpPr>
        <p:spPr bwMode="auto">
          <a:xfrm>
            <a:off x="5280489" y="5206999"/>
            <a:ext cx="592138" cy="579438"/>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a:t>
            </a:r>
          </a:p>
        </p:txBody>
      </p:sp>
      <p:sp>
        <p:nvSpPr>
          <p:cNvPr id="610620" name="Rectangle 316">
            <a:extLst>
              <a:ext uri="{FF2B5EF4-FFF2-40B4-BE49-F238E27FC236}">
                <a16:creationId xmlns:a16="http://schemas.microsoft.com/office/drawing/2014/main" id="{E5E8DB6D-F98A-4FCE-83F7-ECF4ACEDFB34}"/>
              </a:ext>
            </a:extLst>
          </p:cNvPr>
          <p:cNvSpPr>
            <a:spLocks noChangeArrowheads="1"/>
          </p:cNvSpPr>
          <p:nvPr/>
        </p:nvSpPr>
        <p:spPr bwMode="auto">
          <a:xfrm>
            <a:off x="5888941" y="5206999"/>
            <a:ext cx="592137" cy="579438"/>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a:t>
            </a:r>
          </a:p>
        </p:txBody>
      </p:sp>
      <p:sp>
        <p:nvSpPr>
          <p:cNvPr id="610621" name="Rectangle 317">
            <a:extLst>
              <a:ext uri="{FF2B5EF4-FFF2-40B4-BE49-F238E27FC236}">
                <a16:creationId xmlns:a16="http://schemas.microsoft.com/office/drawing/2014/main" id="{D5F1A20C-E235-4B38-8999-2CA9DA1E1F06}"/>
              </a:ext>
            </a:extLst>
          </p:cNvPr>
          <p:cNvSpPr>
            <a:spLocks noChangeArrowheads="1"/>
          </p:cNvSpPr>
          <p:nvPr/>
        </p:nvSpPr>
        <p:spPr bwMode="auto">
          <a:xfrm>
            <a:off x="6545790" y="5187950"/>
            <a:ext cx="592138" cy="579438"/>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a:t>
            </a:r>
          </a:p>
        </p:txBody>
      </p:sp>
      <p:sp>
        <p:nvSpPr>
          <p:cNvPr id="610622" name="Rectangle 318">
            <a:extLst>
              <a:ext uri="{FF2B5EF4-FFF2-40B4-BE49-F238E27FC236}">
                <a16:creationId xmlns:a16="http://schemas.microsoft.com/office/drawing/2014/main" id="{42A22A7C-E80A-4D74-8305-D8F0926C272D}"/>
              </a:ext>
            </a:extLst>
          </p:cNvPr>
          <p:cNvSpPr>
            <a:spLocks noChangeArrowheads="1"/>
          </p:cNvSpPr>
          <p:nvPr/>
        </p:nvSpPr>
        <p:spPr bwMode="auto">
          <a:xfrm>
            <a:off x="7215121" y="5187950"/>
            <a:ext cx="592138" cy="579438"/>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a:t>
            </a:r>
          </a:p>
        </p:txBody>
      </p:sp>
      <p:sp>
        <p:nvSpPr>
          <p:cNvPr id="610623" name="Rectangle 319">
            <a:extLst>
              <a:ext uri="{FF2B5EF4-FFF2-40B4-BE49-F238E27FC236}">
                <a16:creationId xmlns:a16="http://schemas.microsoft.com/office/drawing/2014/main" id="{FE60F4DC-0870-4A7E-B694-D4F80A19C724}"/>
              </a:ext>
            </a:extLst>
          </p:cNvPr>
          <p:cNvSpPr>
            <a:spLocks noChangeArrowheads="1"/>
          </p:cNvSpPr>
          <p:nvPr/>
        </p:nvSpPr>
        <p:spPr bwMode="auto">
          <a:xfrm>
            <a:off x="7905750" y="5157788"/>
            <a:ext cx="592138" cy="579437"/>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黑体" pitchFamily="2" charset="-122"/>
                <a:ea typeface="黑体" pitchFamily="2" charset="-122"/>
              </a:rPr>
              <a:t>→</a:t>
            </a:r>
          </a:p>
        </p:txBody>
      </p:sp>
      <p:sp>
        <p:nvSpPr>
          <p:cNvPr id="610624" name="Rectangle 320">
            <a:extLst>
              <a:ext uri="{FF2B5EF4-FFF2-40B4-BE49-F238E27FC236}">
                <a16:creationId xmlns:a16="http://schemas.microsoft.com/office/drawing/2014/main" id="{C5C96C66-3FA6-4DFD-9659-D36FCAB044D0}"/>
              </a:ext>
            </a:extLst>
          </p:cNvPr>
          <p:cNvSpPr>
            <a:spLocks noChangeArrowheads="1"/>
          </p:cNvSpPr>
          <p:nvPr/>
        </p:nvSpPr>
        <p:spPr bwMode="auto">
          <a:xfrm>
            <a:off x="5684527" y="5201662"/>
            <a:ext cx="391454" cy="584775"/>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1</a:t>
            </a:r>
          </a:p>
        </p:txBody>
      </p:sp>
      <p:sp>
        <p:nvSpPr>
          <p:cNvPr id="610625" name="Rectangle 321">
            <a:extLst>
              <a:ext uri="{FF2B5EF4-FFF2-40B4-BE49-F238E27FC236}">
                <a16:creationId xmlns:a16="http://schemas.microsoft.com/office/drawing/2014/main" id="{B07D701D-C8F7-4E3B-9078-8BD442941DFD}"/>
              </a:ext>
            </a:extLst>
          </p:cNvPr>
          <p:cNvSpPr>
            <a:spLocks noChangeArrowheads="1"/>
          </p:cNvSpPr>
          <p:nvPr/>
        </p:nvSpPr>
        <p:spPr bwMode="auto">
          <a:xfrm>
            <a:off x="6314311" y="5201662"/>
            <a:ext cx="391454" cy="584775"/>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3</a:t>
            </a:r>
          </a:p>
        </p:txBody>
      </p:sp>
      <p:sp>
        <p:nvSpPr>
          <p:cNvPr id="610626" name="Rectangle 322">
            <a:extLst>
              <a:ext uri="{FF2B5EF4-FFF2-40B4-BE49-F238E27FC236}">
                <a16:creationId xmlns:a16="http://schemas.microsoft.com/office/drawing/2014/main" id="{8861CFB7-9A37-4C62-BCB3-C2CBF4A2E285}"/>
              </a:ext>
            </a:extLst>
          </p:cNvPr>
          <p:cNvSpPr>
            <a:spLocks noChangeArrowheads="1"/>
          </p:cNvSpPr>
          <p:nvPr/>
        </p:nvSpPr>
        <p:spPr bwMode="auto">
          <a:xfrm>
            <a:off x="6963237" y="5182613"/>
            <a:ext cx="391454" cy="584775"/>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5</a:t>
            </a:r>
          </a:p>
        </p:txBody>
      </p:sp>
      <p:sp>
        <p:nvSpPr>
          <p:cNvPr id="610627" name="Rectangle 323">
            <a:extLst>
              <a:ext uri="{FF2B5EF4-FFF2-40B4-BE49-F238E27FC236}">
                <a16:creationId xmlns:a16="http://schemas.microsoft.com/office/drawing/2014/main" id="{59E26CE1-8AFD-453F-94D3-B3347C670843}"/>
              </a:ext>
            </a:extLst>
          </p:cNvPr>
          <p:cNvSpPr>
            <a:spLocks noChangeArrowheads="1"/>
          </p:cNvSpPr>
          <p:nvPr/>
        </p:nvSpPr>
        <p:spPr bwMode="auto">
          <a:xfrm>
            <a:off x="7652873" y="5157788"/>
            <a:ext cx="391454" cy="584775"/>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rgbClr val="008000"/>
                </a:solidFill>
                <a:effectLst>
                  <a:outerShdw blurRad="38100" dist="38100" dir="2700000" algn="tl">
                    <a:srgbClr val="C0C0C0"/>
                  </a:outerShdw>
                </a:effectLst>
                <a:latin typeface="黑体" pitchFamily="2" charset="-122"/>
                <a:ea typeface="黑体" pitchFamily="2" charset="-122"/>
              </a:rPr>
              <a:t>4</a:t>
            </a:r>
          </a:p>
        </p:txBody>
      </p:sp>
      <p:sp>
        <p:nvSpPr>
          <p:cNvPr id="610628" name="Rectangle 324">
            <a:extLst>
              <a:ext uri="{FF2B5EF4-FFF2-40B4-BE49-F238E27FC236}">
                <a16:creationId xmlns:a16="http://schemas.microsoft.com/office/drawing/2014/main" id="{E503DAB7-555A-411D-95C2-E458C713098F}"/>
              </a:ext>
            </a:extLst>
          </p:cNvPr>
          <p:cNvSpPr>
            <a:spLocks noChangeArrowheads="1"/>
          </p:cNvSpPr>
          <p:nvPr/>
        </p:nvSpPr>
        <p:spPr bwMode="auto">
          <a:xfrm>
            <a:off x="8305800" y="5157788"/>
            <a:ext cx="391454" cy="584775"/>
          </a:xfrm>
          <a:prstGeom prst="rect">
            <a:avLst/>
          </a:prstGeom>
          <a:noFill/>
          <a:ln w="9525">
            <a:noFill/>
            <a:miter lim="800000"/>
            <a:headEnd/>
            <a:tailEnd/>
          </a:ln>
          <a:effectLst/>
        </p:spPr>
        <p:txBody>
          <a:bodyPr wrap="none">
            <a:spAutoFit/>
          </a:bodyPr>
          <a:lstStyle/>
          <a:p>
            <a:pPr eaLnBrk="1" hangingPunct="1">
              <a:defRPr/>
            </a:pPr>
            <a:r>
              <a:rPr lang="en-US" altLang="zh-CN" sz="3200" b="1" dirty="0">
                <a:solidFill>
                  <a:schemeClr val="tx2"/>
                </a:solidFill>
                <a:effectLst>
                  <a:outerShdw blurRad="38100" dist="38100" dir="2700000" algn="tl">
                    <a:srgbClr val="C0C0C0"/>
                  </a:outerShdw>
                </a:effectLst>
                <a:latin typeface="黑体" pitchFamily="2" charset="-122"/>
                <a:ea typeface="黑体" pitchFamily="2" charset="-122"/>
              </a:rPr>
              <a:t>6</a:t>
            </a:r>
          </a:p>
        </p:txBody>
      </p:sp>
      <p:sp>
        <p:nvSpPr>
          <p:cNvPr id="610629" name="Freeform 325">
            <a:extLst>
              <a:ext uri="{FF2B5EF4-FFF2-40B4-BE49-F238E27FC236}">
                <a16:creationId xmlns:a16="http://schemas.microsoft.com/office/drawing/2014/main" id="{C8EB6481-8723-42E9-BA3A-3BB24650B33D}"/>
              </a:ext>
            </a:extLst>
          </p:cNvPr>
          <p:cNvSpPr>
            <a:spLocks/>
          </p:cNvSpPr>
          <p:nvPr/>
        </p:nvSpPr>
        <p:spPr bwMode="auto">
          <a:xfrm>
            <a:off x="1595438" y="1652588"/>
            <a:ext cx="579437" cy="422275"/>
          </a:xfrm>
          <a:custGeom>
            <a:avLst/>
            <a:gdLst>
              <a:gd name="T0" fmla="*/ 2147483646 w 365"/>
              <a:gd name="T1" fmla="*/ 2147483646 h 266"/>
              <a:gd name="T2" fmla="*/ 2147483646 w 365"/>
              <a:gd name="T3" fmla="*/ 2147483646 h 266"/>
              <a:gd name="T4" fmla="*/ 2147483646 w 365"/>
              <a:gd name="T5" fmla="*/ 2147483646 h 266"/>
              <a:gd name="T6" fmla="*/ 0 60000 65536"/>
              <a:gd name="T7" fmla="*/ 0 60000 65536"/>
              <a:gd name="T8" fmla="*/ 0 60000 65536"/>
              <a:gd name="T9" fmla="*/ 0 w 365"/>
              <a:gd name="T10" fmla="*/ 0 h 266"/>
              <a:gd name="T11" fmla="*/ 365 w 365"/>
              <a:gd name="T12" fmla="*/ 266 h 266"/>
            </a:gdLst>
            <a:ahLst/>
            <a:cxnLst>
              <a:cxn ang="T6">
                <a:pos x="T0" y="T1"/>
              </a:cxn>
              <a:cxn ang="T7">
                <a:pos x="T2" y="T3"/>
              </a:cxn>
              <a:cxn ang="T8">
                <a:pos x="T4" y="T5"/>
              </a:cxn>
            </a:cxnLst>
            <a:rect l="T9" t="T10" r="T11" b="T12"/>
            <a:pathLst>
              <a:path w="365" h="266">
                <a:moveTo>
                  <a:pt x="8" y="266"/>
                </a:moveTo>
                <a:cubicBezTo>
                  <a:pt x="24" y="0"/>
                  <a:pt x="0" y="76"/>
                  <a:pt x="316" y="88"/>
                </a:cubicBezTo>
                <a:cubicBezTo>
                  <a:pt x="359" y="99"/>
                  <a:pt x="342" y="98"/>
                  <a:pt x="365" y="98"/>
                </a:cubicBezTo>
              </a:path>
            </a:pathLst>
          </a:custGeom>
          <a:noFill/>
          <a:ln w="349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0630" name="Freeform 326">
            <a:extLst>
              <a:ext uri="{FF2B5EF4-FFF2-40B4-BE49-F238E27FC236}">
                <a16:creationId xmlns:a16="http://schemas.microsoft.com/office/drawing/2014/main" id="{5CAF1307-C23C-4BCB-B89F-CDD1B809E249}"/>
              </a:ext>
            </a:extLst>
          </p:cNvPr>
          <p:cNvSpPr>
            <a:spLocks/>
          </p:cNvSpPr>
          <p:nvPr/>
        </p:nvSpPr>
        <p:spPr bwMode="auto">
          <a:xfrm>
            <a:off x="1403350" y="1792288"/>
            <a:ext cx="1627188" cy="850900"/>
          </a:xfrm>
          <a:custGeom>
            <a:avLst/>
            <a:gdLst>
              <a:gd name="T0" fmla="*/ 2147483646 w 1025"/>
              <a:gd name="T1" fmla="*/ 0 h 669"/>
              <a:gd name="T2" fmla="*/ 2147483646 w 1025"/>
              <a:gd name="T3" fmla="*/ 2147483646 h 669"/>
              <a:gd name="T4" fmla="*/ 2147483646 w 1025"/>
              <a:gd name="T5" fmla="*/ 2147483646 h 669"/>
              <a:gd name="T6" fmla="*/ 2147483646 w 1025"/>
              <a:gd name="T7" fmla="*/ 2147483646 h 669"/>
              <a:gd name="T8" fmla="*/ 0 w 1025"/>
              <a:gd name="T9" fmla="*/ 2147483646 h 669"/>
              <a:gd name="T10" fmla="*/ 2147483646 w 1025"/>
              <a:gd name="T11" fmla="*/ 2147483646 h 669"/>
              <a:gd name="T12" fmla="*/ 2147483646 w 1025"/>
              <a:gd name="T13" fmla="*/ 2147483646 h 669"/>
              <a:gd name="T14" fmla="*/ 2147483646 w 1025"/>
              <a:gd name="T15" fmla="*/ 2147483646 h 669"/>
              <a:gd name="T16" fmla="*/ 0 60000 65536"/>
              <a:gd name="T17" fmla="*/ 0 60000 65536"/>
              <a:gd name="T18" fmla="*/ 0 60000 65536"/>
              <a:gd name="T19" fmla="*/ 0 60000 65536"/>
              <a:gd name="T20" fmla="*/ 0 60000 65536"/>
              <a:gd name="T21" fmla="*/ 0 60000 65536"/>
              <a:gd name="T22" fmla="*/ 0 60000 65536"/>
              <a:gd name="T23" fmla="*/ 0 60000 65536"/>
              <a:gd name="T24" fmla="*/ 0 w 1025"/>
              <a:gd name="T25" fmla="*/ 0 h 669"/>
              <a:gd name="T26" fmla="*/ 1025 w 1025"/>
              <a:gd name="T27" fmla="*/ 669 h 6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5" h="669">
                <a:moveTo>
                  <a:pt x="606" y="0"/>
                </a:moveTo>
                <a:cubicBezTo>
                  <a:pt x="589" y="99"/>
                  <a:pt x="639" y="336"/>
                  <a:pt x="486" y="357"/>
                </a:cubicBezTo>
                <a:cubicBezTo>
                  <a:pt x="447" y="362"/>
                  <a:pt x="407" y="365"/>
                  <a:pt x="367" y="367"/>
                </a:cubicBezTo>
                <a:cubicBezTo>
                  <a:pt x="294" y="371"/>
                  <a:pt x="222" y="374"/>
                  <a:pt x="149" y="377"/>
                </a:cubicBezTo>
                <a:cubicBezTo>
                  <a:pt x="71" y="388"/>
                  <a:pt x="44" y="391"/>
                  <a:pt x="0" y="457"/>
                </a:cubicBezTo>
                <a:cubicBezTo>
                  <a:pt x="54" y="669"/>
                  <a:pt x="596" y="506"/>
                  <a:pt x="606" y="506"/>
                </a:cubicBezTo>
                <a:cubicBezTo>
                  <a:pt x="750" y="493"/>
                  <a:pt x="726" y="490"/>
                  <a:pt x="904" y="506"/>
                </a:cubicBezTo>
                <a:cubicBezTo>
                  <a:pt x="1025" y="517"/>
                  <a:pt x="894" y="516"/>
                  <a:pt x="943" y="516"/>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0631" name="AutoShape 327">
            <a:extLst>
              <a:ext uri="{FF2B5EF4-FFF2-40B4-BE49-F238E27FC236}">
                <a16:creationId xmlns:a16="http://schemas.microsoft.com/office/drawing/2014/main" id="{E8E364F4-37C0-416D-933C-CAE07477D8E9}"/>
              </a:ext>
            </a:extLst>
          </p:cNvPr>
          <p:cNvSpPr>
            <a:spLocks noChangeArrowheads="1"/>
          </p:cNvSpPr>
          <p:nvPr/>
        </p:nvSpPr>
        <p:spPr bwMode="auto">
          <a:xfrm>
            <a:off x="5918367" y="5946776"/>
            <a:ext cx="2125960" cy="830262"/>
          </a:xfrm>
          <a:prstGeom prst="wedgeRectCallout">
            <a:avLst>
              <a:gd name="adj1" fmla="val 43123"/>
              <a:gd name="adj2" fmla="val -88962"/>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FF0000"/>
                </a:solidFill>
                <a:latin typeface="黑体" panose="02010609060101010101" pitchFamily="49" charset="-122"/>
                <a:ea typeface="黑体" panose="02010609060101010101" pitchFamily="49" charset="-122"/>
              </a:rPr>
              <a:t>请注意逐级回退是递归概念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10525"/>
                                        </p:tgtEl>
                                        <p:attrNameLst>
                                          <p:attrName>style.visibility</p:attrName>
                                        </p:attrNameLst>
                                      </p:cBhvr>
                                      <p:to>
                                        <p:strVal val="visible"/>
                                      </p:to>
                                    </p:set>
                                    <p:anim calcmode="lin" valueType="num">
                                      <p:cBhvr>
                                        <p:cTn id="7" dur="500" fill="hold"/>
                                        <p:tgtEl>
                                          <p:spTgt spid="610525"/>
                                        </p:tgtEl>
                                        <p:attrNameLst>
                                          <p:attrName>ppt_w</p:attrName>
                                        </p:attrNameLst>
                                      </p:cBhvr>
                                      <p:tavLst>
                                        <p:tav tm="0">
                                          <p:val>
                                            <p:fltVal val="0"/>
                                          </p:val>
                                        </p:tav>
                                        <p:tav tm="100000">
                                          <p:val>
                                            <p:strVal val="#ppt_w"/>
                                          </p:val>
                                        </p:tav>
                                      </p:tavLst>
                                    </p:anim>
                                    <p:anim calcmode="lin" valueType="num">
                                      <p:cBhvr>
                                        <p:cTn id="8" dur="500" fill="hold"/>
                                        <p:tgtEl>
                                          <p:spTgt spid="61052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0526"/>
                                        </p:tgtEl>
                                        <p:attrNameLst>
                                          <p:attrName>style.visibility</p:attrName>
                                        </p:attrNameLst>
                                      </p:cBhvr>
                                      <p:to>
                                        <p:strVal val="visible"/>
                                      </p:to>
                                    </p:set>
                                    <p:anim calcmode="lin" valueType="num">
                                      <p:cBhvr additive="base">
                                        <p:cTn id="13" dur="500" fill="hold"/>
                                        <p:tgtEl>
                                          <p:spTgt spid="610526"/>
                                        </p:tgtEl>
                                        <p:attrNameLst>
                                          <p:attrName>ppt_x</p:attrName>
                                        </p:attrNameLst>
                                      </p:cBhvr>
                                      <p:tavLst>
                                        <p:tav tm="0">
                                          <p:val>
                                            <p:strVal val="0-#ppt_w/2"/>
                                          </p:val>
                                        </p:tav>
                                        <p:tav tm="100000">
                                          <p:val>
                                            <p:strVal val="#ppt_x"/>
                                          </p:val>
                                        </p:tav>
                                      </p:tavLst>
                                    </p:anim>
                                    <p:anim calcmode="lin" valueType="num">
                                      <p:cBhvr additive="base">
                                        <p:cTn id="14" dur="500" fill="hold"/>
                                        <p:tgtEl>
                                          <p:spTgt spid="6105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610306"/>
                                        </p:tgtEl>
                                        <p:attrNameLst>
                                          <p:attrName>style.visibility</p:attrName>
                                        </p:attrNameLst>
                                      </p:cBhvr>
                                      <p:to>
                                        <p:strVal val="visible"/>
                                      </p:to>
                                    </p:set>
                                    <p:animEffect transition="in" filter="wipe(up)">
                                      <p:cBhvr>
                                        <p:cTn id="19" dur="500"/>
                                        <p:tgtEl>
                                          <p:spTgt spid="6103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10524"/>
                                        </p:tgtEl>
                                        <p:attrNameLst>
                                          <p:attrName>style.visibility</p:attrName>
                                        </p:attrNameLst>
                                      </p:cBhvr>
                                      <p:to>
                                        <p:strVal val="visible"/>
                                      </p:to>
                                    </p:set>
                                    <p:anim calcmode="lin" valueType="num">
                                      <p:cBhvr additive="base">
                                        <p:cTn id="24" dur="500" fill="hold"/>
                                        <p:tgtEl>
                                          <p:spTgt spid="610524"/>
                                        </p:tgtEl>
                                        <p:attrNameLst>
                                          <p:attrName>ppt_x</p:attrName>
                                        </p:attrNameLst>
                                      </p:cBhvr>
                                      <p:tavLst>
                                        <p:tav tm="0">
                                          <p:val>
                                            <p:strVal val="0-#ppt_w/2"/>
                                          </p:val>
                                        </p:tav>
                                        <p:tav tm="100000">
                                          <p:val>
                                            <p:strVal val="#ppt_x"/>
                                          </p:val>
                                        </p:tav>
                                      </p:tavLst>
                                    </p:anim>
                                    <p:anim calcmode="lin" valueType="num">
                                      <p:cBhvr additive="base">
                                        <p:cTn id="25" dur="500" fill="hold"/>
                                        <p:tgtEl>
                                          <p:spTgt spid="61052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10522"/>
                                        </p:tgtEl>
                                        <p:attrNameLst>
                                          <p:attrName>style.visibility</p:attrName>
                                        </p:attrNameLst>
                                      </p:cBhvr>
                                      <p:to>
                                        <p:strVal val="visible"/>
                                      </p:to>
                                    </p:set>
                                    <p:animEffect transition="in" filter="wipe(up)">
                                      <p:cBhvr>
                                        <p:cTn id="30" dur="500"/>
                                        <p:tgtEl>
                                          <p:spTgt spid="61052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1063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610651"/>
                                        </p:tgtEl>
                                        <p:attrNameLst>
                                          <p:attrName>style.visibility</p:attrName>
                                        </p:attrNameLst>
                                      </p:cBhvr>
                                      <p:to>
                                        <p:strVal val="visible"/>
                                      </p:to>
                                    </p:set>
                                    <p:animEffect transition="in" filter="wipe(up)">
                                      <p:cBhvr>
                                        <p:cTn id="39" dur="500"/>
                                        <p:tgtEl>
                                          <p:spTgt spid="61065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610523"/>
                                        </p:tgtEl>
                                        <p:attrNameLst>
                                          <p:attrName>style.visibility</p:attrName>
                                        </p:attrNameLst>
                                      </p:cBhvr>
                                      <p:to>
                                        <p:strVal val="visible"/>
                                      </p:to>
                                    </p:set>
                                    <p:animEffect transition="in" filter="wipe(up)">
                                      <p:cBhvr>
                                        <p:cTn id="44" dur="500"/>
                                        <p:tgtEl>
                                          <p:spTgt spid="6105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610637"/>
                                        </p:tgtEl>
                                        <p:attrNameLst>
                                          <p:attrName>style.visibility</p:attrName>
                                        </p:attrNameLst>
                                      </p:cBhvr>
                                      <p:to>
                                        <p:strVal val="visible"/>
                                      </p:to>
                                    </p:set>
                                    <p:animEffect transition="in" filter="wipe(up)">
                                      <p:cBhvr>
                                        <p:cTn id="49" dur="500"/>
                                        <p:tgtEl>
                                          <p:spTgt spid="61063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610635"/>
                                        </p:tgtEl>
                                        <p:attrNameLst>
                                          <p:attrName>style.visibility</p:attrName>
                                        </p:attrNameLst>
                                      </p:cBhvr>
                                      <p:to>
                                        <p:strVal val="visible"/>
                                      </p:to>
                                    </p:set>
                                    <p:animEffect transition="in" filter="wipe(up)">
                                      <p:cBhvr>
                                        <p:cTn id="54" dur="500"/>
                                        <p:tgtEl>
                                          <p:spTgt spid="6106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610521"/>
                                        </p:tgtEl>
                                        <p:attrNameLst>
                                          <p:attrName>style.visibility</p:attrName>
                                        </p:attrNameLst>
                                      </p:cBhvr>
                                      <p:to>
                                        <p:strVal val="visible"/>
                                      </p:to>
                                    </p:set>
                                    <p:animEffect transition="in" filter="wipe(up)">
                                      <p:cBhvr>
                                        <p:cTn id="59" dur="500"/>
                                        <p:tgtEl>
                                          <p:spTgt spid="61052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61060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610618"/>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610639"/>
                                        </p:tgtEl>
                                        <p:attrNameLst>
                                          <p:attrName>style.visibility</p:attrName>
                                        </p:attrNameLst>
                                      </p:cBhvr>
                                      <p:to>
                                        <p:strVal val="visible"/>
                                      </p:to>
                                    </p:set>
                                    <p:animEffect transition="in" filter="wipe(up)">
                                      <p:cBhvr>
                                        <p:cTn id="72" dur="500"/>
                                        <p:tgtEl>
                                          <p:spTgt spid="61063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61061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610609"/>
                                        </p:tgtEl>
                                        <p:attrNameLst>
                                          <p:attrName>style.visibility</p:attrName>
                                        </p:attrNameLst>
                                      </p:cBhvr>
                                      <p:to>
                                        <p:strVal val="visible"/>
                                      </p:to>
                                    </p:set>
                                  </p:childTnLst>
                                </p:cTn>
                              </p:par>
                            </p:childTnLst>
                          </p:cTn>
                        </p:par>
                        <p:par>
                          <p:cTn id="81" fill="hold" nodeType="afterGroup">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61060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610624"/>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610641"/>
                                        </p:tgtEl>
                                        <p:attrNameLst>
                                          <p:attrName>style.visibility</p:attrName>
                                        </p:attrNameLst>
                                      </p:cBhvr>
                                      <p:to>
                                        <p:strVal val="visible"/>
                                      </p:to>
                                    </p:set>
                                    <p:animEffect transition="in" filter="wipe(up)">
                                      <p:cBhvr>
                                        <p:cTn id="92" dur="500"/>
                                        <p:tgtEl>
                                          <p:spTgt spid="61064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61062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610629"/>
                                        </p:tgtEl>
                                        <p:attrNameLst>
                                          <p:attrName>style.visibility</p:attrName>
                                        </p:attrNameLst>
                                      </p:cBhvr>
                                      <p:to>
                                        <p:strVal val="visible"/>
                                      </p:to>
                                    </p:set>
                                    <p:animEffect transition="in" filter="wipe(left)">
                                      <p:cBhvr>
                                        <p:cTn id="101" dur="500"/>
                                        <p:tgtEl>
                                          <p:spTgt spid="61062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610610"/>
                                        </p:tgtEl>
                                        <p:attrNameLst>
                                          <p:attrName>style.visibility</p:attrName>
                                        </p:attrNameLst>
                                      </p:cBhvr>
                                      <p:to>
                                        <p:strVal val="visible"/>
                                      </p:to>
                                    </p:set>
                                  </p:childTnLst>
                                </p:cTn>
                              </p:par>
                            </p:childTnLst>
                          </p:cTn>
                        </p:par>
                        <p:par>
                          <p:cTn id="106" fill="hold" nodeType="afterGroup">
                            <p:stCondLst>
                              <p:cond delay="500"/>
                            </p:stCondLst>
                            <p:childTnLst>
                              <p:par>
                                <p:cTn id="107" presetID="1" presetClass="entr" presetSubtype="0" fill="hold" grpId="0" nodeType="afterEffect">
                                  <p:stCondLst>
                                    <p:cond delay="0"/>
                                  </p:stCondLst>
                                  <p:childTnLst>
                                    <p:set>
                                      <p:cBhvr>
                                        <p:cTn id="108" dur="1" fill="hold">
                                          <p:stCondLst>
                                            <p:cond delay="499"/>
                                          </p:stCondLst>
                                        </p:cTn>
                                        <p:tgtEl>
                                          <p:spTgt spid="610612"/>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61062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nodeType="clickEffect">
                                  <p:stCondLst>
                                    <p:cond delay="0"/>
                                  </p:stCondLst>
                                  <p:childTnLst>
                                    <p:set>
                                      <p:cBhvr>
                                        <p:cTn id="116" dur="1" fill="hold">
                                          <p:stCondLst>
                                            <p:cond delay="0"/>
                                          </p:stCondLst>
                                        </p:cTn>
                                        <p:tgtEl>
                                          <p:spTgt spid="610643"/>
                                        </p:tgtEl>
                                        <p:attrNameLst>
                                          <p:attrName>style.visibility</p:attrName>
                                        </p:attrNameLst>
                                      </p:cBhvr>
                                      <p:to>
                                        <p:strVal val="visible"/>
                                      </p:to>
                                    </p:set>
                                    <p:animEffect transition="in" filter="wipe(up)">
                                      <p:cBhvr>
                                        <p:cTn id="117" dur="500"/>
                                        <p:tgtEl>
                                          <p:spTgt spid="61064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610621"/>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1" fill="hold" nodeType="clickEffect">
                                  <p:stCondLst>
                                    <p:cond delay="0"/>
                                  </p:stCondLst>
                                  <p:childTnLst>
                                    <p:set>
                                      <p:cBhvr>
                                        <p:cTn id="125" dur="1" fill="hold">
                                          <p:stCondLst>
                                            <p:cond delay="0"/>
                                          </p:stCondLst>
                                        </p:cTn>
                                        <p:tgtEl>
                                          <p:spTgt spid="610630"/>
                                        </p:tgtEl>
                                        <p:attrNameLst>
                                          <p:attrName>style.visibility</p:attrName>
                                        </p:attrNameLst>
                                      </p:cBhvr>
                                      <p:to>
                                        <p:strVal val="visible"/>
                                      </p:to>
                                    </p:set>
                                    <p:animEffect transition="in" filter="wipe(up)">
                                      <p:cBhvr>
                                        <p:cTn id="126" dur="500"/>
                                        <p:tgtEl>
                                          <p:spTgt spid="61063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610613"/>
                                        </p:tgtEl>
                                        <p:attrNameLst>
                                          <p:attrName>style.visibility</p:attrName>
                                        </p:attrNameLst>
                                      </p:cBhvr>
                                      <p:to>
                                        <p:strVal val="visible"/>
                                      </p:to>
                                    </p:set>
                                  </p:childTnLst>
                                </p:cTn>
                              </p:par>
                            </p:childTnLst>
                          </p:cTn>
                        </p:par>
                        <p:par>
                          <p:cTn id="131" fill="hold" nodeType="afterGroup">
                            <p:stCondLst>
                              <p:cond delay="500"/>
                            </p:stCondLst>
                            <p:childTnLst>
                              <p:par>
                                <p:cTn id="132" presetID="1" presetClass="entr" presetSubtype="0" fill="hold" grpId="0" nodeType="afterEffect">
                                  <p:stCondLst>
                                    <p:cond delay="0"/>
                                  </p:stCondLst>
                                  <p:childTnLst>
                                    <p:set>
                                      <p:cBhvr>
                                        <p:cTn id="133" dur="1" fill="hold">
                                          <p:stCondLst>
                                            <p:cond delay="499"/>
                                          </p:stCondLst>
                                        </p:cTn>
                                        <p:tgtEl>
                                          <p:spTgt spid="610611"/>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610626"/>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nodeType="clickEffect">
                                  <p:stCondLst>
                                    <p:cond delay="0"/>
                                  </p:stCondLst>
                                  <p:childTnLst>
                                    <p:set>
                                      <p:cBhvr>
                                        <p:cTn id="141" dur="1" fill="hold">
                                          <p:stCondLst>
                                            <p:cond delay="0"/>
                                          </p:stCondLst>
                                        </p:cTn>
                                        <p:tgtEl>
                                          <p:spTgt spid="610645"/>
                                        </p:tgtEl>
                                        <p:attrNameLst>
                                          <p:attrName>style.visibility</p:attrName>
                                        </p:attrNameLst>
                                      </p:cBhvr>
                                      <p:to>
                                        <p:strVal val="visible"/>
                                      </p:to>
                                    </p:set>
                                    <p:animEffect transition="in" filter="wipe(up)">
                                      <p:cBhvr>
                                        <p:cTn id="142" dur="500"/>
                                        <p:tgtEl>
                                          <p:spTgt spid="61064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61062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610631"/>
                                        </p:tgtEl>
                                        <p:attrNameLst>
                                          <p:attrName>style.visibility</p:attrName>
                                        </p:attrNameLst>
                                      </p:cBhvr>
                                      <p:to>
                                        <p:strVal val="visible"/>
                                      </p:to>
                                    </p:set>
                                    <p:anim calcmode="lin" valueType="num">
                                      <p:cBhvr additive="base">
                                        <p:cTn id="151" dur="500" fill="hold"/>
                                        <p:tgtEl>
                                          <p:spTgt spid="610631"/>
                                        </p:tgtEl>
                                        <p:attrNameLst>
                                          <p:attrName>ppt_x</p:attrName>
                                        </p:attrNameLst>
                                      </p:cBhvr>
                                      <p:tavLst>
                                        <p:tav tm="0">
                                          <p:val>
                                            <p:strVal val="#ppt_x"/>
                                          </p:val>
                                        </p:tav>
                                        <p:tav tm="100000">
                                          <p:val>
                                            <p:strVal val="#ppt_x"/>
                                          </p:val>
                                        </p:tav>
                                      </p:tavLst>
                                    </p:anim>
                                    <p:anim calcmode="lin" valueType="num">
                                      <p:cBhvr additive="base">
                                        <p:cTn id="152" dur="500" fill="hold"/>
                                        <p:tgtEl>
                                          <p:spTgt spid="610631"/>
                                        </p:tgtEl>
                                        <p:attrNameLst>
                                          <p:attrName>ppt_y</p:attrName>
                                        </p:attrNameLst>
                                      </p:cBhvr>
                                      <p:tavLst>
                                        <p:tav tm="0">
                                          <p:val>
                                            <p:strVal val="1+#ppt_h/2"/>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grpId="0" nodeType="clickEffect">
                                  <p:stCondLst>
                                    <p:cond delay="0"/>
                                  </p:stCondLst>
                                  <p:childTnLst>
                                    <p:set>
                                      <p:cBhvr>
                                        <p:cTn id="156" dur="1" fill="hold">
                                          <p:stCondLst>
                                            <p:cond delay="499"/>
                                          </p:stCondLst>
                                        </p:cTn>
                                        <p:tgtEl>
                                          <p:spTgt spid="610615"/>
                                        </p:tgtEl>
                                        <p:attrNameLst>
                                          <p:attrName>style.visibility</p:attrName>
                                        </p:attrNameLst>
                                      </p:cBhvr>
                                      <p:to>
                                        <p:strVal val="visible"/>
                                      </p:to>
                                    </p:set>
                                  </p:childTnLst>
                                </p:cTn>
                              </p:par>
                            </p:childTnLst>
                          </p:cTn>
                        </p:par>
                        <p:par>
                          <p:cTn id="157" fill="hold" nodeType="afterGroup">
                            <p:stCondLst>
                              <p:cond delay="500"/>
                            </p:stCondLst>
                            <p:childTnLst>
                              <p:par>
                                <p:cTn id="158" presetID="1" presetClass="entr" presetSubtype="0" fill="hold" grpId="0" nodeType="afterEffect">
                                  <p:stCondLst>
                                    <p:cond delay="0"/>
                                  </p:stCondLst>
                                  <p:childTnLst>
                                    <p:set>
                                      <p:cBhvr>
                                        <p:cTn id="159" dur="1" fill="hold">
                                          <p:stCondLst>
                                            <p:cond delay="499"/>
                                          </p:stCondLst>
                                        </p:cTn>
                                        <p:tgtEl>
                                          <p:spTgt spid="610616"/>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 presetClass="entr" presetSubtype="0" fill="hold" grpId="0" nodeType="clickEffect">
                                  <p:stCondLst>
                                    <p:cond delay="0"/>
                                  </p:stCondLst>
                                  <p:childTnLst>
                                    <p:set>
                                      <p:cBhvr>
                                        <p:cTn id="163" dur="1" fill="hold">
                                          <p:stCondLst>
                                            <p:cond delay="499"/>
                                          </p:stCondLst>
                                        </p:cTn>
                                        <p:tgtEl>
                                          <p:spTgt spid="610627"/>
                                        </p:tgtEl>
                                        <p:attrNameLst>
                                          <p:attrName>style.visibility</p:attrName>
                                        </p:attrNameLst>
                                      </p:cBhvr>
                                      <p:to>
                                        <p:strVal val="visible"/>
                                      </p:to>
                                    </p:se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1" fill="hold" nodeType="clickEffect">
                                  <p:stCondLst>
                                    <p:cond delay="0"/>
                                  </p:stCondLst>
                                  <p:childTnLst>
                                    <p:set>
                                      <p:cBhvr>
                                        <p:cTn id="167" dur="1" fill="hold">
                                          <p:stCondLst>
                                            <p:cond delay="0"/>
                                          </p:stCondLst>
                                        </p:cTn>
                                        <p:tgtEl>
                                          <p:spTgt spid="610647"/>
                                        </p:tgtEl>
                                        <p:attrNameLst>
                                          <p:attrName>style.visibility</p:attrName>
                                        </p:attrNameLst>
                                      </p:cBhvr>
                                      <p:to>
                                        <p:strVal val="visible"/>
                                      </p:to>
                                    </p:set>
                                    <p:animEffect transition="in" filter="wipe(up)">
                                      <p:cBhvr>
                                        <p:cTn id="168" dur="500"/>
                                        <p:tgtEl>
                                          <p:spTgt spid="610647"/>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499"/>
                                          </p:stCondLst>
                                        </p:cTn>
                                        <p:tgtEl>
                                          <p:spTgt spid="610623"/>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610617"/>
                                        </p:tgtEl>
                                        <p:attrNameLst>
                                          <p:attrName>style.visibility</p:attrName>
                                        </p:attrNameLst>
                                      </p:cBhvr>
                                      <p:to>
                                        <p:strVal val="visible"/>
                                      </p:to>
                                    </p:set>
                                  </p:childTnLst>
                                </p:cTn>
                              </p:par>
                            </p:childTnLst>
                          </p:cTn>
                        </p:par>
                        <p:par>
                          <p:cTn id="177" fill="hold" nodeType="afterGroup">
                            <p:stCondLst>
                              <p:cond delay="500"/>
                            </p:stCondLst>
                            <p:childTnLst>
                              <p:par>
                                <p:cTn id="178" presetID="1" presetClass="entr" presetSubtype="0" fill="hold" grpId="0" nodeType="afterEffect">
                                  <p:stCondLst>
                                    <p:cond delay="0"/>
                                  </p:stCondLst>
                                  <p:childTnLst>
                                    <p:set>
                                      <p:cBhvr>
                                        <p:cTn id="179" dur="1" fill="hold">
                                          <p:stCondLst>
                                            <p:cond delay="499"/>
                                          </p:stCondLst>
                                        </p:cTn>
                                        <p:tgtEl>
                                          <p:spTgt spid="610614"/>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610628"/>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1" fill="hold" nodeType="clickEffect">
                                  <p:stCondLst>
                                    <p:cond delay="0"/>
                                  </p:stCondLst>
                                  <p:childTnLst>
                                    <p:set>
                                      <p:cBhvr>
                                        <p:cTn id="187" dur="1" fill="hold">
                                          <p:stCondLst>
                                            <p:cond delay="0"/>
                                          </p:stCondLst>
                                        </p:cTn>
                                        <p:tgtEl>
                                          <p:spTgt spid="610649"/>
                                        </p:tgtEl>
                                        <p:attrNameLst>
                                          <p:attrName>style.visibility</p:attrName>
                                        </p:attrNameLst>
                                      </p:cBhvr>
                                      <p:to>
                                        <p:strVal val="visible"/>
                                      </p:to>
                                    </p:set>
                                    <p:animEffect transition="in" filter="wipe(up)">
                                      <p:cBhvr>
                                        <p:cTn id="188" dur="500"/>
                                        <p:tgtEl>
                                          <p:spTgt spid="610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521" grpId="0" autoUpdateAnimBg="0"/>
      <p:bldP spid="610522" grpId="0" autoUpdateAnimBg="0"/>
      <p:bldP spid="610523" grpId="0" autoUpdateAnimBg="0"/>
      <p:bldP spid="610524" grpId="0" animBg="1" autoUpdateAnimBg="0"/>
      <p:bldP spid="610525" grpId="0" autoUpdateAnimBg="0"/>
      <p:bldP spid="610526" grpId="0" autoUpdateAnimBg="0"/>
      <p:bldP spid="610607" grpId="0" animBg="1"/>
      <p:bldP spid="610608" grpId="0" animBg="1"/>
      <p:bldP spid="610609" grpId="0" animBg="1"/>
      <p:bldP spid="610610" grpId="0" animBg="1"/>
      <p:bldP spid="610611" grpId="0" animBg="1"/>
      <p:bldP spid="610612" grpId="0" animBg="1"/>
      <p:bldP spid="610613" grpId="0" animBg="1"/>
      <p:bldP spid="610614" grpId="0" animBg="1"/>
      <p:bldP spid="610615" grpId="0" animBg="1"/>
      <p:bldP spid="610616" grpId="0" animBg="1"/>
      <p:bldP spid="610617" grpId="0" animBg="1"/>
      <p:bldP spid="610618" grpId="0" autoUpdateAnimBg="0"/>
      <p:bldP spid="610619" grpId="0" autoUpdateAnimBg="0"/>
      <p:bldP spid="610620" grpId="0" autoUpdateAnimBg="0"/>
      <p:bldP spid="610621" grpId="0" autoUpdateAnimBg="0"/>
      <p:bldP spid="610622" grpId="0" autoUpdateAnimBg="0"/>
      <p:bldP spid="610623" grpId="0" autoUpdateAnimBg="0"/>
      <p:bldP spid="610624" grpId="0" autoUpdateAnimBg="0"/>
      <p:bldP spid="610625" grpId="0" autoUpdateAnimBg="0"/>
      <p:bldP spid="610626" grpId="0" autoUpdateAnimBg="0"/>
      <p:bldP spid="610627" grpId="0" autoUpdateAnimBg="0"/>
      <p:bldP spid="610628" grpId="0" autoUpdateAnimBg="0"/>
      <p:bldP spid="610631"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5A7148D3-54D5-4F71-AAF0-8E4FE4CFA406}"/>
              </a:ext>
            </a:extLst>
          </p:cNvPr>
          <p:cNvSpPr>
            <a:spLocks noGrp="1"/>
          </p:cNvSpPr>
          <p:nvPr>
            <p:ph type="sldNum" sz="quarter" idx="4294967295"/>
          </p:nvPr>
        </p:nvSpPr>
        <p:spPr bwMode="auto">
          <a:xfrm>
            <a:off x="8595873" y="6339311"/>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8C758E02-81D2-41E2-BC7D-265DB0D7A8CA}"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55</a:t>
            </a:fld>
            <a:endParaRPr lang="en-US" altLang="zh-CN" sz="2400" dirty="0">
              <a:latin typeface="黑体" panose="02010609060101010101" pitchFamily="49" charset="-122"/>
              <a:ea typeface="黑体" panose="02010609060101010101" pitchFamily="49" charset="-122"/>
            </a:endParaRPr>
          </a:p>
        </p:txBody>
      </p:sp>
      <p:sp>
        <p:nvSpPr>
          <p:cNvPr id="611330" name="Rectangle 2">
            <a:extLst>
              <a:ext uri="{FF2B5EF4-FFF2-40B4-BE49-F238E27FC236}">
                <a16:creationId xmlns:a16="http://schemas.microsoft.com/office/drawing/2014/main" id="{C71D4D64-EABD-4346-9F8F-413A6FBF6EED}"/>
              </a:ext>
            </a:extLst>
          </p:cNvPr>
          <p:cNvSpPr>
            <a:spLocks noChangeArrowheads="1"/>
          </p:cNvSpPr>
          <p:nvPr/>
        </p:nvSpPr>
        <p:spPr bwMode="auto">
          <a:xfrm>
            <a:off x="566414" y="3949080"/>
            <a:ext cx="8577585"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rPr>
              <a:t>  for( int </a:t>
            </a:r>
            <a:r>
              <a:rPr lang="en-US" altLang="zh-CN" sz="2800" b="1" dirty="0">
                <a:solidFill>
                  <a:srgbClr val="FF0000"/>
                </a:solidFill>
                <a:latin typeface="黑体" panose="02010609060101010101" pitchFamily="49" charset="-122"/>
                <a:ea typeface="黑体" panose="02010609060101010101" pitchFamily="49" charset="-122"/>
              </a:rPr>
              <a:t>j</a:t>
            </a:r>
            <a:r>
              <a:rPr lang="en-US" altLang="zh-CN" sz="2800" b="1" dirty="0">
                <a:latin typeface="黑体" panose="02010609060101010101" pitchFamily="49" charset="-122"/>
                <a:ea typeface="黑体" panose="02010609060101010101" pitchFamily="49" charset="-122"/>
              </a:rPr>
              <a:t>=0; j&lt;VertexNum; </a:t>
            </a:r>
            <a:r>
              <a:rPr lang="en-US" altLang="zh-CN" sz="2800" b="1" dirty="0" err="1">
                <a:latin typeface="黑体" panose="02010609060101010101" pitchFamily="49" charset="-122"/>
                <a:ea typeface="黑体" panose="02010609060101010101" pitchFamily="49" charset="-122"/>
              </a:rPr>
              <a:t>j++</a:t>
            </a:r>
            <a:r>
              <a:rPr lang="en-US" altLang="zh-CN" sz="2800" b="1" dirty="0">
                <a:latin typeface="黑体" panose="02010609060101010101" pitchFamily="49" charset="-122"/>
                <a:ea typeface="黑体" panose="02010609060101010101" pitchFamily="49" charset="-122"/>
              </a:rPr>
              <a:t>) </a:t>
            </a:r>
          </a:p>
          <a:p>
            <a:pPr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rPr>
              <a:t>    if (A[v][</a:t>
            </a:r>
            <a:r>
              <a:rPr lang="en-US" altLang="zh-CN" sz="2800" b="1" dirty="0">
                <a:solidFill>
                  <a:srgbClr val="FF0000"/>
                </a:solidFill>
                <a:latin typeface="黑体" panose="02010609060101010101" pitchFamily="49" charset="-122"/>
                <a:ea typeface="黑体" panose="02010609060101010101" pitchFamily="49" charset="-122"/>
              </a:rPr>
              <a:t>j</a:t>
            </a:r>
            <a:r>
              <a:rPr lang="en-US" altLang="zh-CN" sz="2800" b="1" dirty="0">
                <a:latin typeface="黑体" panose="02010609060101010101" pitchFamily="49" charset="-122"/>
                <a:ea typeface="黑体" panose="02010609060101010101" pitchFamily="49" charset="-122"/>
              </a:rPr>
              <a:t>] </a:t>
            </a:r>
            <a:r>
              <a:rPr lang="en-US" altLang="zh-CN" sz="2800" b="1" dirty="0">
                <a:solidFill>
                  <a:schemeClr val="tx2"/>
                </a:solidFill>
                <a:latin typeface="黑体" panose="02010609060101010101" pitchFamily="49" charset="-122"/>
                <a:ea typeface="黑体" panose="02010609060101010101" pitchFamily="49" charset="-122"/>
              </a:rPr>
              <a:t>&amp;&amp;</a:t>
            </a:r>
            <a:r>
              <a:rPr lang="en-US" altLang="zh-CN" sz="2800" b="1" dirty="0">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visited[</a:t>
            </a:r>
            <a:r>
              <a:rPr lang="en-US" altLang="zh-CN" sz="2800" b="1" dirty="0">
                <a:solidFill>
                  <a:srgbClr val="FF0000"/>
                </a:solidFill>
                <a:latin typeface="黑体" panose="02010609060101010101" pitchFamily="49" charset="-122"/>
                <a:ea typeface="黑体" panose="02010609060101010101" pitchFamily="49" charset="-122"/>
              </a:rPr>
              <a:t>j</a:t>
            </a:r>
            <a:r>
              <a:rPr lang="en-US" altLang="zh-CN" sz="2800" b="1" dirty="0">
                <a:latin typeface="黑体" panose="02010609060101010101" pitchFamily="49" charset="-122"/>
                <a:ea typeface="黑体" panose="02010609060101010101" pitchFamily="49" charset="-122"/>
              </a:rPr>
              <a:t>] )        </a:t>
            </a:r>
          </a:p>
          <a:p>
            <a:pPr eaLnBrk="1" hangingPunct="1">
              <a:spcBef>
                <a:spcPct val="50000"/>
              </a:spcBef>
              <a:buClrTx/>
              <a:buSzTx/>
              <a:buFontTx/>
              <a:buNone/>
            </a:pPr>
            <a:r>
              <a:rPr lang="en-US" altLang="zh-CN" sz="2800" b="1" dirty="0">
                <a:solidFill>
                  <a:schemeClr val="tx2"/>
                </a:solidFill>
                <a:latin typeface="黑体" panose="02010609060101010101" pitchFamily="49" charset="-122"/>
                <a:ea typeface="黑体" panose="02010609060101010101" pitchFamily="49" charset="-122"/>
              </a:rPr>
              <a:t>      DFS</a:t>
            </a:r>
            <a:r>
              <a:rPr lang="en-US" altLang="zh-CN" sz="2800" b="1" dirty="0">
                <a:latin typeface="黑体" panose="02010609060101010101" pitchFamily="49" charset="-122"/>
                <a:ea typeface="黑体" panose="02010609060101010101" pitchFamily="49" charset="-122"/>
              </a:rPr>
              <a:t>(</a:t>
            </a:r>
            <a:r>
              <a:rPr lang="en-US" altLang="zh-CN" sz="2800" b="1" dirty="0">
                <a:solidFill>
                  <a:srgbClr val="FF0000"/>
                </a:solidFill>
                <a:latin typeface="黑体" panose="02010609060101010101" pitchFamily="49" charset="-122"/>
                <a:ea typeface="黑体" panose="02010609060101010101" pitchFamily="49" charset="-122"/>
              </a:rPr>
              <a:t>j</a:t>
            </a:r>
            <a:r>
              <a:rPr lang="en-US" altLang="zh-CN" sz="2800" b="1" dirty="0">
                <a:solidFill>
                  <a:schemeClr val="hlink"/>
                </a:solidFill>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p>
          <a:p>
            <a:pPr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 DFS</a:t>
            </a:r>
          </a:p>
        </p:txBody>
      </p:sp>
      <p:sp>
        <p:nvSpPr>
          <p:cNvPr id="82948" name="Rectangle 3">
            <a:extLst>
              <a:ext uri="{FF2B5EF4-FFF2-40B4-BE49-F238E27FC236}">
                <a16:creationId xmlns:a16="http://schemas.microsoft.com/office/drawing/2014/main" id="{A381A77D-95AB-475D-ABE0-29C0F649BA79}"/>
              </a:ext>
            </a:extLst>
          </p:cNvPr>
          <p:cNvSpPr>
            <a:spLocks noGrp="1" noChangeArrowheads="1"/>
          </p:cNvSpPr>
          <p:nvPr>
            <p:ph type="title"/>
          </p:nvPr>
        </p:nvSpPr>
        <p:spPr>
          <a:xfrm>
            <a:off x="1064457" y="232419"/>
            <a:ext cx="5334000" cy="531812"/>
          </a:xfrm>
        </p:spPr>
        <p:txBody>
          <a:bodyPr/>
          <a:lstStyle/>
          <a:p>
            <a:pPr eaLnBrk="1" hangingPunct="1"/>
            <a:r>
              <a:rPr lang="zh-CN" altLang="en-US" sz="2800" dirty="0">
                <a:solidFill>
                  <a:schemeClr val="tx1"/>
                </a:solidFill>
                <a:latin typeface="黑体" panose="02010609060101010101" pitchFamily="49" charset="-122"/>
                <a:ea typeface="黑体" panose="02010609060101010101" pitchFamily="49" charset="-122"/>
              </a:rPr>
              <a:t>讨论</a:t>
            </a:r>
            <a:r>
              <a:rPr lang="en-US" altLang="zh-CN" sz="2800" dirty="0">
                <a:solidFill>
                  <a:schemeClr val="tx1"/>
                </a:solidFill>
                <a:latin typeface="黑体" panose="02010609060101010101" pitchFamily="49" charset="-122"/>
                <a:ea typeface="黑体" panose="02010609060101010101" pitchFamily="49" charset="-122"/>
              </a:rPr>
              <a:t>2</a:t>
            </a:r>
            <a:r>
              <a:rPr lang="zh-CN" altLang="en-US" sz="2800" dirty="0">
                <a:solidFill>
                  <a:schemeClr val="tx1"/>
                </a:solidFill>
                <a:latin typeface="黑体" panose="02010609060101010101" pitchFamily="49" charset="-122"/>
                <a:ea typeface="黑体" panose="02010609060101010101" pitchFamily="49" charset="-122"/>
              </a:rPr>
              <a:t>： </a:t>
            </a:r>
            <a:r>
              <a:rPr lang="en-US" altLang="zh-CN" sz="2800" dirty="0">
                <a:solidFill>
                  <a:schemeClr val="tx1"/>
                </a:solidFill>
                <a:latin typeface="黑体" panose="02010609060101010101" pitchFamily="49" charset="-122"/>
                <a:ea typeface="黑体" panose="02010609060101010101" pitchFamily="49" charset="-122"/>
              </a:rPr>
              <a:t>DFS</a:t>
            </a:r>
            <a:r>
              <a:rPr lang="zh-CN" altLang="en-US" sz="2800" dirty="0">
                <a:solidFill>
                  <a:schemeClr val="tx1"/>
                </a:solidFill>
                <a:latin typeface="黑体" panose="02010609060101010101" pitchFamily="49" charset="-122"/>
                <a:ea typeface="黑体" panose="02010609060101010101" pitchFamily="49" charset="-122"/>
              </a:rPr>
              <a:t>算法如何编程？</a:t>
            </a:r>
          </a:p>
        </p:txBody>
      </p:sp>
      <p:sp>
        <p:nvSpPr>
          <p:cNvPr id="611332" name="Rectangle 4">
            <a:extLst>
              <a:ext uri="{FF2B5EF4-FFF2-40B4-BE49-F238E27FC236}">
                <a16:creationId xmlns:a16="http://schemas.microsoft.com/office/drawing/2014/main" id="{F0D3DC4F-78B4-4FD2-A941-41A69F2B876F}"/>
              </a:ext>
            </a:extLst>
          </p:cNvPr>
          <p:cNvSpPr>
            <a:spLocks noChangeArrowheads="1"/>
          </p:cNvSpPr>
          <p:nvPr/>
        </p:nvSpPr>
        <p:spPr bwMode="auto">
          <a:xfrm>
            <a:off x="323528" y="2348880"/>
            <a:ext cx="83058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800" b="1" dirty="0">
                <a:solidFill>
                  <a:schemeClr val="tx2"/>
                </a:solidFill>
                <a:latin typeface="黑体" panose="02010609060101010101" pitchFamily="49" charset="-122"/>
                <a:ea typeface="黑体" panose="02010609060101010101" pitchFamily="49" charset="-122"/>
              </a:rPr>
              <a:t> void DFS</a:t>
            </a:r>
            <a:r>
              <a:rPr lang="en-US" altLang="zh-CN" sz="2800" b="1" dirty="0">
                <a:latin typeface="黑体" panose="02010609060101010101" pitchFamily="49" charset="-122"/>
                <a:ea typeface="黑体" panose="02010609060101010101" pitchFamily="49" charset="-122"/>
              </a:rPr>
              <a:t>(int </a:t>
            </a:r>
            <a:r>
              <a:rPr lang="en-US" altLang="zh-CN" sz="2800" b="1" dirty="0">
                <a:solidFill>
                  <a:schemeClr val="hlink"/>
                </a:solidFill>
                <a:latin typeface="黑体" panose="02010609060101010101" pitchFamily="49" charset="-122"/>
                <a:ea typeface="黑体" panose="02010609060101010101" pitchFamily="49" charset="-122"/>
              </a:rPr>
              <a:t>v</a:t>
            </a:r>
            <a:r>
              <a:rPr lang="en-US" altLang="zh-CN" sz="2800" b="1" dirty="0">
                <a:latin typeface="黑体" panose="02010609060101010101" pitchFamily="49" charset="-122"/>
                <a:ea typeface="黑体" panose="02010609060101010101" pitchFamily="49" charset="-122"/>
              </a:rPr>
              <a:t>){   </a:t>
            </a:r>
            <a:endParaRPr lang="en-US" altLang="zh-CN" sz="2800" b="1" dirty="0">
              <a:solidFill>
                <a:schemeClr val="accent2"/>
              </a:solidFill>
              <a:latin typeface="黑体" panose="02010609060101010101" pitchFamily="49" charset="-122"/>
              <a:ea typeface="黑体" panose="02010609060101010101" pitchFamily="49" charset="-122"/>
            </a:endParaRPr>
          </a:p>
          <a:p>
            <a:pPr eaLnBrk="1" hangingPunct="1">
              <a:buClrTx/>
              <a:buSzTx/>
              <a:buFontTx/>
              <a:buNone/>
            </a:pPr>
            <a:r>
              <a:rPr lang="en-US" altLang="zh-CN" sz="2800" b="1" dirty="0">
                <a:latin typeface="黑体" panose="02010609060101010101" pitchFamily="49" charset="-122"/>
                <a:ea typeface="黑体" panose="02010609060101010101" pitchFamily="49" charset="-122"/>
              </a:rPr>
              <a:t>   cout&lt;&lt;Vertex[v]; </a:t>
            </a:r>
          </a:p>
          <a:p>
            <a:pPr eaLnBrk="1" hangingPunct="1">
              <a:buClrTx/>
              <a:buSzTx/>
              <a:buFontTx/>
              <a:buNone/>
            </a:pPr>
            <a:r>
              <a:rPr lang="en-US" altLang="zh-CN" sz="2800" b="1" dirty="0">
                <a:latin typeface="黑体" panose="02010609060101010101" pitchFamily="49" charset="-122"/>
                <a:ea typeface="黑体" panose="02010609060101010101" pitchFamily="49" charset="-122"/>
              </a:rPr>
              <a:t>   visited[v]=1;</a:t>
            </a:r>
          </a:p>
        </p:txBody>
      </p:sp>
      <p:sp>
        <p:nvSpPr>
          <p:cNvPr id="611333" name="Rectangle 5">
            <a:extLst>
              <a:ext uri="{FF2B5EF4-FFF2-40B4-BE49-F238E27FC236}">
                <a16:creationId xmlns:a16="http://schemas.microsoft.com/office/drawing/2014/main" id="{6C41B74A-5E98-4FF8-B240-06817DA9A994}"/>
              </a:ext>
            </a:extLst>
          </p:cNvPr>
          <p:cNvSpPr>
            <a:spLocks noChangeArrowheads="1"/>
          </p:cNvSpPr>
          <p:nvPr/>
        </p:nvSpPr>
        <p:spPr bwMode="auto">
          <a:xfrm>
            <a:off x="5354316" y="1007642"/>
            <a:ext cx="3275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chemeClr val="tx2"/>
                </a:solidFill>
                <a:latin typeface="黑体" panose="02010609060101010101" pitchFamily="49" charset="-122"/>
                <a:ea typeface="黑体" panose="02010609060101010101" pitchFamily="49" charset="-122"/>
              </a:rPr>
              <a:t>——</a:t>
            </a:r>
            <a:r>
              <a:rPr lang="zh-CN" altLang="en-US" sz="2400" b="1" dirty="0">
                <a:solidFill>
                  <a:schemeClr val="tx2"/>
                </a:solidFill>
                <a:latin typeface="黑体" panose="02010609060101010101" pitchFamily="49" charset="-122"/>
                <a:ea typeface="黑体" panose="02010609060101010101" pitchFamily="49" charset="-122"/>
              </a:rPr>
              <a:t>可以用递归算法！</a:t>
            </a:r>
          </a:p>
        </p:txBody>
      </p:sp>
      <p:sp>
        <p:nvSpPr>
          <p:cNvPr id="611334" name="Rectangle 6">
            <a:extLst>
              <a:ext uri="{FF2B5EF4-FFF2-40B4-BE49-F238E27FC236}">
                <a16:creationId xmlns:a16="http://schemas.microsoft.com/office/drawing/2014/main" id="{E8C2EBF8-08E7-46A1-B63C-34B543FCB726}"/>
              </a:ext>
            </a:extLst>
          </p:cNvPr>
          <p:cNvSpPr>
            <a:spLocks noChangeArrowheads="1"/>
          </p:cNvSpPr>
          <p:nvPr/>
        </p:nvSpPr>
        <p:spPr bwMode="auto">
          <a:xfrm>
            <a:off x="505050" y="1168302"/>
            <a:ext cx="81242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400" dirty="0">
              <a:latin typeface="黑体" panose="02010609060101010101" pitchFamily="49" charset="-122"/>
              <a:ea typeface="黑体" panose="02010609060101010101" pitchFamily="49" charset="-122"/>
            </a:endParaRPr>
          </a:p>
          <a:p>
            <a:pP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//A[n][n]</a:t>
            </a:r>
            <a:r>
              <a:rPr lang="zh-CN" altLang="en-US" sz="2400" b="1" dirty="0">
                <a:latin typeface="黑体" panose="02010609060101010101" pitchFamily="49" charset="-122"/>
                <a:ea typeface="黑体" panose="02010609060101010101" pitchFamily="49" charset="-122"/>
              </a:rPr>
              <a:t>为邻接矩阵，</a:t>
            </a:r>
            <a:r>
              <a:rPr lang="en-US" altLang="zh-CN" sz="2400" b="1" dirty="0">
                <a:latin typeface="黑体" panose="02010609060101010101" pitchFamily="49" charset="-122"/>
                <a:ea typeface="黑体" panose="02010609060101010101" pitchFamily="49" charset="-122"/>
              </a:rPr>
              <a:t>Vertex[n]</a:t>
            </a:r>
            <a:r>
              <a:rPr lang="zh-CN" altLang="en-US" sz="2400" b="1" dirty="0">
                <a:latin typeface="黑体" panose="02010609060101010101" pitchFamily="49" charset="-122"/>
                <a:ea typeface="黑体" panose="02010609060101010101" pitchFamily="49" charset="-122"/>
              </a:rPr>
              <a:t>为顶点数组，</a:t>
            </a:r>
            <a:r>
              <a:rPr lang="en-US" altLang="zh-CN" sz="2400" b="1" dirty="0">
                <a:latin typeface="黑体" panose="02010609060101010101" pitchFamily="49" charset="-122"/>
                <a:ea typeface="黑体" panose="02010609060101010101" pitchFamily="49" charset="-122"/>
              </a:rPr>
              <a:t>visited[n]</a:t>
            </a:r>
            <a:r>
              <a:rPr lang="zh-CN" altLang="en-US" sz="2400" b="1" dirty="0">
                <a:latin typeface="黑体" panose="02010609060101010101" pitchFamily="49" charset="-122"/>
                <a:ea typeface="黑体" panose="02010609060101010101" pitchFamily="49" charset="-122"/>
              </a:rPr>
              <a:t>为访问数组，</a:t>
            </a:r>
            <a:r>
              <a:rPr lang="en-US" altLang="zh-CN" sz="2400" b="1" dirty="0">
                <a:latin typeface="黑体" panose="02010609060101010101" pitchFamily="49" charset="-122"/>
                <a:ea typeface="黑体" panose="02010609060101010101" pitchFamily="49" charset="-122"/>
              </a:rPr>
              <a:t>v</a:t>
            </a:r>
            <a:r>
              <a:rPr lang="zh-CN" altLang="en-US" sz="2400" b="1" dirty="0">
                <a:latin typeface="黑体" panose="02010609060101010101" pitchFamily="49" charset="-122"/>
                <a:ea typeface="黑体" panose="02010609060101010101" pitchFamily="49" charset="-122"/>
              </a:rPr>
              <a:t>为起始顶点</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编号）</a:t>
            </a:r>
          </a:p>
        </p:txBody>
      </p:sp>
      <p:sp>
        <p:nvSpPr>
          <p:cNvPr id="611335" name="Rectangle 7">
            <a:extLst>
              <a:ext uri="{FF2B5EF4-FFF2-40B4-BE49-F238E27FC236}">
                <a16:creationId xmlns:a16="http://schemas.microsoft.com/office/drawing/2014/main" id="{05D33A4F-E2F3-4E11-88A4-07262E15025A}"/>
              </a:ext>
            </a:extLst>
          </p:cNvPr>
          <p:cNvSpPr>
            <a:spLocks noChangeArrowheads="1"/>
          </p:cNvSpPr>
          <p:nvPr/>
        </p:nvSpPr>
        <p:spPr bwMode="auto">
          <a:xfrm>
            <a:off x="4648337" y="2890366"/>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访问顶点</a:t>
            </a:r>
            <a:r>
              <a:rPr lang="en-US" altLang="zh-CN" sz="2400" dirty="0">
                <a:latin typeface="黑体" panose="02010609060101010101" pitchFamily="49" charset="-122"/>
                <a:ea typeface="黑体" panose="02010609060101010101" pitchFamily="49" charset="-122"/>
              </a:rPr>
              <a:t>v </a:t>
            </a:r>
          </a:p>
        </p:txBody>
      </p:sp>
      <p:sp>
        <p:nvSpPr>
          <p:cNvPr id="611336" name="AutoShape 8">
            <a:extLst>
              <a:ext uri="{FF2B5EF4-FFF2-40B4-BE49-F238E27FC236}">
                <a16:creationId xmlns:a16="http://schemas.microsoft.com/office/drawing/2014/main" id="{F5954392-C298-4D73-9EBC-92388C3ACED0}"/>
              </a:ext>
            </a:extLst>
          </p:cNvPr>
          <p:cNvSpPr>
            <a:spLocks noChangeArrowheads="1"/>
          </p:cNvSpPr>
          <p:nvPr/>
        </p:nvSpPr>
        <p:spPr bwMode="auto">
          <a:xfrm>
            <a:off x="4139952" y="5573093"/>
            <a:ext cx="1758429" cy="838200"/>
          </a:xfrm>
          <a:prstGeom prst="wedgeRectCallout">
            <a:avLst>
              <a:gd name="adj1" fmla="val -110185"/>
              <a:gd name="adj2" fmla="val -100332"/>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A[v][j]</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  </a:t>
            </a:r>
          </a:p>
          <a:p>
            <a:pPr algn="ctr" eaLnBrk="1" hangingPunct="1">
              <a:spcBef>
                <a:spcPct val="0"/>
              </a:spcBef>
              <a:buClrTx/>
              <a:buSzTx/>
              <a:buFontTx/>
              <a:buNone/>
            </a:pPr>
            <a:r>
              <a:rPr lang="zh-CN" altLang="en-US" sz="2400" b="1" dirty="0">
                <a:latin typeface="黑体" panose="02010609060101010101" pitchFamily="49" charset="-122"/>
                <a:ea typeface="黑体" panose="02010609060101010101" pitchFamily="49" charset="-122"/>
              </a:rPr>
              <a:t>有邻接点</a:t>
            </a:r>
          </a:p>
        </p:txBody>
      </p:sp>
      <p:sp>
        <p:nvSpPr>
          <p:cNvPr id="611337" name="AutoShape 9">
            <a:extLst>
              <a:ext uri="{FF2B5EF4-FFF2-40B4-BE49-F238E27FC236}">
                <a16:creationId xmlns:a16="http://schemas.microsoft.com/office/drawing/2014/main" id="{44FAA28F-AFCF-46CD-BC14-4788E63FBCF9}"/>
              </a:ext>
            </a:extLst>
          </p:cNvPr>
          <p:cNvSpPr>
            <a:spLocks noChangeArrowheads="1"/>
          </p:cNvSpPr>
          <p:nvPr/>
        </p:nvSpPr>
        <p:spPr bwMode="auto">
          <a:xfrm>
            <a:off x="6139366" y="5532023"/>
            <a:ext cx="2230445" cy="838200"/>
          </a:xfrm>
          <a:prstGeom prst="wedgeRectCallout">
            <a:avLst>
              <a:gd name="adj1" fmla="val -67286"/>
              <a:gd name="adj2" fmla="val -102094"/>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dirty="0">
                <a:latin typeface="黑体" panose="02010609060101010101" pitchFamily="49" charset="-122"/>
                <a:ea typeface="黑体" panose="02010609060101010101" pitchFamily="49" charset="-122"/>
              </a:rPr>
              <a:t>visited [n]=0</a:t>
            </a:r>
          </a:p>
          <a:p>
            <a:pPr algn="ctr" eaLnBrk="1" hangingPunct="1">
              <a:spcBef>
                <a:spcPct val="0"/>
              </a:spcBef>
              <a:buClrTx/>
              <a:buSzTx/>
              <a:buFontTx/>
              <a:buNone/>
            </a:pPr>
            <a:r>
              <a:rPr lang="zh-CN" altLang="en-US" sz="2000" b="1" dirty="0">
                <a:latin typeface="黑体" panose="02010609060101010101" pitchFamily="49" charset="-122"/>
                <a:ea typeface="黑体" panose="02010609060101010101" pitchFamily="49" charset="-122"/>
              </a:rPr>
              <a:t>未访问过</a:t>
            </a:r>
          </a:p>
        </p:txBody>
      </p:sp>
      <p:sp>
        <p:nvSpPr>
          <p:cNvPr id="611338" name="Rectangle 10">
            <a:extLst>
              <a:ext uri="{FF2B5EF4-FFF2-40B4-BE49-F238E27FC236}">
                <a16:creationId xmlns:a16="http://schemas.microsoft.com/office/drawing/2014/main" id="{EC25074C-F9A4-4872-992B-796AE72A4F4E}"/>
              </a:ext>
            </a:extLst>
          </p:cNvPr>
          <p:cNvSpPr>
            <a:spLocks noChangeArrowheads="1"/>
          </p:cNvSpPr>
          <p:nvPr/>
        </p:nvSpPr>
        <p:spPr bwMode="auto">
          <a:xfrm>
            <a:off x="3333919" y="3450637"/>
            <a:ext cx="4518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访问后立即修改辅助数组标志</a:t>
            </a:r>
          </a:p>
        </p:txBody>
      </p:sp>
      <p:sp>
        <p:nvSpPr>
          <p:cNvPr id="611339" name="Rectangle 11">
            <a:extLst>
              <a:ext uri="{FF2B5EF4-FFF2-40B4-BE49-F238E27FC236}">
                <a16:creationId xmlns:a16="http://schemas.microsoft.com/office/drawing/2014/main" id="{FA7C0058-2820-41FB-8AE3-06203AC0F202}"/>
              </a:ext>
            </a:extLst>
          </p:cNvPr>
          <p:cNvSpPr>
            <a:spLocks noChangeArrowheads="1"/>
          </p:cNvSpPr>
          <p:nvPr/>
        </p:nvSpPr>
        <p:spPr bwMode="auto">
          <a:xfrm>
            <a:off x="5159089" y="4297589"/>
            <a:ext cx="419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从</a:t>
            </a:r>
            <a:r>
              <a:rPr lang="en-US" altLang="zh-CN" sz="2400" dirty="0">
                <a:latin typeface="黑体" panose="02010609060101010101" pitchFamily="49" charset="-122"/>
                <a:ea typeface="黑体" panose="02010609060101010101" pitchFamily="49" charset="-122"/>
              </a:rPr>
              <a:t>v</a:t>
            </a:r>
            <a:r>
              <a:rPr lang="zh-CN" altLang="en-US" sz="2400" dirty="0">
                <a:latin typeface="黑体" panose="02010609060101010101" pitchFamily="49" charset="-122"/>
                <a:ea typeface="黑体" panose="02010609060101010101" pitchFamily="49" charset="-122"/>
              </a:rPr>
              <a:t>所在行从头搜索邻接点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11333"/>
                                        </p:tgtEl>
                                        <p:attrNameLst>
                                          <p:attrName>style.visibility</p:attrName>
                                        </p:attrNameLst>
                                      </p:cBhvr>
                                      <p:to>
                                        <p:strVal val="visible"/>
                                      </p:to>
                                    </p:set>
                                    <p:anim calcmode="lin" valueType="num">
                                      <p:cBhvr>
                                        <p:cTn id="7" dur="500" fill="hold"/>
                                        <p:tgtEl>
                                          <p:spTgt spid="611333"/>
                                        </p:tgtEl>
                                        <p:attrNameLst>
                                          <p:attrName>ppt_w</p:attrName>
                                        </p:attrNameLst>
                                      </p:cBhvr>
                                      <p:tavLst>
                                        <p:tav tm="0">
                                          <p:val>
                                            <p:fltVal val="0"/>
                                          </p:val>
                                        </p:tav>
                                        <p:tav tm="100000">
                                          <p:val>
                                            <p:strVal val="#ppt_w"/>
                                          </p:val>
                                        </p:tav>
                                      </p:tavLst>
                                    </p:anim>
                                    <p:anim calcmode="lin" valueType="num">
                                      <p:cBhvr>
                                        <p:cTn id="8" dur="500" fill="hold"/>
                                        <p:tgtEl>
                                          <p:spTgt spid="61133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11332"/>
                                        </p:tgtEl>
                                        <p:attrNameLst>
                                          <p:attrName>style.visibility</p:attrName>
                                        </p:attrNameLst>
                                      </p:cBhvr>
                                      <p:to>
                                        <p:strVal val="visible"/>
                                      </p:to>
                                    </p:set>
                                    <p:animEffect transition="in" filter="wipe(up)">
                                      <p:cBhvr>
                                        <p:cTn id="13" dur="500"/>
                                        <p:tgtEl>
                                          <p:spTgt spid="6113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611334"/>
                                        </p:tgtEl>
                                        <p:attrNameLst>
                                          <p:attrName>style.visibility</p:attrName>
                                        </p:attrNameLst>
                                      </p:cBhvr>
                                      <p:to>
                                        <p:strVal val="visible"/>
                                      </p:to>
                                    </p:set>
                                    <p:animEffect transition="in" filter="strips(downRight)">
                                      <p:cBhvr>
                                        <p:cTn id="18" dur="500"/>
                                        <p:tgtEl>
                                          <p:spTgt spid="6113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611335"/>
                                        </p:tgtEl>
                                        <p:attrNameLst>
                                          <p:attrName>style.visibility</p:attrName>
                                        </p:attrNameLst>
                                      </p:cBhvr>
                                      <p:to>
                                        <p:strVal val="visible"/>
                                      </p:to>
                                    </p:set>
                                    <p:animEffect transition="in" filter="strips(downRight)">
                                      <p:cBhvr>
                                        <p:cTn id="23" dur="500"/>
                                        <p:tgtEl>
                                          <p:spTgt spid="6113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611338"/>
                                        </p:tgtEl>
                                        <p:attrNameLst>
                                          <p:attrName>style.visibility</p:attrName>
                                        </p:attrNameLst>
                                      </p:cBhvr>
                                      <p:to>
                                        <p:strVal val="visible"/>
                                      </p:to>
                                    </p:set>
                                    <p:animEffect transition="in" filter="strips(downRight)">
                                      <p:cBhvr>
                                        <p:cTn id="28" dur="500"/>
                                        <p:tgtEl>
                                          <p:spTgt spid="6113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11330"/>
                                        </p:tgtEl>
                                        <p:attrNameLst>
                                          <p:attrName>style.visibility</p:attrName>
                                        </p:attrNameLst>
                                      </p:cBhvr>
                                      <p:to>
                                        <p:strVal val="visible"/>
                                      </p:to>
                                    </p:set>
                                    <p:animEffect transition="in" filter="wipe(up)">
                                      <p:cBhvr>
                                        <p:cTn id="33" dur="500"/>
                                        <p:tgtEl>
                                          <p:spTgt spid="6113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611339"/>
                                        </p:tgtEl>
                                        <p:attrNameLst>
                                          <p:attrName>style.visibility</p:attrName>
                                        </p:attrNameLst>
                                      </p:cBhvr>
                                      <p:to>
                                        <p:strVal val="visible"/>
                                      </p:to>
                                    </p:set>
                                    <p:animEffect transition="in" filter="strips(downRight)">
                                      <p:cBhvr>
                                        <p:cTn id="38" dur="500"/>
                                        <p:tgtEl>
                                          <p:spTgt spid="6113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611336"/>
                                        </p:tgtEl>
                                        <p:attrNameLst>
                                          <p:attrName>style.visibility</p:attrName>
                                        </p:attrNameLst>
                                      </p:cBhvr>
                                      <p:to>
                                        <p:strVal val="visible"/>
                                      </p:to>
                                    </p:set>
                                    <p:animEffect transition="in" filter="wipe(right)">
                                      <p:cBhvr>
                                        <p:cTn id="43" dur="500"/>
                                        <p:tgtEl>
                                          <p:spTgt spid="6113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611337"/>
                                        </p:tgtEl>
                                        <p:attrNameLst>
                                          <p:attrName>style.visibility</p:attrName>
                                        </p:attrNameLst>
                                      </p:cBhvr>
                                      <p:to>
                                        <p:strVal val="visible"/>
                                      </p:to>
                                    </p:set>
                                    <p:animEffect transition="in" filter="wipe(right)">
                                      <p:cBhvr>
                                        <p:cTn id="48" dur="500"/>
                                        <p:tgtEl>
                                          <p:spTgt spid="611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autoUpdateAnimBg="0"/>
      <p:bldP spid="611332" grpId="0" autoUpdateAnimBg="0"/>
      <p:bldP spid="611333" grpId="0" autoUpdateAnimBg="0"/>
      <p:bldP spid="611334" grpId="0" autoUpdateAnimBg="0"/>
      <p:bldP spid="611335" grpId="0" autoUpdateAnimBg="0"/>
      <p:bldP spid="611336" grpId="0" animBg="1" autoUpdateAnimBg="0"/>
      <p:bldP spid="611337" grpId="0" animBg="1" autoUpdateAnimBg="0"/>
      <p:bldP spid="611338" grpId="0" autoUpdateAnimBg="0"/>
      <p:bldP spid="61133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864CAA8E-A93D-4466-8131-87B64D263148}"/>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3C86728F-2577-4969-BC09-0DBD002DBD0C}"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56</a:t>
            </a:fld>
            <a:endParaRPr lang="en-US" altLang="zh-CN" sz="2400">
              <a:latin typeface="黑体" panose="02010609060101010101" pitchFamily="49" charset="-122"/>
              <a:ea typeface="黑体" panose="02010609060101010101" pitchFamily="49" charset="-122"/>
            </a:endParaRPr>
          </a:p>
        </p:txBody>
      </p:sp>
      <p:pic>
        <p:nvPicPr>
          <p:cNvPr id="612354" name="Picture 2" descr="自测图1">
            <a:extLst>
              <a:ext uri="{FF2B5EF4-FFF2-40B4-BE49-F238E27FC236}">
                <a16:creationId xmlns:a16="http://schemas.microsoft.com/office/drawing/2014/main" id="{709B8AEF-BFED-45EB-9183-289CCA1F2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1052513"/>
            <a:ext cx="64008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5" name="Rectangle 3">
            <a:extLst>
              <a:ext uri="{FF2B5EF4-FFF2-40B4-BE49-F238E27FC236}">
                <a16:creationId xmlns:a16="http://schemas.microsoft.com/office/drawing/2014/main" id="{E5587829-CA9F-4988-9E54-85E78424F04C}"/>
              </a:ext>
            </a:extLst>
          </p:cNvPr>
          <p:cNvSpPr>
            <a:spLocks noChangeArrowheads="1"/>
          </p:cNvSpPr>
          <p:nvPr/>
        </p:nvSpPr>
        <p:spPr bwMode="auto">
          <a:xfrm>
            <a:off x="1804988" y="2500313"/>
            <a:ext cx="533400" cy="4572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84997" name="Rectangle 4">
            <a:extLst>
              <a:ext uri="{FF2B5EF4-FFF2-40B4-BE49-F238E27FC236}">
                <a16:creationId xmlns:a16="http://schemas.microsoft.com/office/drawing/2014/main" id="{EA7329F3-A4B5-42DC-9E08-94B6AC215ED4}"/>
              </a:ext>
            </a:extLst>
          </p:cNvPr>
          <p:cNvSpPr>
            <a:spLocks noGrp="1" noChangeArrowheads="1"/>
          </p:cNvSpPr>
          <p:nvPr>
            <p:ph type="title"/>
          </p:nvPr>
        </p:nvSpPr>
        <p:spPr>
          <a:xfrm>
            <a:off x="1000125" y="0"/>
            <a:ext cx="6651625" cy="608013"/>
          </a:xfrm>
        </p:spPr>
        <p:txBody>
          <a:bodyPr/>
          <a:lstStyle/>
          <a:p>
            <a:pPr eaLnBrk="1" hangingPunct="1"/>
            <a:r>
              <a:rPr lang="zh-CN" altLang="en-US" sz="2800">
                <a:solidFill>
                  <a:schemeClr val="tx1"/>
                </a:solidFill>
                <a:latin typeface="黑体" panose="02010609060101010101" pitchFamily="49" charset="-122"/>
                <a:ea typeface="黑体" panose="02010609060101010101" pitchFamily="49" charset="-122"/>
              </a:rPr>
              <a:t>讨论</a:t>
            </a:r>
            <a:r>
              <a:rPr lang="en-US" altLang="zh-CN" sz="2800">
                <a:solidFill>
                  <a:schemeClr val="tx1"/>
                </a:solidFill>
                <a:latin typeface="黑体" panose="02010609060101010101" pitchFamily="49" charset="-122"/>
                <a:ea typeface="黑体" panose="02010609060101010101" pitchFamily="49" charset="-122"/>
              </a:rPr>
              <a:t>3</a:t>
            </a:r>
            <a:r>
              <a:rPr lang="zh-CN" altLang="en-US" sz="2800">
                <a:solidFill>
                  <a:schemeClr val="tx1"/>
                </a:solidFill>
                <a:latin typeface="黑体" panose="02010609060101010101" pitchFamily="49" charset="-122"/>
                <a:ea typeface="黑体" panose="02010609060101010101" pitchFamily="49" charset="-122"/>
              </a:rPr>
              <a:t>：在图的邻接表中如何进行</a:t>
            </a:r>
            <a:r>
              <a:rPr lang="en-US" altLang="zh-CN" sz="2800">
                <a:solidFill>
                  <a:schemeClr val="tx1"/>
                </a:solidFill>
                <a:latin typeface="黑体" panose="02010609060101010101" pitchFamily="49" charset="-122"/>
                <a:ea typeface="黑体" panose="02010609060101010101" pitchFamily="49" charset="-122"/>
              </a:rPr>
              <a:t>DFS</a:t>
            </a:r>
            <a:r>
              <a:rPr lang="zh-CN" altLang="en-US" sz="2800">
                <a:solidFill>
                  <a:schemeClr val="tx1"/>
                </a:solidFill>
                <a:latin typeface="黑体" panose="02010609060101010101" pitchFamily="49" charset="-122"/>
                <a:ea typeface="黑体" panose="02010609060101010101" pitchFamily="49" charset="-122"/>
              </a:rPr>
              <a:t>？</a:t>
            </a:r>
          </a:p>
        </p:txBody>
      </p:sp>
      <p:sp>
        <p:nvSpPr>
          <p:cNvPr id="612357" name="Rectangle 5">
            <a:extLst>
              <a:ext uri="{FF2B5EF4-FFF2-40B4-BE49-F238E27FC236}">
                <a16:creationId xmlns:a16="http://schemas.microsoft.com/office/drawing/2014/main" id="{B504E555-80CB-4734-A5A4-782DF1A1BF13}"/>
              </a:ext>
            </a:extLst>
          </p:cNvPr>
          <p:cNvSpPr>
            <a:spLocks noChangeArrowheads="1"/>
          </p:cNvSpPr>
          <p:nvPr/>
        </p:nvSpPr>
        <p:spPr bwMode="auto">
          <a:xfrm>
            <a:off x="5405438" y="4100513"/>
            <a:ext cx="1676400" cy="523875"/>
          </a:xfrm>
          <a:prstGeom prst="rect">
            <a:avLst/>
          </a:prstGeom>
          <a:noFill/>
          <a:ln w="38100">
            <a:noFill/>
            <a:miter lim="800000"/>
            <a:headEnd/>
            <a:tailEnd/>
          </a:ln>
          <a:effectLst/>
        </p:spPr>
        <p:txBody>
          <a:bodyPr wrap="none">
            <a:spAutoFit/>
          </a:bodyPr>
          <a:lstStyle/>
          <a:p>
            <a:pPr eaLnBrk="1" hangingPunct="1">
              <a:defRPr/>
            </a:pPr>
            <a:r>
              <a:rPr lang="en-US" altLang="zh-CN" sz="2800" b="1">
                <a:solidFill>
                  <a:schemeClr val="tx2"/>
                </a:solidFill>
                <a:effectLst>
                  <a:outerShdw blurRad="38100" dist="38100" dir="2700000" algn="tl">
                    <a:srgbClr val="C0C0C0"/>
                  </a:outerShdw>
                </a:effectLst>
                <a:latin typeface="黑体" pitchFamily="2" charset="-122"/>
                <a:ea typeface="黑体" pitchFamily="2" charset="-122"/>
              </a:rPr>
              <a:t>DFS </a:t>
            </a:r>
            <a:r>
              <a:rPr lang="zh-CN" altLang="en-US" sz="2800" b="1">
                <a:solidFill>
                  <a:schemeClr val="tx2"/>
                </a:solidFill>
                <a:effectLst>
                  <a:outerShdw blurRad="38100" dist="38100" dir="2700000" algn="tl">
                    <a:srgbClr val="C0C0C0"/>
                  </a:outerShdw>
                </a:effectLst>
                <a:latin typeface="黑体" pitchFamily="2" charset="-122"/>
                <a:ea typeface="黑体" pitchFamily="2" charset="-122"/>
              </a:rPr>
              <a:t>结果</a:t>
            </a:r>
          </a:p>
        </p:txBody>
      </p:sp>
      <p:graphicFrame>
        <p:nvGraphicFramePr>
          <p:cNvPr id="612459" name="Group 107">
            <a:extLst>
              <a:ext uri="{FF2B5EF4-FFF2-40B4-BE49-F238E27FC236}">
                <a16:creationId xmlns:a16="http://schemas.microsoft.com/office/drawing/2014/main" id="{4EC2FAA1-BFE1-4387-823A-0EE1785D439D}"/>
              </a:ext>
            </a:extLst>
          </p:cNvPr>
          <p:cNvGraphicFramePr>
            <a:graphicFrameLocks noGrp="1"/>
          </p:cNvGraphicFramePr>
          <p:nvPr/>
        </p:nvGraphicFramePr>
        <p:xfrm>
          <a:off x="1108075" y="4633913"/>
          <a:ext cx="392113" cy="1933680"/>
        </p:xfrm>
        <a:graphic>
          <a:graphicData uri="http://schemas.openxmlformats.org/drawingml/2006/table">
            <a:tbl>
              <a:tblPr/>
              <a:tblGrid>
                <a:gridCol w="392113">
                  <a:extLst>
                    <a:ext uri="{9D8B030D-6E8A-4147-A177-3AD203B41FA5}">
                      <a16:colId xmlns:a16="http://schemas.microsoft.com/office/drawing/2014/main" val="839097273"/>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7788642"/>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9416373"/>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0353019"/>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4134283"/>
                  </a:ext>
                </a:extLst>
              </a:tr>
            </a:tbl>
          </a:graphicData>
        </a:graphic>
      </p:graphicFrame>
      <p:graphicFrame>
        <p:nvGraphicFramePr>
          <p:cNvPr id="612461" name="Group 109">
            <a:extLst>
              <a:ext uri="{FF2B5EF4-FFF2-40B4-BE49-F238E27FC236}">
                <a16:creationId xmlns:a16="http://schemas.microsoft.com/office/drawing/2014/main" id="{09E40B4B-3A4A-4342-AEB5-5C03E1787460}"/>
              </a:ext>
            </a:extLst>
          </p:cNvPr>
          <p:cNvGraphicFramePr>
            <a:graphicFrameLocks noGrp="1"/>
          </p:cNvGraphicFramePr>
          <p:nvPr>
            <p:extLst>
              <p:ext uri="{D42A27DB-BD31-4B8C-83A1-F6EECF244321}">
                <p14:modId xmlns:p14="http://schemas.microsoft.com/office/powerpoint/2010/main" val="2353180403"/>
              </p:ext>
            </p:extLst>
          </p:nvPr>
        </p:nvGraphicFramePr>
        <p:xfrm>
          <a:off x="727075" y="4633913"/>
          <a:ext cx="455613" cy="1933680"/>
        </p:xfrm>
        <a:graphic>
          <a:graphicData uri="http://schemas.openxmlformats.org/drawingml/2006/table">
            <a:tbl>
              <a:tblPr/>
              <a:tblGrid>
                <a:gridCol w="455613">
                  <a:extLst>
                    <a:ext uri="{9D8B030D-6E8A-4147-A177-3AD203B41FA5}">
                      <a16:colId xmlns:a16="http://schemas.microsoft.com/office/drawing/2014/main" val="282791678"/>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dirty="0">
                          <a:ln>
                            <a:noFill/>
                          </a:ln>
                          <a:solidFill>
                            <a:srgbClr val="FFC000"/>
                          </a:solidFill>
                          <a:effectLst/>
                          <a:latin typeface="Arial" panose="020B0604020202020204" pitchFamily="34" charset="0"/>
                          <a:ea typeface="宋体" panose="02010600030101010101" pitchFamily="2" charset="-122"/>
                        </a:rPr>
                        <a:t>0</a:t>
                      </a:r>
                    </a:p>
                  </a:txBody>
                  <a:tcPr marL="89316" marR="89316" marT="51210" marB="512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394698909"/>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1</a:t>
                      </a:r>
                    </a:p>
                  </a:txBody>
                  <a:tcPr marL="89316" marR="89316" marT="51210" marB="512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976290505"/>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a:ln>
                            <a:noFill/>
                          </a:ln>
                          <a:solidFill>
                            <a:schemeClr val="accent2"/>
                          </a:solidFill>
                          <a:effectLst/>
                          <a:latin typeface="Arial" panose="020B0604020202020204" pitchFamily="34" charset="0"/>
                          <a:ea typeface="宋体" panose="02010600030101010101" pitchFamily="2" charset="-122"/>
                        </a:rPr>
                        <a:t>2</a:t>
                      </a:r>
                    </a:p>
                  </a:txBody>
                  <a:tcPr marL="89316" marR="89316" marT="51210" marB="512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38723072"/>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3</a:t>
                      </a:r>
                    </a:p>
                  </a:txBody>
                  <a:tcPr marL="89316" marR="89316" marT="51210" marB="5121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436107932"/>
                  </a:ext>
                </a:extLst>
              </a:tr>
            </a:tbl>
          </a:graphicData>
        </a:graphic>
      </p:graphicFrame>
      <p:sp>
        <p:nvSpPr>
          <p:cNvPr id="612385" name="Text Box 33">
            <a:extLst>
              <a:ext uri="{FF2B5EF4-FFF2-40B4-BE49-F238E27FC236}">
                <a16:creationId xmlns:a16="http://schemas.microsoft.com/office/drawing/2014/main" id="{C6863B72-1AE3-473B-9AAE-D0EF6BB4BC85}"/>
              </a:ext>
            </a:extLst>
          </p:cNvPr>
          <p:cNvSpPr txBox="1">
            <a:spLocks noChangeArrowheads="1"/>
          </p:cNvSpPr>
          <p:nvPr/>
        </p:nvSpPr>
        <p:spPr bwMode="auto">
          <a:xfrm>
            <a:off x="1042988" y="4024313"/>
            <a:ext cx="342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黑体" panose="02010609060101010101" pitchFamily="49" charset="-122"/>
                <a:ea typeface="黑体" panose="02010609060101010101" pitchFamily="49" charset="-122"/>
              </a:rPr>
              <a:t>辅助数组 </a:t>
            </a:r>
            <a:r>
              <a:rPr lang="en-US" altLang="zh-CN" sz="2400">
                <a:latin typeface="黑体" panose="02010609060101010101" pitchFamily="49" charset="-122"/>
                <a:ea typeface="黑体" panose="02010609060101010101" pitchFamily="49" charset="-122"/>
              </a:rPr>
              <a:t>visited [n ]</a:t>
            </a:r>
          </a:p>
        </p:txBody>
      </p:sp>
      <p:graphicFrame>
        <p:nvGraphicFramePr>
          <p:cNvPr id="612463" name="Group 111">
            <a:extLst>
              <a:ext uri="{FF2B5EF4-FFF2-40B4-BE49-F238E27FC236}">
                <a16:creationId xmlns:a16="http://schemas.microsoft.com/office/drawing/2014/main" id="{FF08FEA3-968B-4444-9AB8-2002917C2D83}"/>
              </a:ext>
            </a:extLst>
          </p:cNvPr>
          <p:cNvGraphicFramePr>
            <a:graphicFrameLocks noGrp="1"/>
          </p:cNvGraphicFramePr>
          <p:nvPr/>
        </p:nvGraphicFramePr>
        <p:xfrm>
          <a:off x="1728788" y="4633913"/>
          <a:ext cx="390525" cy="1933680"/>
        </p:xfrm>
        <a:graphic>
          <a:graphicData uri="http://schemas.openxmlformats.org/drawingml/2006/table">
            <a:tbl>
              <a:tblPr/>
              <a:tblGrid>
                <a:gridCol w="390525">
                  <a:extLst>
                    <a:ext uri="{9D8B030D-6E8A-4147-A177-3AD203B41FA5}">
                      <a16:colId xmlns:a16="http://schemas.microsoft.com/office/drawing/2014/main" val="3117755698"/>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0994609"/>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1103512"/>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1333126"/>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3884155"/>
                  </a:ext>
                </a:extLst>
              </a:tr>
            </a:tbl>
          </a:graphicData>
        </a:graphic>
      </p:graphicFrame>
      <p:graphicFrame>
        <p:nvGraphicFramePr>
          <p:cNvPr id="612465" name="Group 113">
            <a:extLst>
              <a:ext uri="{FF2B5EF4-FFF2-40B4-BE49-F238E27FC236}">
                <a16:creationId xmlns:a16="http://schemas.microsoft.com/office/drawing/2014/main" id="{B941DF74-0DF3-4B2B-8C0F-4476403C628B}"/>
              </a:ext>
            </a:extLst>
          </p:cNvPr>
          <p:cNvGraphicFramePr>
            <a:graphicFrameLocks noGrp="1"/>
          </p:cNvGraphicFramePr>
          <p:nvPr/>
        </p:nvGraphicFramePr>
        <p:xfrm>
          <a:off x="2338388" y="4633913"/>
          <a:ext cx="392112" cy="1933680"/>
        </p:xfrm>
        <a:graphic>
          <a:graphicData uri="http://schemas.openxmlformats.org/drawingml/2006/table">
            <a:tbl>
              <a:tblPr/>
              <a:tblGrid>
                <a:gridCol w="392112">
                  <a:extLst>
                    <a:ext uri="{9D8B030D-6E8A-4147-A177-3AD203B41FA5}">
                      <a16:colId xmlns:a16="http://schemas.microsoft.com/office/drawing/2014/main" val="372633190"/>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8644295"/>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5811940"/>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4521707"/>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5280295"/>
                  </a:ext>
                </a:extLst>
              </a:tr>
            </a:tbl>
          </a:graphicData>
        </a:graphic>
      </p:graphicFrame>
      <p:graphicFrame>
        <p:nvGraphicFramePr>
          <p:cNvPr id="612467" name="Group 115">
            <a:extLst>
              <a:ext uri="{FF2B5EF4-FFF2-40B4-BE49-F238E27FC236}">
                <a16:creationId xmlns:a16="http://schemas.microsoft.com/office/drawing/2014/main" id="{1C4A9955-A1E5-4DE9-9F43-923623E41E1C}"/>
              </a:ext>
            </a:extLst>
          </p:cNvPr>
          <p:cNvGraphicFramePr>
            <a:graphicFrameLocks noGrp="1"/>
          </p:cNvGraphicFramePr>
          <p:nvPr/>
        </p:nvGraphicFramePr>
        <p:xfrm>
          <a:off x="2947988" y="4633913"/>
          <a:ext cx="392112" cy="1933680"/>
        </p:xfrm>
        <a:graphic>
          <a:graphicData uri="http://schemas.openxmlformats.org/drawingml/2006/table">
            <a:tbl>
              <a:tblPr/>
              <a:tblGrid>
                <a:gridCol w="392112">
                  <a:extLst>
                    <a:ext uri="{9D8B030D-6E8A-4147-A177-3AD203B41FA5}">
                      <a16:colId xmlns:a16="http://schemas.microsoft.com/office/drawing/2014/main" val="1510284332"/>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2895350"/>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6924289"/>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9127818"/>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4253759"/>
                  </a:ext>
                </a:extLst>
              </a:tr>
            </a:tbl>
          </a:graphicData>
        </a:graphic>
      </p:graphicFrame>
      <p:graphicFrame>
        <p:nvGraphicFramePr>
          <p:cNvPr id="612469" name="Group 117">
            <a:extLst>
              <a:ext uri="{FF2B5EF4-FFF2-40B4-BE49-F238E27FC236}">
                <a16:creationId xmlns:a16="http://schemas.microsoft.com/office/drawing/2014/main" id="{850060BD-82A3-43A1-8FA4-D1D4741939F4}"/>
              </a:ext>
            </a:extLst>
          </p:cNvPr>
          <p:cNvGraphicFramePr>
            <a:graphicFrameLocks noGrp="1"/>
          </p:cNvGraphicFramePr>
          <p:nvPr>
            <p:extLst>
              <p:ext uri="{D42A27DB-BD31-4B8C-83A1-F6EECF244321}">
                <p14:modId xmlns:p14="http://schemas.microsoft.com/office/powerpoint/2010/main" val="75148300"/>
              </p:ext>
            </p:extLst>
          </p:nvPr>
        </p:nvGraphicFramePr>
        <p:xfrm>
          <a:off x="3557588" y="4633913"/>
          <a:ext cx="392112" cy="1933680"/>
        </p:xfrm>
        <a:graphic>
          <a:graphicData uri="http://schemas.openxmlformats.org/drawingml/2006/table">
            <a:tbl>
              <a:tblPr/>
              <a:tblGrid>
                <a:gridCol w="392112">
                  <a:extLst>
                    <a:ext uri="{9D8B030D-6E8A-4147-A177-3AD203B41FA5}">
                      <a16:colId xmlns:a16="http://schemas.microsoft.com/office/drawing/2014/main" val="3997871688"/>
                    </a:ext>
                  </a:extLst>
                </a:gridCol>
              </a:tblGrid>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3822879"/>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7917952"/>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4838725"/>
                  </a:ext>
                </a:extLst>
              </a:tr>
              <a:tr h="483394">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zh-CN" sz="2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89316" marR="89316" marT="51210" marB="512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629576"/>
                  </a:ext>
                </a:extLst>
              </a:tr>
            </a:tbl>
          </a:graphicData>
        </a:graphic>
      </p:graphicFrame>
      <p:sp>
        <p:nvSpPr>
          <p:cNvPr id="612434" name="Rectangle 82">
            <a:extLst>
              <a:ext uri="{FF2B5EF4-FFF2-40B4-BE49-F238E27FC236}">
                <a16:creationId xmlns:a16="http://schemas.microsoft.com/office/drawing/2014/main" id="{BA397B3D-DCCC-4559-868B-E28A18C18E6B}"/>
              </a:ext>
            </a:extLst>
          </p:cNvPr>
          <p:cNvSpPr>
            <a:spLocks noChangeArrowheads="1"/>
          </p:cNvSpPr>
          <p:nvPr/>
        </p:nvSpPr>
        <p:spPr bwMode="auto">
          <a:xfrm>
            <a:off x="661988" y="1204913"/>
            <a:ext cx="8556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600" b="1">
                <a:latin typeface="黑体" panose="02010609060101010101" pitchFamily="49" charset="-122"/>
                <a:ea typeface="黑体" panose="02010609060101010101" pitchFamily="49" charset="-122"/>
              </a:rPr>
              <a:t>例：</a:t>
            </a:r>
          </a:p>
        </p:txBody>
      </p:sp>
      <p:sp>
        <p:nvSpPr>
          <p:cNvPr id="612435" name="Rectangle 83">
            <a:extLst>
              <a:ext uri="{FF2B5EF4-FFF2-40B4-BE49-F238E27FC236}">
                <a16:creationId xmlns:a16="http://schemas.microsoft.com/office/drawing/2014/main" id="{C7CE5A92-8AFE-4E4C-BE3C-E72E4E9F8BB6}"/>
              </a:ext>
            </a:extLst>
          </p:cNvPr>
          <p:cNvSpPr>
            <a:spLocks noChangeArrowheads="1"/>
          </p:cNvSpPr>
          <p:nvPr/>
        </p:nvSpPr>
        <p:spPr bwMode="auto">
          <a:xfrm>
            <a:off x="5548313" y="571500"/>
            <a:ext cx="3595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tx2"/>
                </a:solidFill>
                <a:latin typeface="黑体" panose="02010609060101010101" pitchFamily="49" charset="-122"/>
                <a:ea typeface="黑体" panose="02010609060101010101" pitchFamily="49" charset="-122"/>
              </a:rPr>
              <a:t>—</a:t>
            </a:r>
            <a:r>
              <a:rPr lang="zh-CN" altLang="en-US" sz="2400" b="1">
                <a:solidFill>
                  <a:schemeClr val="tx2"/>
                </a:solidFill>
                <a:latin typeface="黑体" panose="02010609060101010101" pitchFamily="49" charset="-122"/>
                <a:ea typeface="黑体" panose="02010609060101010101" pitchFamily="49" charset="-122"/>
              </a:rPr>
              <a:t>照样借用</a:t>
            </a:r>
            <a:r>
              <a:rPr lang="en-US" altLang="zh-CN" sz="2400" b="1" i="1">
                <a:solidFill>
                  <a:schemeClr val="tx2"/>
                </a:solidFill>
                <a:latin typeface="黑体" panose="02010609060101010101" pitchFamily="49" charset="-122"/>
                <a:ea typeface="黑体" panose="02010609060101010101" pitchFamily="49" charset="-122"/>
              </a:rPr>
              <a:t>visited</a:t>
            </a:r>
            <a:r>
              <a:rPr lang="en-US" altLang="zh-CN" sz="2400" b="1">
                <a:solidFill>
                  <a:schemeClr val="tx2"/>
                </a:solidFill>
                <a:latin typeface="黑体" panose="02010609060101010101" pitchFamily="49" charset="-122"/>
                <a:ea typeface="黑体" panose="02010609060101010101" pitchFamily="49" charset="-122"/>
              </a:rPr>
              <a:t> [n]</a:t>
            </a:r>
            <a:endParaRPr lang="zh-CN" altLang="en-US" sz="2400" b="1">
              <a:solidFill>
                <a:schemeClr val="tx2"/>
              </a:solidFill>
              <a:latin typeface="黑体" panose="02010609060101010101" pitchFamily="49" charset="-122"/>
              <a:ea typeface="黑体" panose="02010609060101010101" pitchFamily="49" charset="-122"/>
            </a:endParaRPr>
          </a:p>
        </p:txBody>
      </p:sp>
      <p:sp>
        <p:nvSpPr>
          <p:cNvPr id="612436" name="AutoShape 84">
            <a:extLst>
              <a:ext uri="{FF2B5EF4-FFF2-40B4-BE49-F238E27FC236}">
                <a16:creationId xmlns:a16="http://schemas.microsoft.com/office/drawing/2014/main" id="{675E5D46-36F6-4FFE-B639-D6D068490B9E}"/>
              </a:ext>
            </a:extLst>
          </p:cNvPr>
          <p:cNvSpPr>
            <a:spLocks noChangeArrowheads="1"/>
          </p:cNvSpPr>
          <p:nvPr/>
        </p:nvSpPr>
        <p:spPr bwMode="auto">
          <a:xfrm>
            <a:off x="433388" y="1890713"/>
            <a:ext cx="990600" cy="457200"/>
          </a:xfrm>
          <a:prstGeom prst="wedgeEllipseCallout">
            <a:avLst>
              <a:gd name="adj1" fmla="val 108972"/>
              <a:gd name="adj2" fmla="val -122569"/>
            </a:avLst>
          </a:prstGeom>
          <a:solidFill>
            <a:srgbClr val="00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tx2"/>
                </a:solidFill>
                <a:latin typeface="黑体" panose="02010609060101010101" pitchFamily="49" charset="-122"/>
                <a:ea typeface="黑体" panose="02010609060101010101" pitchFamily="49" charset="-122"/>
              </a:rPr>
              <a:t>起点</a:t>
            </a:r>
          </a:p>
        </p:txBody>
      </p:sp>
      <p:sp>
        <p:nvSpPr>
          <p:cNvPr id="612437" name="Text Box 85">
            <a:extLst>
              <a:ext uri="{FF2B5EF4-FFF2-40B4-BE49-F238E27FC236}">
                <a16:creationId xmlns:a16="http://schemas.microsoft.com/office/drawing/2014/main" id="{C9C4D17D-8911-4440-AB34-B3F40AF6C1D2}"/>
              </a:ext>
            </a:extLst>
          </p:cNvPr>
          <p:cNvSpPr txBox="1">
            <a:spLocks noChangeArrowheads="1"/>
          </p:cNvSpPr>
          <p:nvPr/>
        </p:nvSpPr>
        <p:spPr bwMode="auto">
          <a:xfrm>
            <a:off x="1423988" y="1357313"/>
            <a:ext cx="304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60000"/>
              </a:spcBef>
              <a:buClrTx/>
              <a:buSzTx/>
              <a:buFontTx/>
              <a:buNone/>
            </a:pPr>
            <a:r>
              <a:rPr lang="en-US" altLang="zh-CN" sz="2400">
                <a:latin typeface="黑体" panose="02010609060101010101" pitchFamily="49" charset="-122"/>
                <a:ea typeface="黑体" panose="02010609060101010101" pitchFamily="49" charset="-122"/>
              </a:rPr>
              <a:t>0</a:t>
            </a:r>
          </a:p>
          <a:p>
            <a:pPr eaLnBrk="1" hangingPunct="1">
              <a:spcBef>
                <a:spcPct val="60000"/>
              </a:spcBef>
              <a:buClrTx/>
              <a:buSzTx/>
              <a:buFontTx/>
              <a:buNone/>
            </a:pPr>
            <a:r>
              <a:rPr lang="en-US" altLang="zh-CN" sz="2400">
                <a:latin typeface="黑体" panose="02010609060101010101" pitchFamily="49" charset="-122"/>
                <a:ea typeface="黑体" panose="02010609060101010101" pitchFamily="49" charset="-122"/>
              </a:rPr>
              <a:t>1</a:t>
            </a:r>
          </a:p>
          <a:p>
            <a:pPr eaLnBrk="1" hangingPunct="1">
              <a:spcBef>
                <a:spcPct val="60000"/>
              </a:spcBef>
              <a:buClrTx/>
              <a:buSzTx/>
              <a:buFontTx/>
              <a:buNone/>
            </a:pPr>
            <a:r>
              <a:rPr lang="en-US" altLang="zh-CN" sz="2400">
                <a:latin typeface="黑体" panose="02010609060101010101" pitchFamily="49" charset="-122"/>
                <a:ea typeface="黑体" panose="02010609060101010101" pitchFamily="49" charset="-122"/>
              </a:rPr>
              <a:t>2</a:t>
            </a:r>
          </a:p>
          <a:p>
            <a:pPr eaLnBrk="1" hangingPunct="1">
              <a:spcBef>
                <a:spcPct val="60000"/>
              </a:spcBef>
              <a:buClrTx/>
              <a:buSzTx/>
              <a:buFontTx/>
              <a:buNone/>
            </a:pPr>
            <a:r>
              <a:rPr lang="en-US" altLang="zh-CN" sz="2400">
                <a:latin typeface="黑体" panose="02010609060101010101" pitchFamily="49" charset="-122"/>
                <a:ea typeface="黑体" panose="02010609060101010101" pitchFamily="49" charset="-122"/>
              </a:rPr>
              <a:t>3</a:t>
            </a:r>
          </a:p>
        </p:txBody>
      </p:sp>
      <p:sp>
        <p:nvSpPr>
          <p:cNvPr id="612438" name="Rectangle 86">
            <a:extLst>
              <a:ext uri="{FF2B5EF4-FFF2-40B4-BE49-F238E27FC236}">
                <a16:creationId xmlns:a16="http://schemas.microsoft.com/office/drawing/2014/main" id="{2DCCBB5B-4971-4281-B71D-30333B58E1A8}"/>
              </a:ext>
            </a:extLst>
          </p:cNvPr>
          <p:cNvSpPr>
            <a:spLocks noChangeArrowheads="1"/>
          </p:cNvSpPr>
          <p:nvPr/>
        </p:nvSpPr>
        <p:spPr bwMode="auto">
          <a:xfrm>
            <a:off x="4429125" y="5357813"/>
            <a:ext cx="441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solidFill>
                  <a:schemeClr val="tx2"/>
                </a:solidFill>
                <a:latin typeface="黑体" panose="02010609060101010101" pitchFamily="49" charset="-122"/>
                <a:ea typeface="黑体" panose="02010609060101010101" pitchFamily="49" charset="-122"/>
              </a:rPr>
              <a:t>注意：</a:t>
            </a:r>
            <a:r>
              <a:rPr lang="zh-CN" altLang="en-US" sz="2400" b="1">
                <a:latin typeface="黑体" panose="02010609060101010101" pitchFamily="49" charset="-122"/>
                <a:ea typeface="黑体" panose="02010609060101010101" pitchFamily="49" charset="-122"/>
              </a:rPr>
              <a:t>在邻接表中，并非每个链表元素（表结点）都被扫描到</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因此遍历速度很快。</a:t>
            </a:r>
          </a:p>
        </p:txBody>
      </p:sp>
      <p:sp>
        <p:nvSpPr>
          <p:cNvPr id="612439" name="Rectangle 87">
            <a:extLst>
              <a:ext uri="{FF2B5EF4-FFF2-40B4-BE49-F238E27FC236}">
                <a16:creationId xmlns:a16="http://schemas.microsoft.com/office/drawing/2014/main" id="{ED42FFCB-1183-49B6-8A12-A3580412DB1D}"/>
              </a:ext>
            </a:extLst>
          </p:cNvPr>
          <p:cNvSpPr>
            <a:spLocks noChangeArrowheads="1"/>
          </p:cNvSpPr>
          <p:nvPr/>
        </p:nvSpPr>
        <p:spPr bwMode="auto">
          <a:xfrm>
            <a:off x="3328988" y="1281113"/>
            <a:ext cx="533400" cy="4572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0" name="Rectangle 88">
            <a:extLst>
              <a:ext uri="{FF2B5EF4-FFF2-40B4-BE49-F238E27FC236}">
                <a16:creationId xmlns:a16="http://schemas.microsoft.com/office/drawing/2014/main" id="{7B984305-EB59-46AF-8BEF-EEC401C8BFF8}"/>
              </a:ext>
            </a:extLst>
          </p:cNvPr>
          <p:cNvSpPr>
            <a:spLocks noChangeArrowheads="1"/>
          </p:cNvSpPr>
          <p:nvPr/>
        </p:nvSpPr>
        <p:spPr bwMode="auto">
          <a:xfrm>
            <a:off x="1804988" y="1890713"/>
            <a:ext cx="533400" cy="4572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1" name="Rectangle 89">
            <a:extLst>
              <a:ext uri="{FF2B5EF4-FFF2-40B4-BE49-F238E27FC236}">
                <a16:creationId xmlns:a16="http://schemas.microsoft.com/office/drawing/2014/main" id="{4ED0B572-AC55-4D85-9C27-7796FCB9C4DC}"/>
              </a:ext>
            </a:extLst>
          </p:cNvPr>
          <p:cNvSpPr>
            <a:spLocks noChangeArrowheads="1"/>
          </p:cNvSpPr>
          <p:nvPr/>
        </p:nvSpPr>
        <p:spPr bwMode="auto">
          <a:xfrm>
            <a:off x="3328988" y="1281113"/>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2" name="Rectangle 90">
            <a:extLst>
              <a:ext uri="{FF2B5EF4-FFF2-40B4-BE49-F238E27FC236}">
                <a16:creationId xmlns:a16="http://schemas.microsoft.com/office/drawing/2014/main" id="{F513D5BB-5635-445A-BE1E-4E7E22D7F38C}"/>
              </a:ext>
            </a:extLst>
          </p:cNvPr>
          <p:cNvSpPr>
            <a:spLocks noChangeArrowheads="1"/>
          </p:cNvSpPr>
          <p:nvPr/>
        </p:nvSpPr>
        <p:spPr bwMode="auto">
          <a:xfrm>
            <a:off x="1804988" y="1281113"/>
            <a:ext cx="533400" cy="4572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3" name="Rectangle 91">
            <a:extLst>
              <a:ext uri="{FF2B5EF4-FFF2-40B4-BE49-F238E27FC236}">
                <a16:creationId xmlns:a16="http://schemas.microsoft.com/office/drawing/2014/main" id="{A0B43E66-5491-4F68-8EB5-B1CA66986697}"/>
              </a:ext>
            </a:extLst>
          </p:cNvPr>
          <p:cNvSpPr>
            <a:spLocks noChangeArrowheads="1"/>
          </p:cNvSpPr>
          <p:nvPr/>
        </p:nvSpPr>
        <p:spPr bwMode="auto">
          <a:xfrm>
            <a:off x="1804988" y="1281113"/>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4" name="Rectangle 92">
            <a:extLst>
              <a:ext uri="{FF2B5EF4-FFF2-40B4-BE49-F238E27FC236}">
                <a16:creationId xmlns:a16="http://schemas.microsoft.com/office/drawing/2014/main" id="{A20B4C47-222A-4D9C-A041-9EFBF2873E2C}"/>
              </a:ext>
            </a:extLst>
          </p:cNvPr>
          <p:cNvSpPr>
            <a:spLocks noChangeArrowheads="1"/>
          </p:cNvSpPr>
          <p:nvPr/>
        </p:nvSpPr>
        <p:spPr bwMode="auto">
          <a:xfrm>
            <a:off x="1804988" y="1890713"/>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5" name="Rectangle 93">
            <a:extLst>
              <a:ext uri="{FF2B5EF4-FFF2-40B4-BE49-F238E27FC236}">
                <a16:creationId xmlns:a16="http://schemas.microsoft.com/office/drawing/2014/main" id="{74F3E7B5-A541-4D79-97EF-971BC4A65C65}"/>
              </a:ext>
            </a:extLst>
          </p:cNvPr>
          <p:cNvSpPr>
            <a:spLocks noChangeArrowheads="1"/>
          </p:cNvSpPr>
          <p:nvPr/>
        </p:nvSpPr>
        <p:spPr bwMode="auto">
          <a:xfrm>
            <a:off x="6148388" y="2422525"/>
            <a:ext cx="533400" cy="458788"/>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6" name="Rectangle 94">
            <a:extLst>
              <a:ext uri="{FF2B5EF4-FFF2-40B4-BE49-F238E27FC236}">
                <a16:creationId xmlns:a16="http://schemas.microsoft.com/office/drawing/2014/main" id="{92A6DE89-FB35-44A8-A35D-F70A6DAA8AF0}"/>
              </a:ext>
            </a:extLst>
          </p:cNvPr>
          <p:cNvSpPr>
            <a:spLocks noChangeArrowheads="1"/>
          </p:cNvSpPr>
          <p:nvPr/>
        </p:nvSpPr>
        <p:spPr bwMode="auto">
          <a:xfrm>
            <a:off x="1881188" y="3109913"/>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7" name="Rectangle 95">
            <a:extLst>
              <a:ext uri="{FF2B5EF4-FFF2-40B4-BE49-F238E27FC236}">
                <a16:creationId xmlns:a16="http://schemas.microsoft.com/office/drawing/2014/main" id="{7AB15E10-A6D6-4D7C-AA6B-EE2A60F1654C}"/>
              </a:ext>
            </a:extLst>
          </p:cNvPr>
          <p:cNvSpPr>
            <a:spLocks noChangeArrowheads="1"/>
          </p:cNvSpPr>
          <p:nvPr/>
        </p:nvSpPr>
        <p:spPr bwMode="auto">
          <a:xfrm>
            <a:off x="1804988" y="2500313"/>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8" name="Rectangle 96">
            <a:extLst>
              <a:ext uri="{FF2B5EF4-FFF2-40B4-BE49-F238E27FC236}">
                <a16:creationId xmlns:a16="http://schemas.microsoft.com/office/drawing/2014/main" id="{0DC0D211-2948-425C-9CF4-3DA924A21846}"/>
              </a:ext>
            </a:extLst>
          </p:cNvPr>
          <p:cNvSpPr>
            <a:spLocks noChangeArrowheads="1"/>
          </p:cNvSpPr>
          <p:nvPr/>
        </p:nvSpPr>
        <p:spPr bwMode="auto">
          <a:xfrm>
            <a:off x="4776788" y="1890713"/>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49" name="Rectangle 97">
            <a:extLst>
              <a:ext uri="{FF2B5EF4-FFF2-40B4-BE49-F238E27FC236}">
                <a16:creationId xmlns:a16="http://schemas.microsoft.com/office/drawing/2014/main" id="{FC1D2CA4-5206-4265-813C-A781F6C45CDD}"/>
              </a:ext>
            </a:extLst>
          </p:cNvPr>
          <p:cNvSpPr>
            <a:spLocks noChangeArrowheads="1"/>
          </p:cNvSpPr>
          <p:nvPr/>
        </p:nvSpPr>
        <p:spPr bwMode="auto">
          <a:xfrm>
            <a:off x="4776788" y="1890713"/>
            <a:ext cx="533400" cy="4572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50" name="Rectangle 98">
            <a:extLst>
              <a:ext uri="{FF2B5EF4-FFF2-40B4-BE49-F238E27FC236}">
                <a16:creationId xmlns:a16="http://schemas.microsoft.com/office/drawing/2014/main" id="{670CA615-FE42-4DC2-A488-A44DD2063B67}"/>
              </a:ext>
            </a:extLst>
          </p:cNvPr>
          <p:cNvSpPr>
            <a:spLocks noChangeArrowheads="1"/>
          </p:cNvSpPr>
          <p:nvPr/>
        </p:nvSpPr>
        <p:spPr bwMode="auto">
          <a:xfrm>
            <a:off x="6148388" y="2422525"/>
            <a:ext cx="533400" cy="45878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2451" name="Text Box 99">
            <a:extLst>
              <a:ext uri="{FF2B5EF4-FFF2-40B4-BE49-F238E27FC236}">
                <a16:creationId xmlns:a16="http://schemas.microsoft.com/office/drawing/2014/main" id="{1BB74E5D-CF57-4870-A13B-D745FFE32D63}"/>
              </a:ext>
            </a:extLst>
          </p:cNvPr>
          <p:cNvSpPr txBox="1">
            <a:spLocks noChangeArrowheads="1"/>
          </p:cNvSpPr>
          <p:nvPr/>
        </p:nvSpPr>
        <p:spPr bwMode="auto">
          <a:xfrm>
            <a:off x="4852988" y="4557713"/>
            <a:ext cx="609600" cy="579437"/>
          </a:xfrm>
          <a:prstGeom prst="rect">
            <a:avLst/>
          </a:prstGeom>
          <a:noFill/>
          <a:ln w="38100">
            <a:noFill/>
            <a:miter lim="800000"/>
            <a:headEnd/>
            <a:tailEnd/>
          </a:ln>
          <a:effectLst/>
        </p:spPr>
        <p:txBody>
          <a:bodyPr>
            <a:spAutoFit/>
          </a:bodyPr>
          <a:lstStyle/>
          <a:p>
            <a:pPr eaLnBrk="1" hangingPunct="1">
              <a:defRPr/>
            </a:pPr>
            <a:r>
              <a:rPr lang="en-US" altLang="zh-CN" sz="3200" b="1">
                <a:solidFill>
                  <a:schemeClr val="tx2"/>
                </a:solidFill>
                <a:effectLst>
                  <a:outerShdw blurRad="38100" dist="38100" dir="2700000" algn="tl">
                    <a:srgbClr val="C0C0C0"/>
                  </a:outerShdw>
                </a:effectLst>
                <a:latin typeface="黑体" pitchFamily="2" charset="-122"/>
                <a:ea typeface="黑体" pitchFamily="2" charset="-122"/>
              </a:rPr>
              <a:t>v</a:t>
            </a:r>
            <a:r>
              <a:rPr lang="en-US" altLang="zh-CN" sz="3200" b="1" baseline="-25000">
                <a:solidFill>
                  <a:schemeClr val="tx2"/>
                </a:solidFill>
                <a:effectLst>
                  <a:outerShdw blurRad="38100" dist="38100" dir="2700000" algn="tl">
                    <a:srgbClr val="C0C0C0"/>
                  </a:outerShdw>
                </a:effectLst>
                <a:latin typeface="黑体" pitchFamily="2" charset="-122"/>
                <a:ea typeface="黑体" pitchFamily="2" charset="-122"/>
              </a:rPr>
              <a:t>0</a:t>
            </a:r>
          </a:p>
        </p:txBody>
      </p:sp>
      <p:sp>
        <p:nvSpPr>
          <p:cNvPr id="612452" name="Rectangle 100">
            <a:extLst>
              <a:ext uri="{FF2B5EF4-FFF2-40B4-BE49-F238E27FC236}">
                <a16:creationId xmlns:a16="http://schemas.microsoft.com/office/drawing/2014/main" id="{818F875C-DA9F-4BF1-A27F-CC657995B8FA}"/>
              </a:ext>
            </a:extLst>
          </p:cNvPr>
          <p:cNvSpPr>
            <a:spLocks noChangeArrowheads="1"/>
          </p:cNvSpPr>
          <p:nvPr/>
        </p:nvSpPr>
        <p:spPr bwMode="auto">
          <a:xfrm>
            <a:off x="5233988" y="4557713"/>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黑体" pitchFamily="2" charset="-122"/>
                <a:ea typeface="黑体" pitchFamily="2" charset="-122"/>
              </a:rPr>
              <a:t>→</a:t>
            </a:r>
          </a:p>
        </p:txBody>
      </p:sp>
      <p:sp>
        <p:nvSpPr>
          <p:cNvPr id="612453" name="Rectangle 101">
            <a:extLst>
              <a:ext uri="{FF2B5EF4-FFF2-40B4-BE49-F238E27FC236}">
                <a16:creationId xmlns:a16="http://schemas.microsoft.com/office/drawing/2014/main" id="{819D5F22-39D3-4E06-9FEE-D4F9A9BBF9E9}"/>
              </a:ext>
            </a:extLst>
          </p:cNvPr>
          <p:cNvSpPr>
            <a:spLocks noChangeArrowheads="1"/>
          </p:cNvSpPr>
          <p:nvPr/>
        </p:nvSpPr>
        <p:spPr bwMode="auto">
          <a:xfrm>
            <a:off x="6089650" y="4557713"/>
            <a:ext cx="592138" cy="579437"/>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黑体" pitchFamily="2" charset="-122"/>
                <a:ea typeface="黑体" pitchFamily="2" charset="-122"/>
              </a:rPr>
              <a:t>→</a:t>
            </a:r>
          </a:p>
        </p:txBody>
      </p:sp>
      <p:sp>
        <p:nvSpPr>
          <p:cNvPr id="612454" name="Rectangle 102">
            <a:extLst>
              <a:ext uri="{FF2B5EF4-FFF2-40B4-BE49-F238E27FC236}">
                <a16:creationId xmlns:a16="http://schemas.microsoft.com/office/drawing/2014/main" id="{47556F1C-BFEE-47CE-B71C-810036797E3C}"/>
              </a:ext>
            </a:extLst>
          </p:cNvPr>
          <p:cNvSpPr>
            <a:spLocks noChangeArrowheads="1"/>
          </p:cNvSpPr>
          <p:nvPr/>
        </p:nvSpPr>
        <p:spPr bwMode="auto">
          <a:xfrm>
            <a:off x="6986588" y="4557713"/>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黑体" pitchFamily="2" charset="-122"/>
                <a:ea typeface="黑体" pitchFamily="2" charset="-122"/>
              </a:rPr>
              <a:t>→</a:t>
            </a:r>
          </a:p>
        </p:txBody>
      </p:sp>
      <p:sp>
        <p:nvSpPr>
          <p:cNvPr id="612455" name="Rectangle 103">
            <a:extLst>
              <a:ext uri="{FF2B5EF4-FFF2-40B4-BE49-F238E27FC236}">
                <a16:creationId xmlns:a16="http://schemas.microsoft.com/office/drawing/2014/main" id="{B56E8046-15EF-407F-9268-60347C54BFBC}"/>
              </a:ext>
            </a:extLst>
          </p:cNvPr>
          <p:cNvSpPr>
            <a:spLocks noChangeArrowheads="1"/>
          </p:cNvSpPr>
          <p:nvPr/>
        </p:nvSpPr>
        <p:spPr bwMode="auto">
          <a:xfrm>
            <a:off x="5673725" y="4527550"/>
            <a:ext cx="527050" cy="584200"/>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黑体" pitchFamily="2" charset="-122"/>
                <a:ea typeface="黑体" pitchFamily="2" charset="-122"/>
              </a:rPr>
              <a:t>v</a:t>
            </a:r>
            <a:r>
              <a:rPr lang="en-US" altLang="zh-CN" sz="3200" b="1" baseline="-25000">
                <a:solidFill>
                  <a:schemeClr val="tx2"/>
                </a:solidFill>
                <a:effectLst>
                  <a:outerShdw blurRad="38100" dist="38100" dir="2700000" algn="tl">
                    <a:srgbClr val="C0C0C0"/>
                  </a:outerShdw>
                </a:effectLst>
                <a:latin typeface="黑体" pitchFamily="2" charset="-122"/>
                <a:ea typeface="黑体" pitchFamily="2" charset="-122"/>
              </a:rPr>
              <a:t>1</a:t>
            </a:r>
          </a:p>
        </p:txBody>
      </p:sp>
      <p:sp>
        <p:nvSpPr>
          <p:cNvPr id="612456" name="Rectangle 104">
            <a:extLst>
              <a:ext uri="{FF2B5EF4-FFF2-40B4-BE49-F238E27FC236}">
                <a16:creationId xmlns:a16="http://schemas.microsoft.com/office/drawing/2014/main" id="{71AA9F25-F139-4755-94F9-BDDF410E0B5B}"/>
              </a:ext>
            </a:extLst>
          </p:cNvPr>
          <p:cNvSpPr>
            <a:spLocks noChangeArrowheads="1"/>
          </p:cNvSpPr>
          <p:nvPr/>
        </p:nvSpPr>
        <p:spPr bwMode="auto">
          <a:xfrm>
            <a:off x="6529388" y="4557713"/>
            <a:ext cx="525462" cy="584200"/>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黑体" pitchFamily="2" charset="-122"/>
                <a:ea typeface="黑体" pitchFamily="2" charset="-122"/>
              </a:rPr>
              <a:t>v</a:t>
            </a:r>
            <a:r>
              <a:rPr lang="en-US" altLang="zh-CN" sz="3200" b="1" baseline="-25000">
                <a:solidFill>
                  <a:schemeClr val="tx2"/>
                </a:solidFill>
                <a:effectLst>
                  <a:outerShdw blurRad="38100" dist="38100" dir="2700000" algn="tl">
                    <a:srgbClr val="C0C0C0"/>
                  </a:outerShdw>
                </a:effectLst>
                <a:latin typeface="黑体" pitchFamily="2" charset="-122"/>
                <a:ea typeface="黑体" pitchFamily="2" charset="-122"/>
              </a:rPr>
              <a:t>2</a:t>
            </a:r>
          </a:p>
        </p:txBody>
      </p:sp>
      <p:sp>
        <p:nvSpPr>
          <p:cNvPr id="612457" name="Rectangle 105">
            <a:extLst>
              <a:ext uri="{FF2B5EF4-FFF2-40B4-BE49-F238E27FC236}">
                <a16:creationId xmlns:a16="http://schemas.microsoft.com/office/drawing/2014/main" id="{4CD4D1FF-BC40-4569-8E0B-90BBF13E3FEC}"/>
              </a:ext>
            </a:extLst>
          </p:cNvPr>
          <p:cNvSpPr>
            <a:spLocks noChangeArrowheads="1"/>
          </p:cNvSpPr>
          <p:nvPr/>
        </p:nvSpPr>
        <p:spPr bwMode="auto">
          <a:xfrm>
            <a:off x="7386638" y="4557713"/>
            <a:ext cx="525462" cy="584200"/>
          </a:xfrm>
          <a:prstGeom prst="rect">
            <a:avLst/>
          </a:prstGeom>
          <a:noFill/>
          <a:ln w="9525">
            <a:noFill/>
            <a:miter lim="800000"/>
            <a:headEnd/>
            <a:tailEnd/>
          </a:ln>
          <a:effectLst/>
        </p:spPr>
        <p:txBody>
          <a:bodyPr wrap="none">
            <a:spAutoFit/>
          </a:bodyPr>
          <a:lstStyle/>
          <a:p>
            <a:pPr eaLnBrk="1" hangingPunct="1">
              <a:defRPr/>
            </a:pPr>
            <a:r>
              <a:rPr lang="en-US" altLang="zh-CN" sz="3200" b="1">
                <a:solidFill>
                  <a:schemeClr val="tx2"/>
                </a:solidFill>
                <a:effectLst>
                  <a:outerShdw blurRad="38100" dist="38100" dir="2700000" algn="tl">
                    <a:srgbClr val="C0C0C0"/>
                  </a:outerShdw>
                </a:effectLst>
                <a:latin typeface="黑体" pitchFamily="2" charset="-122"/>
                <a:ea typeface="黑体" pitchFamily="2" charset="-122"/>
              </a:rPr>
              <a:t>v</a:t>
            </a:r>
            <a:r>
              <a:rPr lang="en-US" altLang="zh-CN" sz="3200" b="1" baseline="-25000">
                <a:solidFill>
                  <a:schemeClr val="tx2"/>
                </a:solidFill>
                <a:effectLst>
                  <a:outerShdw blurRad="38100" dist="38100" dir="2700000" algn="tl">
                    <a:srgbClr val="C0C0C0"/>
                  </a:outerShdw>
                </a:effectLst>
                <a:latin typeface="黑体" pitchFamily="2" charset="-122"/>
                <a:ea typeface="黑体" pitchFamily="2" charset="-122"/>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2435"/>
                                        </p:tgtEl>
                                        <p:attrNameLst>
                                          <p:attrName>style.visibility</p:attrName>
                                        </p:attrNameLst>
                                      </p:cBhvr>
                                      <p:to>
                                        <p:strVal val="visible"/>
                                      </p:to>
                                    </p:set>
                                    <p:anim calcmode="lin" valueType="num">
                                      <p:cBhvr additive="base">
                                        <p:cTn id="7" dur="500" fill="hold"/>
                                        <p:tgtEl>
                                          <p:spTgt spid="612435"/>
                                        </p:tgtEl>
                                        <p:attrNameLst>
                                          <p:attrName>ppt_x</p:attrName>
                                        </p:attrNameLst>
                                      </p:cBhvr>
                                      <p:tavLst>
                                        <p:tav tm="0">
                                          <p:val>
                                            <p:strVal val="1+#ppt_w/2"/>
                                          </p:val>
                                        </p:tav>
                                        <p:tav tm="100000">
                                          <p:val>
                                            <p:strVal val="#ppt_x"/>
                                          </p:val>
                                        </p:tav>
                                      </p:tavLst>
                                    </p:anim>
                                    <p:anim calcmode="lin" valueType="num">
                                      <p:cBhvr additive="base">
                                        <p:cTn id="8" dur="500" fill="hold"/>
                                        <p:tgtEl>
                                          <p:spTgt spid="6124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124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2354"/>
                                        </p:tgtEl>
                                        <p:attrNameLst>
                                          <p:attrName>style.visibility</p:attrName>
                                        </p:attrNameLst>
                                      </p:cBhvr>
                                      <p:to>
                                        <p:strVal val="visible"/>
                                      </p:to>
                                    </p:set>
                                    <p:animEffect transition="in" filter="wipe(left)">
                                      <p:cBhvr>
                                        <p:cTn id="17" dur="500"/>
                                        <p:tgtEl>
                                          <p:spTgt spid="6123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2437"/>
                                        </p:tgtEl>
                                        <p:attrNameLst>
                                          <p:attrName>style.visibility</p:attrName>
                                        </p:attrNameLst>
                                      </p:cBhvr>
                                      <p:to>
                                        <p:strVal val="visible"/>
                                      </p:to>
                                    </p:set>
                                    <p:animEffect transition="in" filter="wipe(up)">
                                      <p:cBhvr>
                                        <p:cTn id="22" dur="500"/>
                                        <p:tgtEl>
                                          <p:spTgt spid="6124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12436"/>
                                        </p:tgtEl>
                                        <p:attrNameLst>
                                          <p:attrName>style.visibility</p:attrName>
                                        </p:attrNameLst>
                                      </p:cBhvr>
                                      <p:to>
                                        <p:strVal val="visible"/>
                                      </p:to>
                                    </p:set>
                                    <p:anim calcmode="lin" valueType="num">
                                      <p:cBhvr additive="base">
                                        <p:cTn id="27" dur="500" fill="hold"/>
                                        <p:tgtEl>
                                          <p:spTgt spid="612436"/>
                                        </p:tgtEl>
                                        <p:attrNameLst>
                                          <p:attrName>ppt_x</p:attrName>
                                        </p:attrNameLst>
                                      </p:cBhvr>
                                      <p:tavLst>
                                        <p:tav tm="0">
                                          <p:val>
                                            <p:strVal val="0-#ppt_w/2"/>
                                          </p:val>
                                        </p:tav>
                                        <p:tav tm="100000">
                                          <p:val>
                                            <p:strVal val="#ppt_x"/>
                                          </p:val>
                                        </p:tav>
                                      </p:tavLst>
                                    </p:anim>
                                    <p:anim calcmode="lin" valueType="num">
                                      <p:cBhvr additive="base">
                                        <p:cTn id="28" dur="500" fill="hold"/>
                                        <p:tgtEl>
                                          <p:spTgt spid="61243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1238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12461"/>
                                        </p:tgtEl>
                                        <p:attrNameLst>
                                          <p:attrName>style.visibility</p:attrName>
                                        </p:attrNameLst>
                                      </p:cBhvr>
                                      <p:to>
                                        <p:strVal val="visible"/>
                                      </p:to>
                                    </p:set>
                                    <p:animEffect transition="in" filter="wipe(up)">
                                      <p:cBhvr>
                                        <p:cTn id="37" dur="500"/>
                                        <p:tgtEl>
                                          <p:spTgt spid="612461"/>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612459"/>
                                        </p:tgtEl>
                                        <p:attrNameLst>
                                          <p:attrName>style.visibility</p:attrName>
                                        </p:attrNameLst>
                                      </p:cBhvr>
                                      <p:to>
                                        <p:strVal val="visible"/>
                                      </p:to>
                                    </p:set>
                                    <p:animEffect transition="in" filter="wipe(up)">
                                      <p:cBhvr>
                                        <p:cTn id="41" dur="500"/>
                                        <p:tgtEl>
                                          <p:spTgt spid="61245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61235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612442"/>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61245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61245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612463"/>
                                        </p:tgtEl>
                                        <p:attrNameLst>
                                          <p:attrName>style.visibility</p:attrName>
                                        </p:attrNameLst>
                                      </p:cBhvr>
                                      <p:to>
                                        <p:strVal val="visible"/>
                                      </p:to>
                                    </p:set>
                                    <p:animEffect transition="in" filter="wipe(up)">
                                      <p:cBhvr>
                                        <p:cTn id="62" dur="500"/>
                                        <p:tgtEl>
                                          <p:spTgt spid="61246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612443"/>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612439"/>
                                        </p:tgtEl>
                                        <p:attrNameLst>
                                          <p:attrName>style.visibility</p:attrName>
                                        </p:attrNameLst>
                                      </p:cBhvr>
                                      <p:to>
                                        <p:strVal val="visible"/>
                                      </p:to>
                                    </p:set>
                                  </p:childTnLst>
                                </p:cTn>
                              </p:par>
                            </p:childTnLst>
                          </p:cTn>
                        </p:par>
                        <p:par>
                          <p:cTn id="70" fill="hold" nodeType="afterGroup">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612441"/>
                                        </p:tgtEl>
                                        <p:attrNameLst>
                                          <p:attrName>style.visibility</p:attrName>
                                        </p:attrNameLst>
                                      </p:cBhvr>
                                      <p:to>
                                        <p:strVal val="visible"/>
                                      </p:to>
                                    </p:set>
                                  </p:childTnLst>
                                </p:cTn>
                              </p:par>
                            </p:childTnLst>
                          </p:cTn>
                        </p:par>
                        <p:par>
                          <p:cTn id="73" fill="hold" nodeType="afterGroup">
                            <p:stCondLst>
                              <p:cond delay="1500"/>
                            </p:stCondLst>
                            <p:childTnLst>
                              <p:par>
                                <p:cTn id="74" presetID="1" presetClass="entr" presetSubtype="0" fill="hold" grpId="0" nodeType="afterEffect">
                                  <p:stCondLst>
                                    <p:cond delay="0"/>
                                  </p:stCondLst>
                                  <p:childTnLst>
                                    <p:set>
                                      <p:cBhvr>
                                        <p:cTn id="75" dur="1" fill="hold">
                                          <p:stCondLst>
                                            <p:cond delay="499"/>
                                          </p:stCondLst>
                                        </p:cTn>
                                        <p:tgtEl>
                                          <p:spTgt spid="61244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612455"/>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612465"/>
                                        </p:tgtEl>
                                        <p:attrNameLst>
                                          <p:attrName>style.visibility</p:attrName>
                                        </p:attrNameLst>
                                      </p:cBhvr>
                                      <p:to>
                                        <p:strVal val="visible"/>
                                      </p:to>
                                    </p:set>
                                    <p:animEffect transition="in" filter="wipe(up)">
                                      <p:cBhvr>
                                        <p:cTn id="84" dur="500"/>
                                        <p:tgtEl>
                                          <p:spTgt spid="61246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61245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612444"/>
                                        </p:tgtEl>
                                        <p:attrNameLst>
                                          <p:attrName>style.visibility</p:attrName>
                                        </p:attrNameLst>
                                      </p:cBhvr>
                                      <p:to>
                                        <p:strVal val="visible"/>
                                      </p:to>
                                    </p:set>
                                  </p:child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612448"/>
                                        </p:tgtEl>
                                        <p:attrNameLst>
                                          <p:attrName>style.visibility</p:attrName>
                                        </p:attrNameLst>
                                      </p:cBhvr>
                                      <p:to>
                                        <p:strVal val="visible"/>
                                      </p:to>
                                    </p:set>
                                  </p:childTnLst>
                                </p:cTn>
                              </p:par>
                            </p:childTnLst>
                          </p:cTn>
                        </p:par>
                        <p:par>
                          <p:cTn id="96" fill="hold" nodeType="afterGroup">
                            <p:stCondLst>
                              <p:cond delay="1000"/>
                            </p:stCondLst>
                            <p:childTnLst>
                              <p:par>
                                <p:cTn id="97" presetID="1" presetClass="entr" presetSubtype="0" fill="hold" grpId="0" nodeType="afterEffect">
                                  <p:stCondLst>
                                    <p:cond delay="0"/>
                                  </p:stCondLst>
                                  <p:childTnLst>
                                    <p:set>
                                      <p:cBhvr>
                                        <p:cTn id="98" dur="1" fill="hold">
                                          <p:stCondLst>
                                            <p:cond delay="499"/>
                                          </p:stCondLst>
                                        </p:cTn>
                                        <p:tgtEl>
                                          <p:spTgt spid="612449"/>
                                        </p:tgtEl>
                                        <p:attrNameLst>
                                          <p:attrName>style.visibility</p:attrName>
                                        </p:attrNameLst>
                                      </p:cBhvr>
                                      <p:to>
                                        <p:strVal val="visible"/>
                                      </p:to>
                                    </p:set>
                                  </p:childTnLst>
                                </p:cTn>
                              </p:par>
                            </p:childTnLst>
                          </p:cTn>
                        </p:par>
                        <p:par>
                          <p:cTn id="99" fill="hold" nodeType="afterGroup">
                            <p:stCondLst>
                              <p:cond delay="1500"/>
                            </p:stCondLst>
                            <p:childTnLst>
                              <p:par>
                                <p:cTn id="100" presetID="1" presetClass="entr" presetSubtype="0" fill="hold" grpId="0" nodeType="afterEffect">
                                  <p:stCondLst>
                                    <p:cond delay="0"/>
                                  </p:stCondLst>
                                  <p:childTnLst>
                                    <p:set>
                                      <p:cBhvr>
                                        <p:cTn id="101" dur="1" fill="hold">
                                          <p:stCondLst>
                                            <p:cond delay="499"/>
                                          </p:stCondLst>
                                        </p:cTn>
                                        <p:tgtEl>
                                          <p:spTgt spid="61235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612456"/>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612467"/>
                                        </p:tgtEl>
                                        <p:attrNameLst>
                                          <p:attrName>style.visibility</p:attrName>
                                        </p:attrNameLst>
                                      </p:cBhvr>
                                      <p:to>
                                        <p:strVal val="visible"/>
                                      </p:to>
                                    </p:set>
                                    <p:animEffect transition="in" filter="wipe(up)">
                                      <p:cBhvr>
                                        <p:cTn id="110" dur="500"/>
                                        <p:tgtEl>
                                          <p:spTgt spid="61246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61245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612447"/>
                                        </p:tgtEl>
                                        <p:attrNameLst>
                                          <p:attrName>style.visibility</p:attrName>
                                        </p:attrNameLst>
                                      </p:cBhvr>
                                      <p:to>
                                        <p:strVal val="visible"/>
                                      </p:to>
                                    </p:set>
                                  </p:childTnLst>
                                </p:cTn>
                              </p:par>
                            </p:childTnLst>
                          </p:cTn>
                        </p:par>
                        <p:par>
                          <p:cTn id="119" fill="hold" nodeType="afterGroup">
                            <p:stCondLst>
                              <p:cond delay="500"/>
                            </p:stCondLst>
                            <p:childTnLst>
                              <p:par>
                                <p:cTn id="120" presetID="1" presetClass="entr" presetSubtype="0" fill="hold" grpId="0" nodeType="afterEffect">
                                  <p:stCondLst>
                                    <p:cond delay="0"/>
                                  </p:stCondLst>
                                  <p:childTnLst>
                                    <p:set>
                                      <p:cBhvr>
                                        <p:cTn id="121" dur="1" fill="hold">
                                          <p:stCondLst>
                                            <p:cond delay="499"/>
                                          </p:stCondLst>
                                        </p:cTn>
                                        <p:tgtEl>
                                          <p:spTgt spid="612445"/>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612450"/>
                                        </p:tgtEl>
                                        <p:attrNameLst>
                                          <p:attrName>style.visibility</p:attrName>
                                        </p:attrNameLst>
                                      </p:cBhvr>
                                      <p:to>
                                        <p:strVal val="visible"/>
                                      </p:to>
                                    </p:set>
                                  </p:childTnLst>
                                </p:cTn>
                              </p:par>
                            </p:childTnLst>
                          </p:cTn>
                        </p:par>
                        <p:par>
                          <p:cTn id="126" fill="hold" nodeType="afterGroup">
                            <p:stCondLst>
                              <p:cond delay="500"/>
                            </p:stCondLst>
                            <p:childTnLst>
                              <p:par>
                                <p:cTn id="127" presetID="1" presetClass="entr" presetSubtype="0" fill="hold" grpId="0" nodeType="afterEffect">
                                  <p:stCondLst>
                                    <p:cond delay="0"/>
                                  </p:stCondLst>
                                  <p:childTnLst>
                                    <p:set>
                                      <p:cBhvr>
                                        <p:cTn id="128" dur="1" fill="hold">
                                          <p:stCondLst>
                                            <p:cond delay="499"/>
                                          </p:stCondLst>
                                        </p:cTn>
                                        <p:tgtEl>
                                          <p:spTgt spid="612446"/>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612457"/>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nodeType="clickEffect">
                                  <p:stCondLst>
                                    <p:cond delay="0"/>
                                  </p:stCondLst>
                                  <p:childTnLst>
                                    <p:set>
                                      <p:cBhvr>
                                        <p:cTn id="136" dur="1" fill="hold">
                                          <p:stCondLst>
                                            <p:cond delay="0"/>
                                          </p:stCondLst>
                                        </p:cTn>
                                        <p:tgtEl>
                                          <p:spTgt spid="612469"/>
                                        </p:tgtEl>
                                        <p:attrNameLst>
                                          <p:attrName>style.visibility</p:attrName>
                                        </p:attrNameLst>
                                      </p:cBhvr>
                                      <p:to>
                                        <p:strVal val="visible"/>
                                      </p:to>
                                    </p:set>
                                    <p:animEffect transition="in" filter="wipe(up)">
                                      <p:cBhvr>
                                        <p:cTn id="137" dur="500"/>
                                        <p:tgtEl>
                                          <p:spTgt spid="61246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 presetClass="entr" presetSubtype="0" fill="hold" grpId="0" nodeType="clickEffect">
                                  <p:stCondLst>
                                    <p:cond delay="0"/>
                                  </p:stCondLst>
                                  <p:iterate type="lt">
                                    <p:tmAbs val="75"/>
                                  </p:iterate>
                                  <p:childTnLst>
                                    <p:set>
                                      <p:cBhvr>
                                        <p:cTn id="141" dur="1" fill="hold">
                                          <p:stCondLst>
                                            <p:cond delay="74"/>
                                          </p:stCondLst>
                                        </p:cTn>
                                        <p:tgtEl>
                                          <p:spTgt spid="612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animBg="1"/>
      <p:bldP spid="612357" grpId="0" autoUpdateAnimBg="0"/>
      <p:bldP spid="612385" grpId="0" autoUpdateAnimBg="0"/>
      <p:bldP spid="612434" grpId="0" autoUpdateAnimBg="0"/>
      <p:bldP spid="612435" grpId="0" autoUpdateAnimBg="0"/>
      <p:bldP spid="612436" grpId="0" animBg="1" autoUpdateAnimBg="0"/>
      <p:bldP spid="612437" grpId="0" autoUpdateAnimBg="0"/>
      <p:bldP spid="612438" grpId="0" autoUpdateAnimBg="0"/>
      <p:bldP spid="612439" grpId="0" animBg="1"/>
      <p:bldP spid="612440" grpId="0" animBg="1"/>
      <p:bldP spid="612441" grpId="0" animBg="1"/>
      <p:bldP spid="612442" grpId="0" animBg="1"/>
      <p:bldP spid="612443" grpId="0" animBg="1"/>
      <p:bldP spid="612444" grpId="0" animBg="1"/>
      <p:bldP spid="612445" grpId="0" animBg="1"/>
      <p:bldP spid="612446" grpId="0" animBg="1"/>
      <p:bldP spid="612447" grpId="0" animBg="1"/>
      <p:bldP spid="612448" grpId="0" animBg="1"/>
      <p:bldP spid="612449" grpId="0" animBg="1"/>
      <p:bldP spid="612450" grpId="0" animBg="1"/>
      <p:bldP spid="612451" grpId="0" autoUpdateAnimBg="0"/>
      <p:bldP spid="612452" grpId="0" autoUpdateAnimBg="0"/>
      <p:bldP spid="612453" grpId="0" autoUpdateAnimBg="0"/>
      <p:bldP spid="612454" grpId="0" autoUpdateAnimBg="0"/>
      <p:bldP spid="612455" grpId="0" autoUpdateAnimBg="0"/>
      <p:bldP spid="612456" grpId="0" autoUpdateAnimBg="0"/>
      <p:bldP spid="61245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4AB669E-3D60-4896-89FD-EAF9B8DBB547}"/>
              </a:ext>
            </a:extLst>
          </p:cNvPr>
          <p:cNvSpPr>
            <a:spLocks noGrp="1" noChangeArrowheads="1"/>
          </p:cNvSpPr>
          <p:nvPr>
            <p:ph type="title"/>
          </p:nvPr>
        </p:nvSpPr>
        <p:spPr>
          <a:xfrm>
            <a:off x="1357313" y="0"/>
            <a:ext cx="5867400" cy="533400"/>
          </a:xfrm>
        </p:spPr>
        <p:txBody>
          <a:bodyPr/>
          <a:lstStyle/>
          <a:p>
            <a:pPr eaLnBrk="1" hangingPunct="1"/>
            <a:r>
              <a:rPr lang="zh-CN" altLang="en-US" sz="2800">
                <a:solidFill>
                  <a:schemeClr val="tx1"/>
                </a:solidFill>
                <a:latin typeface="黑体" panose="02010609060101010101" pitchFamily="49" charset="-122"/>
                <a:ea typeface="黑体" panose="02010609060101010101" pitchFamily="49" charset="-122"/>
              </a:rPr>
              <a:t>讨论</a:t>
            </a:r>
            <a:r>
              <a:rPr lang="en-US" altLang="zh-CN" sz="2800">
                <a:solidFill>
                  <a:schemeClr val="tx1"/>
                </a:solidFill>
                <a:latin typeface="黑体" panose="02010609060101010101" pitchFamily="49" charset="-122"/>
                <a:ea typeface="黑体" panose="02010609060101010101" pitchFamily="49" charset="-122"/>
              </a:rPr>
              <a:t>4</a:t>
            </a:r>
            <a:r>
              <a:rPr lang="zh-CN" altLang="en-US" sz="2800">
                <a:solidFill>
                  <a:schemeClr val="tx1"/>
                </a:solidFill>
                <a:latin typeface="黑体" panose="02010609060101010101" pitchFamily="49" charset="-122"/>
                <a:ea typeface="黑体" panose="02010609060101010101" pitchFamily="49" charset="-122"/>
              </a:rPr>
              <a:t>： 邻接表的</a:t>
            </a:r>
            <a:r>
              <a:rPr lang="en-US" altLang="zh-CN" sz="2800">
                <a:solidFill>
                  <a:schemeClr val="tx1"/>
                </a:solidFill>
                <a:latin typeface="黑体" panose="02010609060101010101" pitchFamily="49" charset="-122"/>
                <a:ea typeface="黑体" panose="02010609060101010101" pitchFamily="49" charset="-122"/>
              </a:rPr>
              <a:t>DFS</a:t>
            </a:r>
            <a:r>
              <a:rPr lang="zh-CN" altLang="en-US" sz="2800">
                <a:solidFill>
                  <a:schemeClr val="tx1"/>
                </a:solidFill>
                <a:latin typeface="黑体" panose="02010609060101010101" pitchFamily="49" charset="-122"/>
                <a:ea typeface="黑体" panose="02010609060101010101" pitchFamily="49" charset="-122"/>
              </a:rPr>
              <a:t>算法如何编程？</a:t>
            </a:r>
          </a:p>
        </p:txBody>
      </p:sp>
      <p:sp>
        <p:nvSpPr>
          <p:cNvPr id="613380" name="Rectangle 4">
            <a:extLst>
              <a:ext uri="{FF2B5EF4-FFF2-40B4-BE49-F238E27FC236}">
                <a16:creationId xmlns:a16="http://schemas.microsoft.com/office/drawing/2014/main" id="{54242D3A-1445-4BD7-BF65-8689DBF36F8E}"/>
              </a:ext>
            </a:extLst>
          </p:cNvPr>
          <p:cNvSpPr>
            <a:spLocks noChangeArrowheads="1"/>
          </p:cNvSpPr>
          <p:nvPr/>
        </p:nvSpPr>
        <p:spPr bwMode="auto">
          <a:xfrm>
            <a:off x="3200400" y="1981200"/>
            <a:ext cx="4518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accent2"/>
                </a:solidFill>
                <a:latin typeface="黑体" panose="02010609060101010101" pitchFamily="49" charset="-122"/>
                <a:ea typeface="黑体" panose="02010609060101010101" pitchFamily="49" charset="-122"/>
              </a:rPr>
              <a:t>//</a:t>
            </a:r>
            <a:r>
              <a:rPr lang="zh-CN" altLang="en-US" sz="2400" b="1">
                <a:solidFill>
                  <a:schemeClr val="accent2"/>
                </a:solidFill>
                <a:latin typeface="黑体" panose="02010609060101010101" pitchFamily="49" charset="-122"/>
                <a:ea typeface="黑体" panose="02010609060101010101" pitchFamily="49" charset="-122"/>
              </a:rPr>
              <a:t>访问后立即修改辅助数组标志</a:t>
            </a:r>
          </a:p>
        </p:txBody>
      </p:sp>
      <p:sp>
        <p:nvSpPr>
          <p:cNvPr id="62469" name="Rectangle 5">
            <a:extLst>
              <a:ext uri="{FF2B5EF4-FFF2-40B4-BE49-F238E27FC236}">
                <a16:creationId xmlns:a16="http://schemas.microsoft.com/office/drawing/2014/main" id="{0ACE123C-EDFE-41F7-AD34-C910946684A1}"/>
              </a:ext>
            </a:extLst>
          </p:cNvPr>
          <p:cNvSpPr>
            <a:spLocks noChangeArrowheads="1"/>
          </p:cNvSpPr>
          <p:nvPr/>
        </p:nvSpPr>
        <p:spPr bwMode="auto">
          <a:xfrm>
            <a:off x="6215063" y="500063"/>
            <a:ext cx="2655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tx2"/>
                </a:solidFill>
                <a:latin typeface="黑体" panose="02010609060101010101" pitchFamily="49" charset="-122"/>
                <a:ea typeface="黑体" panose="02010609060101010101" pitchFamily="49" charset="-122"/>
              </a:rPr>
              <a:t>——</a:t>
            </a:r>
            <a:r>
              <a:rPr lang="zh-CN" altLang="en-US" sz="2400" b="1">
                <a:solidFill>
                  <a:schemeClr val="tx2"/>
                </a:solidFill>
                <a:latin typeface="黑体" panose="02010609060101010101" pitchFamily="49" charset="-122"/>
                <a:ea typeface="黑体" panose="02010609060101010101" pitchFamily="49" charset="-122"/>
              </a:rPr>
              <a:t>仍用递归算法</a:t>
            </a:r>
          </a:p>
        </p:txBody>
      </p:sp>
      <p:sp>
        <p:nvSpPr>
          <p:cNvPr id="613382" name="Rectangle 6">
            <a:extLst>
              <a:ext uri="{FF2B5EF4-FFF2-40B4-BE49-F238E27FC236}">
                <a16:creationId xmlns:a16="http://schemas.microsoft.com/office/drawing/2014/main" id="{0877F630-7482-4741-9EB3-AFF732AE4872}"/>
              </a:ext>
            </a:extLst>
          </p:cNvPr>
          <p:cNvSpPr>
            <a:spLocks noChangeArrowheads="1"/>
          </p:cNvSpPr>
          <p:nvPr/>
        </p:nvSpPr>
        <p:spPr bwMode="auto">
          <a:xfrm>
            <a:off x="374846" y="1124744"/>
            <a:ext cx="8769153" cy="57246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None/>
            </a:pPr>
            <a:r>
              <a:rPr lang="en-US" altLang="zh-CN" sz="2400" dirty="0">
                <a:latin typeface="黑体" panose="02010609060101010101" pitchFamily="49" charset="-122"/>
                <a:ea typeface="黑体" panose="02010609060101010101" pitchFamily="49" charset="-122"/>
              </a:rPr>
              <a:t>// AdjList</a:t>
            </a:r>
            <a:r>
              <a:rPr lang="zh-CN" altLang="en-US" sz="2400" dirty="0">
                <a:latin typeface="黑体" panose="02010609060101010101" pitchFamily="49" charset="-122"/>
                <a:ea typeface="黑体" panose="02010609060101010101" pitchFamily="49" charset="-122"/>
              </a:rPr>
              <a:t>为邻接表的头指针，</a:t>
            </a:r>
            <a:r>
              <a:rPr lang="en-US" altLang="zh-CN" sz="2400" dirty="0">
                <a:latin typeface="黑体" panose="02010609060101010101" pitchFamily="49" charset="-122"/>
                <a:ea typeface="黑体" panose="02010609060101010101" pitchFamily="49" charset="-122"/>
              </a:rPr>
              <a:t>Vertex[n]</a:t>
            </a:r>
            <a:r>
              <a:rPr lang="zh-CN" altLang="en-US" sz="2400" dirty="0">
                <a:latin typeface="黑体" panose="02010609060101010101" pitchFamily="49" charset="-122"/>
                <a:ea typeface="黑体" panose="02010609060101010101" pitchFamily="49" charset="-122"/>
              </a:rPr>
              <a:t>为顶点数组，</a:t>
            </a:r>
            <a:r>
              <a:rPr lang="en-US" altLang="zh-CN" sz="2400" dirty="0">
                <a:latin typeface="黑体" panose="02010609060101010101" pitchFamily="49" charset="-122"/>
                <a:ea typeface="黑体" panose="02010609060101010101" pitchFamily="49" charset="-122"/>
              </a:rPr>
              <a:t>visited[n]</a:t>
            </a:r>
            <a:r>
              <a:rPr lang="zh-CN" altLang="en-US" sz="2400" dirty="0">
                <a:latin typeface="黑体" panose="02010609060101010101" pitchFamily="49" charset="-122"/>
                <a:ea typeface="黑体" panose="02010609060101010101" pitchFamily="49" charset="-122"/>
              </a:rPr>
              <a:t>为访问数组，</a:t>
            </a:r>
            <a:r>
              <a:rPr lang="en-US" altLang="zh-CN" sz="2400" dirty="0">
                <a:latin typeface="黑体" panose="02010609060101010101" pitchFamily="49" charset="-122"/>
                <a:ea typeface="黑体" panose="02010609060101010101" pitchFamily="49" charset="-122"/>
              </a:rPr>
              <a:t>v</a:t>
            </a:r>
            <a:r>
              <a:rPr lang="zh-CN" altLang="en-US" sz="2400" dirty="0">
                <a:latin typeface="黑体" panose="02010609060101010101" pitchFamily="49" charset="-122"/>
                <a:ea typeface="黑体" panose="02010609060101010101" pitchFamily="49" charset="-122"/>
              </a:rPr>
              <a:t>为起始顶点</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编号）</a:t>
            </a:r>
            <a:br>
              <a:rPr lang="en-US" altLang="zh-CN"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void DFS(int v) { </a:t>
            </a:r>
          </a:p>
          <a:p>
            <a:pPr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  cout&lt;&lt;Vertex[v];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访问起点 </a:t>
            </a:r>
            <a:br>
              <a:rPr lang="zh-CN" altLang="en-US" sz="2400" b="1" dirty="0">
                <a:latin typeface="黑体" panose="02010609060101010101" pitchFamily="49" charset="-122"/>
                <a:ea typeface="黑体" panose="02010609060101010101" pitchFamily="49" charset="-122"/>
              </a:rPr>
            </a:b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visited[v]=1;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起点已访问</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变</a:t>
            </a:r>
            <a:r>
              <a:rPr lang="en-US" altLang="zh-CN" sz="2400" dirty="0">
                <a:latin typeface="黑体" panose="02010609060101010101" pitchFamily="49" charset="-122"/>
                <a:ea typeface="黑体" panose="02010609060101010101" pitchFamily="49" charset="-122"/>
              </a:rPr>
              <a:t>1 </a:t>
            </a:r>
          </a:p>
          <a:p>
            <a:pPr eaLnBrk="1" hangingPunct="1">
              <a:spcBef>
                <a:spcPct val="50000"/>
              </a:spcBef>
              <a:buClrTx/>
              <a:buSzTx/>
              <a:buNone/>
            </a:pPr>
            <a:r>
              <a:rPr lang="en-US" altLang="zh-CN" sz="2400" b="1" dirty="0">
                <a:latin typeface="黑体" panose="02010609060101010101" pitchFamily="49" charset="-122"/>
                <a:ea typeface="黑体" panose="02010609060101010101" pitchFamily="49" charset="-122"/>
              </a:rPr>
              <a:t>  Node *p= AdjList[v].</a:t>
            </a:r>
            <a:r>
              <a:rPr lang="en-US" altLang="en-US" sz="2400" b="1" dirty="0">
                <a:latin typeface="黑体" panose="02010609060101010101" pitchFamily="49" charset="-122"/>
                <a:ea typeface="黑体" panose="02010609060101010101" pitchFamily="49" charset="-122"/>
              </a:rPr>
              <a:t>NextArc</a:t>
            </a:r>
            <a:r>
              <a:rPr lang="en-US" altLang="zh-CN" sz="2400" b="1"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设</a:t>
            </a:r>
            <a:r>
              <a:rPr lang="en-US" altLang="zh-CN" sz="2400" dirty="0">
                <a:latin typeface="黑体" panose="02010609060101010101" pitchFamily="49" charset="-122"/>
                <a:ea typeface="黑体" panose="02010609060101010101" pitchFamily="49" charset="-122"/>
              </a:rPr>
              <a:t>p</a:t>
            </a:r>
            <a:r>
              <a:rPr lang="zh-CN" altLang="en-US" sz="2400" dirty="0">
                <a:latin typeface="黑体" panose="02010609060101010101" pitchFamily="49" charset="-122"/>
                <a:ea typeface="黑体" panose="02010609060101010101" pitchFamily="49" charset="-122"/>
              </a:rPr>
              <a:t>为</a:t>
            </a:r>
            <a:r>
              <a:rPr lang="en-US" altLang="zh-CN" sz="2400" dirty="0">
                <a:latin typeface="黑体" panose="02010609060101010101" pitchFamily="49" charset="-122"/>
                <a:ea typeface="黑体" panose="02010609060101010101" pitchFamily="49" charset="-122"/>
              </a:rPr>
              <a:t>v</a:t>
            </a:r>
            <a:r>
              <a:rPr lang="zh-CN" altLang="en-US" sz="2400" dirty="0">
                <a:latin typeface="黑体" panose="02010609060101010101" pitchFamily="49" charset="-122"/>
                <a:ea typeface="黑体" panose="02010609060101010101" pitchFamily="49" charset="-122"/>
              </a:rPr>
              <a:t>的头指针</a:t>
            </a:r>
            <a:br>
              <a:rPr lang="en-US" altLang="zh-CN"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  while(p)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当存在起点的第一个邻接点时 </a:t>
            </a:r>
            <a:br>
              <a:rPr lang="zh-CN" altLang="en-US" sz="2400" b="1" dirty="0">
                <a:latin typeface="黑体" panose="02010609060101010101" pitchFamily="49" charset="-122"/>
                <a:ea typeface="黑体" panose="02010609060101010101" pitchFamily="49" charset="-122"/>
              </a:rPr>
            </a:b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v=p-&gt;data; </a:t>
            </a:r>
            <a:br>
              <a:rPr lang="en-US" altLang="zh-CN"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     if(!visited[v])  </a:t>
            </a:r>
          </a:p>
          <a:p>
            <a:pPr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        DFS(v);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进行递归 </a:t>
            </a:r>
            <a:endParaRPr lang="en-US" altLang="zh-CN" sz="2400" dirty="0">
              <a:latin typeface="黑体" panose="02010609060101010101" pitchFamily="49" charset="-122"/>
              <a:ea typeface="黑体" panose="02010609060101010101" pitchFamily="49" charset="-122"/>
            </a:endParaRPr>
          </a:p>
          <a:p>
            <a:pPr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      p=p-&gt;</a:t>
            </a:r>
            <a:r>
              <a:rPr lang="en-US" altLang="en-US" sz="2400" b="1" dirty="0">
                <a:latin typeface="黑体" panose="02010609060101010101" pitchFamily="49" charset="-122"/>
                <a:ea typeface="黑体" panose="02010609060101010101" pitchFamily="49" charset="-122"/>
              </a:rPr>
              <a:t> NextArc</a:t>
            </a:r>
            <a:r>
              <a:rPr lang="en-US" altLang="zh-CN" sz="2400" b="1" dirty="0">
                <a:latin typeface="黑体" panose="02010609060101010101" pitchFamily="49" charset="-122"/>
                <a:ea typeface="黑体" panose="02010609060101010101" pitchFamily="49" charset="-122"/>
              </a:rPr>
              <a:t>;           </a:t>
            </a:r>
            <a:br>
              <a:rPr lang="zh-CN" altLang="en-US" sz="2400" b="1" dirty="0">
                <a:latin typeface="黑体" panose="02010609060101010101" pitchFamily="49" charset="-122"/>
                <a:ea typeface="黑体" panose="02010609060101010101" pitchFamily="49" charset="-122"/>
              </a:rPr>
            </a:b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 </a:t>
            </a:r>
            <a:br>
              <a:rPr lang="en-US" altLang="zh-CN" sz="2400" b="1" dirty="0">
                <a:latin typeface="黑体" panose="02010609060101010101" pitchFamily="49" charset="-122"/>
                <a:ea typeface="黑体" panose="02010609060101010101" pitchFamily="49" charset="-122"/>
              </a:rPr>
            </a:br>
            <a:r>
              <a:rPr lang="en-US" altLang="zh-CN" sz="2400" b="1" dirty="0">
                <a:latin typeface="黑体" panose="02010609060101010101" pitchFamily="49" charset="-122"/>
                <a:ea typeface="黑体" panose="02010609060101010101" pitchFamily="49" charset="-122"/>
              </a:rPr>
              <a:t>} </a:t>
            </a:r>
          </a:p>
        </p:txBody>
      </p:sp>
      <p:pic>
        <p:nvPicPr>
          <p:cNvPr id="613383" name="Picture 7" descr="自测图1">
            <a:extLst>
              <a:ext uri="{FF2B5EF4-FFF2-40B4-BE49-F238E27FC236}">
                <a16:creationId xmlns:a16="http://schemas.microsoft.com/office/drawing/2014/main" id="{C6FB8AEC-D839-464B-9988-A7761CA17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72" r="5952"/>
          <a:stretch>
            <a:fillRect/>
          </a:stretch>
        </p:blipFill>
        <p:spPr bwMode="auto">
          <a:xfrm>
            <a:off x="5340153" y="4929188"/>
            <a:ext cx="34290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灯片编号占位符 5">
            <a:extLst>
              <a:ext uri="{FF2B5EF4-FFF2-40B4-BE49-F238E27FC236}">
                <a16:creationId xmlns:a16="http://schemas.microsoft.com/office/drawing/2014/main" id="{7C537B09-92DF-4813-917A-4CDBE06C4276}"/>
              </a:ext>
            </a:extLst>
          </p:cNvPr>
          <p:cNvSpPr txBox="1">
            <a:spLocks/>
          </p:cNvSpPr>
          <p:nvPr/>
        </p:nvSpPr>
        <p:spPr bwMode="auto">
          <a:xfrm>
            <a:off x="8553450" y="64008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050FFC27-14C3-4226-91EE-9EE96D334864}"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57</a:t>
            </a:fld>
            <a:endParaRPr lang="en-US" altLang="zh-CN" sz="240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1000" fill="hold"/>
                                        <p:tgtEl>
                                          <p:spTgt spid="62469"/>
                                        </p:tgtEl>
                                        <p:attrNameLst>
                                          <p:attrName>ppt_x</p:attrName>
                                        </p:attrNameLst>
                                      </p:cBhvr>
                                      <p:tavLst>
                                        <p:tav tm="0">
                                          <p:val>
                                            <p:strVal val="1+#ppt_w/2"/>
                                          </p:val>
                                        </p:tav>
                                        <p:tav tm="100000">
                                          <p:val>
                                            <p:strVal val="#ppt_x"/>
                                          </p:val>
                                        </p:tav>
                                      </p:tavLst>
                                    </p:anim>
                                    <p:anim calcmode="lin" valueType="num">
                                      <p:cBhvr additive="base">
                                        <p:cTn id="8" dur="10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3383"/>
                                        </p:tgtEl>
                                        <p:attrNameLst>
                                          <p:attrName>style.visibility</p:attrName>
                                        </p:attrNameLst>
                                      </p:cBhvr>
                                      <p:to>
                                        <p:strVal val="visible"/>
                                      </p:to>
                                    </p:set>
                                    <p:anim calcmode="lin" valueType="num">
                                      <p:cBhvr additive="base">
                                        <p:cTn id="13" dur="500" fill="hold"/>
                                        <p:tgtEl>
                                          <p:spTgt spid="613383"/>
                                        </p:tgtEl>
                                        <p:attrNameLst>
                                          <p:attrName>ppt_x</p:attrName>
                                        </p:attrNameLst>
                                      </p:cBhvr>
                                      <p:tavLst>
                                        <p:tav tm="0">
                                          <p:val>
                                            <p:strVal val="#ppt_x"/>
                                          </p:val>
                                        </p:tav>
                                        <p:tav tm="100000">
                                          <p:val>
                                            <p:strVal val="#ppt_x"/>
                                          </p:val>
                                        </p:tav>
                                      </p:tavLst>
                                    </p:anim>
                                    <p:anim calcmode="lin" valueType="num">
                                      <p:cBhvr additive="base">
                                        <p:cTn id="14" dur="500" fill="hold"/>
                                        <p:tgtEl>
                                          <p:spTgt spid="61338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13382"/>
                                        </p:tgtEl>
                                        <p:attrNameLst>
                                          <p:attrName>style.visibility</p:attrName>
                                        </p:attrNameLst>
                                      </p:cBhvr>
                                      <p:to>
                                        <p:strVal val="visible"/>
                                      </p:to>
                                    </p:set>
                                    <p:animEffect transition="in" filter="wipe(up)">
                                      <p:cBhvr>
                                        <p:cTn id="19" dur="500"/>
                                        <p:tgtEl>
                                          <p:spTgt spid="613382"/>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613380"/>
                                        </p:tgtEl>
                                        <p:attrNameLst>
                                          <p:attrName>style.visibility</p:attrName>
                                        </p:attrNameLst>
                                      </p:cBhvr>
                                      <p:to>
                                        <p:strVal val="visible"/>
                                      </p:to>
                                    </p:set>
                                    <p:animEffect transition="in" filter="wipe(left)">
                                      <p:cBhvr>
                                        <p:cTn id="23" dur="500"/>
                                        <p:tgtEl>
                                          <p:spTgt spid="613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0" grpId="0" autoUpdateAnimBg="0"/>
      <p:bldP spid="62469" grpId="0"/>
      <p:bldP spid="613382"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C4F21120-10DF-491C-A476-AD40C03E7396}"/>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F2AED70B-1CCA-4E17-A6D7-4C0492E581B0}"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58</a:t>
            </a:fld>
            <a:endParaRPr lang="en-US" altLang="zh-CN" sz="2400">
              <a:latin typeface="黑体" panose="02010609060101010101" pitchFamily="49" charset="-122"/>
              <a:ea typeface="黑体" panose="02010609060101010101" pitchFamily="49" charset="-122"/>
            </a:endParaRPr>
          </a:p>
        </p:txBody>
      </p:sp>
      <p:sp>
        <p:nvSpPr>
          <p:cNvPr id="88067" name="Rectangle 2">
            <a:extLst>
              <a:ext uri="{FF2B5EF4-FFF2-40B4-BE49-F238E27FC236}">
                <a16:creationId xmlns:a16="http://schemas.microsoft.com/office/drawing/2014/main" id="{F31B62FD-8923-4B32-9E17-6BB9A49500AA}"/>
              </a:ext>
            </a:extLst>
          </p:cNvPr>
          <p:cNvSpPr>
            <a:spLocks noGrp="1" noChangeArrowheads="1"/>
          </p:cNvSpPr>
          <p:nvPr>
            <p:ph type="title"/>
          </p:nvPr>
        </p:nvSpPr>
        <p:spPr>
          <a:xfrm>
            <a:off x="785813" y="1143000"/>
            <a:ext cx="3733800" cy="684213"/>
          </a:xfrm>
        </p:spPr>
        <p:txBody>
          <a:bodyPr/>
          <a:lstStyle/>
          <a:p>
            <a:pPr algn="l" eaLnBrk="1" hangingPunct="1"/>
            <a:r>
              <a:rPr lang="en-US" altLang="zh-CN" sz="3200">
                <a:latin typeface="黑体" panose="02010609060101010101" pitchFamily="49" charset="-122"/>
                <a:ea typeface="黑体" panose="02010609060101010101" pitchFamily="49" charset="-122"/>
              </a:rPr>
              <a:t>DFS </a:t>
            </a:r>
            <a:r>
              <a:rPr lang="zh-CN" altLang="en-US" sz="3200">
                <a:latin typeface="黑体" panose="02010609060101010101" pitchFamily="49" charset="-122"/>
                <a:ea typeface="黑体" panose="02010609060101010101" pitchFamily="49" charset="-122"/>
              </a:rPr>
              <a:t>算法效率分析</a:t>
            </a:r>
            <a:r>
              <a:rPr lang="en-US" altLang="zh-CN" sz="3200">
                <a:latin typeface="黑体" panose="02010609060101010101" pitchFamily="49" charset="-122"/>
                <a:ea typeface="黑体" panose="02010609060101010101" pitchFamily="49" charset="-122"/>
              </a:rPr>
              <a:t>:</a:t>
            </a:r>
          </a:p>
        </p:txBody>
      </p:sp>
      <p:sp>
        <p:nvSpPr>
          <p:cNvPr id="614403" name="Rectangle 3">
            <a:extLst>
              <a:ext uri="{FF2B5EF4-FFF2-40B4-BE49-F238E27FC236}">
                <a16:creationId xmlns:a16="http://schemas.microsoft.com/office/drawing/2014/main" id="{1081D11B-E7E8-4985-A8B0-D17DE2F76156}"/>
              </a:ext>
            </a:extLst>
          </p:cNvPr>
          <p:cNvSpPr>
            <a:spLocks noChangeArrowheads="1"/>
          </p:cNvSpPr>
          <p:nvPr/>
        </p:nvSpPr>
        <p:spPr bwMode="auto">
          <a:xfrm>
            <a:off x="500063" y="1857375"/>
            <a:ext cx="8153400" cy="3962400"/>
          </a:xfrm>
          <a:prstGeom prst="rect">
            <a:avLst/>
          </a:prstGeom>
          <a:noFill/>
          <a:ln w="9525">
            <a:noFill/>
            <a:miter lim="800000"/>
            <a:headEnd/>
            <a:tailEnd/>
          </a:ln>
          <a:effectLst/>
        </p:spPr>
        <p:txBody>
          <a:bodyPr lIns="92075" tIns="46038" rIns="92075" bIns="46038"/>
          <a:lstStyle/>
          <a:p>
            <a:pPr marL="342900" indent="-342900" eaLnBrk="1" hangingPunct="1">
              <a:spcBef>
                <a:spcPct val="50000"/>
              </a:spcBef>
              <a:buClr>
                <a:schemeClr val="accent1"/>
              </a:buClr>
              <a:buSzPct val="80000"/>
              <a:buFont typeface="Wingdings" pitchFamily="2" charset="2"/>
              <a:buNone/>
              <a:defRPr/>
            </a:pPr>
            <a:r>
              <a:rPr lang="zh-CN" altLang="en-US" sz="2800" b="1" dirty="0">
                <a:latin typeface="黑体" pitchFamily="2" charset="-122"/>
                <a:ea typeface="黑体" pitchFamily="2" charset="-122"/>
              </a:rPr>
              <a:t>（</a:t>
            </a:r>
            <a:r>
              <a:rPr lang="zh-CN" altLang="en-US" sz="2800" b="1" dirty="0">
                <a:effectLst>
                  <a:outerShdw blurRad="38100" dist="38100" dir="2700000" algn="tl">
                    <a:srgbClr val="C0C0C0"/>
                  </a:outerShdw>
                </a:effectLst>
                <a:latin typeface="黑体" pitchFamily="2" charset="-122"/>
                <a:ea typeface="黑体" pitchFamily="2" charset="-122"/>
              </a:rPr>
              <a:t>设</a:t>
            </a:r>
            <a:r>
              <a:rPr lang="zh-CN" altLang="en-US" sz="2800" b="1" dirty="0">
                <a:solidFill>
                  <a:srgbClr val="0070C0"/>
                </a:solidFill>
                <a:effectLst>
                  <a:outerShdw blurRad="38100" dist="38100" dir="2700000" algn="tl">
                    <a:srgbClr val="C0C0C0"/>
                  </a:outerShdw>
                </a:effectLst>
                <a:latin typeface="黑体" pitchFamily="2" charset="-122"/>
                <a:ea typeface="黑体" pitchFamily="2" charset="-122"/>
              </a:rPr>
              <a:t>无向图</a:t>
            </a:r>
            <a:r>
              <a:rPr lang="zh-CN" altLang="en-US" sz="2800" b="1" dirty="0">
                <a:effectLst>
                  <a:outerShdw blurRad="38100" dist="38100" dir="2700000" algn="tl">
                    <a:srgbClr val="C0C0C0"/>
                  </a:outerShdw>
                </a:effectLst>
                <a:latin typeface="黑体" pitchFamily="2" charset="-122"/>
                <a:ea typeface="黑体" pitchFamily="2" charset="-122"/>
              </a:rPr>
              <a:t>中有 </a:t>
            </a:r>
            <a:r>
              <a:rPr lang="en-US" altLang="zh-CN" sz="2800" b="1" i="1" dirty="0">
                <a:effectLst>
                  <a:outerShdw blurRad="38100" dist="38100" dir="2700000" algn="tl">
                    <a:srgbClr val="C0C0C0"/>
                  </a:outerShdw>
                </a:effectLst>
                <a:latin typeface="黑体" pitchFamily="2" charset="-122"/>
                <a:ea typeface="黑体" pitchFamily="2" charset="-122"/>
              </a:rPr>
              <a:t>n </a:t>
            </a:r>
            <a:r>
              <a:rPr lang="zh-CN" altLang="en-US" sz="2800" b="1" dirty="0">
                <a:effectLst>
                  <a:outerShdw blurRad="38100" dist="38100" dir="2700000" algn="tl">
                    <a:srgbClr val="C0C0C0"/>
                  </a:outerShdw>
                </a:effectLst>
                <a:latin typeface="黑体" pitchFamily="2" charset="-122"/>
                <a:ea typeface="黑体" pitchFamily="2" charset="-122"/>
              </a:rPr>
              <a:t>个顶点，</a:t>
            </a:r>
            <a:r>
              <a:rPr lang="en-US" altLang="zh-CN" sz="2800" b="1" i="1" dirty="0">
                <a:effectLst>
                  <a:outerShdw blurRad="38100" dist="38100" dir="2700000" algn="tl">
                    <a:srgbClr val="C0C0C0"/>
                  </a:outerShdw>
                </a:effectLst>
                <a:latin typeface="黑体" pitchFamily="2" charset="-122"/>
                <a:ea typeface="黑体" pitchFamily="2" charset="-122"/>
              </a:rPr>
              <a:t>e </a:t>
            </a:r>
            <a:r>
              <a:rPr lang="zh-CN" altLang="en-US" sz="2800" b="1" dirty="0">
                <a:effectLst>
                  <a:outerShdw blurRad="38100" dist="38100" dir="2700000" algn="tl">
                    <a:srgbClr val="C0C0C0"/>
                  </a:outerShdw>
                </a:effectLst>
                <a:latin typeface="黑体" pitchFamily="2" charset="-122"/>
                <a:ea typeface="黑体" pitchFamily="2" charset="-122"/>
              </a:rPr>
              <a:t>条边</a:t>
            </a:r>
            <a:r>
              <a:rPr lang="zh-CN" altLang="en-US" sz="2800" b="1" dirty="0">
                <a:latin typeface="黑体" pitchFamily="2" charset="-122"/>
                <a:ea typeface="黑体" pitchFamily="2" charset="-122"/>
              </a:rPr>
              <a:t>）</a:t>
            </a:r>
          </a:p>
          <a:p>
            <a:pPr marL="342900" indent="-342900" eaLnBrk="1" hangingPunct="1">
              <a:spcBef>
                <a:spcPct val="50000"/>
              </a:spcBef>
              <a:buClr>
                <a:schemeClr val="accent1"/>
              </a:buClr>
              <a:buSzPct val="80000"/>
              <a:buFont typeface="Wingdings" pitchFamily="2" charset="2"/>
              <a:buChar char="n"/>
              <a:defRPr/>
            </a:pPr>
            <a:r>
              <a:rPr lang="zh-CN" altLang="en-US" sz="2800" b="1" dirty="0">
                <a:latin typeface="黑体" pitchFamily="2" charset="-122"/>
                <a:ea typeface="黑体" pitchFamily="2" charset="-122"/>
              </a:rPr>
              <a:t>如果用</a:t>
            </a:r>
            <a:r>
              <a:rPr lang="zh-CN" altLang="en-US" sz="2800" b="1" dirty="0">
                <a:solidFill>
                  <a:srgbClr val="FF0000"/>
                </a:solidFill>
                <a:latin typeface="黑体" pitchFamily="2" charset="-122"/>
                <a:ea typeface="黑体" pitchFamily="2" charset="-122"/>
              </a:rPr>
              <a:t>邻接矩阵</a:t>
            </a:r>
            <a:r>
              <a:rPr lang="zh-CN" altLang="en-US" sz="2800" b="1" dirty="0">
                <a:latin typeface="黑体" pitchFamily="2" charset="-122"/>
                <a:ea typeface="黑体" pitchFamily="2" charset="-122"/>
              </a:rPr>
              <a:t>来表示图，遍历图中每一个顶点都要从头扫描该顶点所在行，因此遍历全部顶点所需的时间为</a:t>
            </a:r>
            <a:r>
              <a:rPr lang="en-US" altLang="zh-CN" sz="2800" b="1" dirty="0">
                <a:solidFill>
                  <a:srgbClr val="FF0000"/>
                </a:solidFill>
                <a:latin typeface="黑体" pitchFamily="2" charset="-122"/>
                <a:ea typeface="黑体" pitchFamily="2" charset="-122"/>
              </a:rPr>
              <a:t>O(</a:t>
            </a:r>
            <a:r>
              <a:rPr lang="en-US" altLang="zh-CN" sz="2800" b="1" i="1" dirty="0">
                <a:solidFill>
                  <a:srgbClr val="FF0000"/>
                </a:solidFill>
                <a:latin typeface="黑体" pitchFamily="2" charset="-122"/>
                <a:ea typeface="黑体" pitchFamily="2" charset="-122"/>
              </a:rPr>
              <a:t>n</a:t>
            </a:r>
            <a:r>
              <a:rPr lang="en-US" altLang="zh-CN" sz="2800" b="1" baseline="30000" dirty="0">
                <a:solidFill>
                  <a:srgbClr val="FF0000"/>
                </a:solidFill>
                <a:latin typeface="黑体" pitchFamily="2" charset="-122"/>
                <a:ea typeface="黑体" pitchFamily="2" charset="-122"/>
              </a:rPr>
              <a:t>2</a:t>
            </a:r>
            <a:r>
              <a:rPr lang="en-US" altLang="zh-CN" sz="2800" b="1" dirty="0">
                <a:solidFill>
                  <a:srgbClr val="FF0000"/>
                </a:solidFill>
                <a:latin typeface="黑体" pitchFamily="2" charset="-122"/>
                <a:ea typeface="黑体" pitchFamily="2" charset="-122"/>
              </a:rPr>
              <a:t>)</a:t>
            </a:r>
            <a:r>
              <a:rPr lang="zh-CN" altLang="en-US" sz="2800" b="1" dirty="0">
                <a:latin typeface="黑体" pitchFamily="2" charset="-122"/>
                <a:ea typeface="黑体" pitchFamily="2" charset="-122"/>
              </a:rPr>
              <a:t>。</a:t>
            </a:r>
          </a:p>
          <a:p>
            <a:pPr marL="342900" indent="-342900" eaLnBrk="1" hangingPunct="1">
              <a:spcBef>
                <a:spcPct val="50000"/>
              </a:spcBef>
              <a:buClr>
                <a:schemeClr val="accent1"/>
              </a:buClr>
              <a:buSzPct val="80000"/>
              <a:buFont typeface="Wingdings" pitchFamily="2" charset="2"/>
              <a:buChar char="n"/>
              <a:defRPr/>
            </a:pPr>
            <a:r>
              <a:rPr lang="zh-CN" altLang="en-US" sz="2800" b="1" dirty="0">
                <a:latin typeface="黑体" pitchFamily="2" charset="-122"/>
                <a:ea typeface="黑体" pitchFamily="2" charset="-122"/>
              </a:rPr>
              <a:t>如果用</a:t>
            </a:r>
            <a:r>
              <a:rPr lang="zh-CN" altLang="en-US" sz="2800" b="1" dirty="0">
                <a:solidFill>
                  <a:srgbClr val="FF0000"/>
                </a:solidFill>
                <a:latin typeface="黑体" pitchFamily="2" charset="-122"/>
                <a:ea typeface="黑体" pitchFamily="2" charset="-122"/>
              </a:rPr>
              <a:t>邻接表</a:t>
            </a:r>
            <a:r>
              <a:rPr lang="zh-CN" altLang="en-US" sz="2800" b="1" dirty="0">
                <a:latin typeface="黑体" pitchFamily="2" charset="-122"/>
                <a:ea typeface="黑体" pitchFamily="2" charset="-122"/>
              </a:rPr>
              <a:t>来表示图，虽然有 </a:t>
            </a:r>
            <a:r>
              <a:rPr lang="en-US" altLang="zh-CN" sz="2800" b="1" dirty="0">
                <a:latin typeface="黑体" pitchFamily="2" charset="-122"/>
                <a:ea typeface="黑体" pitchFamily="2" charset="-122"/>
              </a:rPr>
              <a:t>2</a:t>
            </a:r>
            <a:r>
              <a:rPr lang="en-US" altLang="zh-CN" sz="2800" b="1" i="1" dirty="0">
                <a:latin typeface="黑体" pitchFamily="2" charset="-122"/>
                <a:ea typeface="黑体" pitchFamily="2" charset="-122"/>
              </a:rPr>
              <a:t>e </a:t>
            </a:r>
            <a:r>
              <a:rPr lang="zh-CN" altLang="en-US" sz="2800" b="1" dirty="0">
                <a:latin typeface="黑体" pitchFamily="2" charset="-122"/>
                <a:ea typeface="黑体" pitchFamily="2" charset="-122"/>
              </a:rPr>
              <a:t>个表结点，加上访问 </a:t>
            </a:r>
            <a:r>
              <a:rPr lang="en-US" altLang="zh-CN" sz="2800" b="1" i="1" dirty="0">
                <a:latin typeface="黑体" pitchFamily="2" charset="-122"/>
                <a:ea typeface="黑体" pitchFamily="2" charset="-122"/>
              </a:rPr>
              <a:t>n</a:t>
            </a:r>
            <a:r>
              <a:rPr lang="zh-CN" altLang="en-US" sz="2800" b="1" dirty="0">
                <a:latin typeface="黑体" pitchFamily="2" charset="-122"/>
                <a:ea typeface="黑体" pitchFamily="2" charset="-122"/>
              </a:rPr>
              <a:t>个头结点的时间，因此遍历图的时间复杂度为</a:t>
            </a:r>
            <a:r>
              <a:rPr lang="en-US" altLang="zh-CN" sz="2800" b="1" dirty="0">
                <a:solidFill>
                  <a:srgbClr val="FF0000"/>
                </a:solidFill>
                <a:latin typeface="黑体" pitchFamily="2" charset="-122"/>
                <a:ea typeface="黑体" pitchFamily="2" charset="-122"/>
              </a:rPr>
              <a:t>O(</a:t>
            </a:r>
            <a:r>
              <a:rPr lang="en-US" altLang="zh-CN" sz="2800" b="1" i="1" dirty="0">
                <a:solidFill>
                  <a:srgbClr val="FF0000"/>
                </a:solidFill>
                <a:latin typeface="黑体" pitchFamily="2" charset="-122"/>
                <a:ea typeface="黑体" pitchFamily="2" charset="-122"/>
              </a:rPr>
              <a:t>n </a:t>
            </a:r>
            <a:r>
              <a:rPr lang="en-US" altLang="zh-CN" sz="2800" b="1" dirty="0">
                <a:solidFill>
                  <a:srgbClr val="FF0000"/>
                </a:solidFill>
                <a:latin typeface="黑体" pitchFamily="2" charset="-122"/>
                <a:ea typeface="黑体" pitchFamily="2" charset="-122"/>
              </a:rPr>
              <a:t>+</a:t>
            </a:r>
            <a:r>
              <a:rPr lang="en-US" altLang="zh-CN" sz="2800" b="1" i="1" dirty="0">
                <a:solidFill>
                  <a:srgbClr val="FF0000"/>
                </a:solidFill>
                <a:latin typeface="黑体" pitchFamily="2" charset="-122"/>
                <a:ea typeface="黑体" pitchFamily="2" charset="-122"/>
              </a:rPr>
              <a:t>e</a:t>
            </a:r>
            <a:r>
              <a:rPr lang="en-US" altLang="zh-CN" sz="2800" b="1" dirty="0">
                <a:solidFill>
                  <a:srgbClr val="FF0000"/>
                </a:solidFill>
                <a:latin typeface="黑体" pitchFamily="2" charset="-122"/>
                <a:ea typeface="黑体" pitchFamily="2" charset="-122"/>
              </a:rPr>
              <a:t>)</a:t>
            </a:r>
            <a:r>
              <a:rPr lang="zh-CN" altLang="en-US" sz="2800" b="1" dirty="0">
                <a:latin typeface="黑体" pitchFamily="2" charset="-122"/>
                <a:ea typeface="黑体" pitchFamily="2" charset="-122"/>
              </a:rPr>
              <a: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D9ED6DBF-5E3E-4608-8E13-158FBA8BFF4A}"/>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C7DE6D4E-89D6-4D4B-803E-0E231CA05A0B}"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59</a:t>
            </a:fld>
            <a:endParaRPr lang="en-US" altLang="zh-CN" sz="2400">
              <a:latin typeface="黑体" panose="02010609060101010101" pitchFamily="49" charset="-122"/>
              <a:ea typeface="黑体" panose="02010609060101010101" pitchFamily="49" charset="-122"/>
            </a:endParaRPr>
          </a:p>
        </p:txBody>
      </p:sp>
      <p:sp>
        <p:nvSpPr>
          <p:cNvPr id="89091" name="Rectangle 4">
            <a:extLst>
              <a:ext uri="{FF2B5EF4-FFF2-40B4-BE49-F238E27FC236}">
                <a16:creationId xmlns:a16="http://schemas.microsoft.com/office/drawing/2014/main" id="{1905A63C-6383-4458-8ACF-EC4EA0CC3065}"/>
              </a:ext>
            </a:extLst>
          </p:cNvPr>
          <p:cNvSpPr>
            <a:spLocks noChangeArrowheads="1"/>
          </p:cNvSpPr>
          <p:nvPr/>
        </p:nvSpPr>
        <p:spPr bwMode="auto">
          <a:xfrm>
            <a:off x="714375" y="2071688"/>
            <a:ext cx="77866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
                <a:schemeClr val="tx2"/>
              </a:buClr>
            </a:pPr>
            <a:r>
              <a:rPr lang="zh-CN" altLang="en-US" b="1">
                <a:solidFill>
                  <a:schemeClr val="hlink"/>
                </a:solidFill>
                <a:latin typeface="黑体" panose="02010609060101010101" pitchFamily="49" charset="-122"/>
                <a:ea typeface="黑体" panose="02010609060101010101" pitchFamily="49" charset="-122"/>
              </a:rPr>
              <a:t>稠密图</a:t>
            </a:r>
            <a:r>
              <a:rPr lang="zh-CN" altLang="en-US" b="1">
                <a:latin typeface="黑体" panose="02010609060101010101" pitchFamily="49" charset="-122"/>
                <a:ea typeface="黑体" panose="02010609060101010101" pitchFamily="49" charset="-122"/>
              </a:rPr>
              <a:t>适于在</a:t>
            </a:r>
            <a:r>
              <a:rPr lang="zh-CN" altLang="en-US" b="1">
                <a:solidFill>
                  <a:srgbClr val="FF0000"/>
                </a:solidFill>
                <a:latin typeface="黑体" panose="02010609060101010101" pitchFamily="49" charset="-122"/>
                <a:ea typeface="黑体" panose="02010609060101010101" pitchFamily="49" charset="-122"/>
              </a:rPr>
              <a:t>邻接矩阵</a:t>
            </a:r>
            <a:r>
              <a:rPr lang="zh-CN" altLang="en-US" b="1">
                <a:latin typeface="黑体" panose="02010609060101010101" pitchFamily="49" charset="-122"/>
                <a:ea typeface="黑体" panose="02010609060101010101" pitchFamily="49" charset="-122"/>
              </a:rPr>
              <a:t>上进行深度遍历；</a:t>
            </a:r>
            <a:endParaRPr lang="en-US" altLang="zh-CN" b="1">
              <a:latin typeface="黑体" panose="02010609060101010101" pitchFamily="49" charset="-122"/>
              <a:ea typeface="黑体" panose="02010609060101010101" pitchFamily="49" charset="-122"/>
            </a:endParaRPr>
          </a:p>
          <a:p>
            <a:pPr eaLnBrk="1" hangingPunct="1">
              <a:spcBef>
                <a:spcPct val="0"/>
              </a:spcBef>
              <a:buClr>
                <a:schemeClr val="tx2"/>
              </a:buClr>
              <a:buFontTx/>
              <a:buNone/>
            </a:pPr>
            <a:endParaRPr lang="en-US" altLang="zh-CN" b="1">
              <a:latin typeface="黑体" panose="02010609060101010101" pitchFamily="49" charset="-122"/>
              <a:ea typeface="黑体" panose="02010609060101010101" pitchFamily="49" charset="-122"/>
            </a:endParaRPr>
          </a:p>
          <a:p>
            <a:pPr eaLnBrk="1" hangingPunct="1">
              <a:spcBef>
                <a:spcPct val="0"/>
              </a:spcBef>
              <a:buClr>
                <a:schemeClr val="tx2"/>
              </a:buClr>
            </a:pPr>
            <a:r>
              <a:rPr lang="zh-CN" altLang="en-US" b="1">
                <a:solidFill>
                  <a:schemeClr val="hlink"/>
                </a:solidFill>
                <a:latin typeface="黑体" panose="02010609060101010101" pitchFamily="49" charset="-122"/>
                <a:ea typeface="黑体" panose="02010609060101010101" pitchFamily="49" charset="-122"/>
              </a:rPr>
              <a:t>稀疏图</a:t>
            </a:r>
            <a:r>
              <a:rPr lang="zh-CN" altLang="en-US" b="1">
                <a:latin typeface="黑体" panose="02010609060101010101" pitchFamily="49" charset="-122"/>
                <a:ea typeface="黑体" panose="02010609060101010101" pitchFamily="49" charset="-122"/>
              </a:rPr>
              <a:t>适于在</a:t>
            </a:r>
            <a:r>
              <a:rPr lang="zh-CN" altLang="en-US" b="1">
                <a:solidFill>
                  <a:srgbClr val="FF0000"/>
                </a:solidFill>
                <a:latin typeface="黑体" panose="02010609060101010101" pitchFamily="49" charset="-122"/>
                <a:ea typeface="黑体" panose="02010609060101010101" pitchFamily="49" charset="-122"/>
              </a:rPr>
              <a:t>邻接表</a:t>
            </a:r>
            <a:r>
              <a:rPr lang="zh-CN" altLang="en-US" b="1">
                <a:latin typeface="黑体" panose="02010609060101010101" pitchFamily="49" charset="-122"/>
                <a:ea typeface="黑体" panose="02010609060101010101" pitchFamily="49" charset="-122"/>
              </a:rPr>
              <a:t>上进行深度遍历。</a:t>
            </a:r>
          </a:p>
        </p:txBody>
      </p:sp>
      <p:sp>
        <p:nvSpPr>
          <p:cNvPr id="89092" name="Rectangle 4">
            <a:extLst>
              <a:ext uri="{FF2B5EF4-FFF2-40B4-BE49-F238E27FC236}">
                <a16:creationId xmlns:a16="http://schemas.microsoft.com/office/drawing/2014/main" id="{918B95CB-6DD8-43E8-974A-8582A2A66AC7}"/>
              </a:ext>
            </a:extLst>
          </p:cNvPr>
          <p:cNvSpPr>
            <a:spLocks noChangeArrowheads="1"/>
          </p:cNvSpPr>
          <p:nvPr/>
        </p:nvSpPr>
        <p:spPr bwMode="auto">
          <a:xfrm>
            <a:off x="3357563" y="1214438"/>
            <a:ext cx="1785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000" b="1" dirty="0">
                <a:solidFill>
                  <a:schemeClr val="tx2"/>
                </a:solidFill>
                <a:latin typeface="黑体" panose="02010609060101010101" pitchFamily="49" charset="-122"/>
                <a:ea typeface="黑体" panose="02010609060101010101" pitchFamily="49" charset="-122"/>
              </a:rPr>
              <a:t>结  论</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C6F5B68-2E7A-4807-BC13-F6AB7F05DFB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a:t>
            </a:r>
            <a:r>
              <a:rPr lang="en-US" altLang="zh-CN" sz="3200">
                <a:latin typeface="黑体" panose="02010609060101010101" pitchFamily="49" charset="-122"/>
                <a:ea typeface="黑体" panose="02010609060101010101" pitchFamily="49" charset="-122"/>
              </a:rPr>
              <a:t>Digraph)</a:t>
            </a:r>
          </a:p>
        </p:txBody>
      </p:sp>
      <p:sp>
        <p:nvSpPr>
          <p:cNvPr id="11267" name="Text Box 3">
            <a:extLst>
              <a:ext uri="{FF2B5EF4-FFF2-40B4-BE49-F238E27FC236}">
                <a16:creationId xmlns:a16="http://schemas.microsoft.com/office/drawing/2014/main" id="{E5E4067D-9D13-4438-AD50-16736EE2F57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907DF11-90AF-4A0E-81BC-A7FFB4A35CC6}" type="slidenum">
              <a:rPr lang="zh-CN" altLang="en-US" sz="2400"/>
              <a:pPr algn="r" eaLnBrk="1" hangingPunct="1">
                <a:spcBef>
                  <a:spcPct val="50000"/>
                </a:spcBef>
                <a:buClrTx/>
                <a:buSzTx/>
                <a:buFontTx/>
                <a:buNone/>
              </a:pPr>
              <a:t>6</a:t>
            </a:fld>
            <a:endParaRPr lang="en-US" altLang="zh-CN" sz="2400"/>
          </a:p>
        </p:txBody>
      </p:sp>
      <p:sp>
        <p:nvSpPr>
          <p:cNvPr id="11268" name="Text Box 4">
            <a:extLst>
              <a:ext uri="{FF2B5EF4-FFF2-40B4-BE49-F238E27FC236}">
                <a16:creationId xmlns:a16="http://schemas.microsoft.com/office/drawing/2014/main" id="{C54BD5CA-DD00-420C-B0C6-2347390DFDC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1269" name="Rectangle 5">
            <a:extLst>
              <a:ext uri="{FF2B5EF4-FFF2-40B4-BE49-F238E27FC236}">
                <a16:creationId xmlns:a16="http://schemas.microsoft.com/office/drawing/2014/main" id="{CA8988FF-057C-4ED6-A095-368CE188DA66}"/>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dirty="0">
                <a:latin typeface="黑体" panose="02010609060101010101" pitchFamily="49" charset="-122"/>
                <a:ea typeface="黑体" panose="02010609060101010101" pitchFamily="49" charset="-122"/>
              </a:rPr>
              <a:t>用&lt;</a:t>
            </a:r>
            <a:r>
              <a:rPr lang="en-US" altLang="zh-CN" b="1" dirty="0" err="1">
                <a:latin typeface="黑体" panose="02010609060101010101" pitchFamily="49" charset="-122"/>
                <a:ea typeface="黑体" panose="02010609060101010101" pitchFamily="49" charset="-122"/>
              </a:rPr>
              <a:t>x,y</a:t>
            </a:r>
            <a:r>
              <a:rPr lang="en-US" altLang="zh-CN" b="1" dirty="0">
                <a:latin typeface="黑体" panose="02010609060101010101" pitchFamily="49" charset="-122"/>
                <a:ea typeface="黑体" panose="02010609060101010101" pitchFamily="49" charset="-122"/>
              </a:rPr>
              <a:t>&gt;</a:t>
            </a:r>
            <a:r>
              <a:rPr lang="zh-CN" altLang="en-US" b="1" dirty="0">
                <a:latin typeface="黑体" panose="02010609060101010101" pitchFamily="49" charset="-122"/>
                <a:ea typeface="黑体" panose="02010609060101010101" pitchFamily="49" charset="-122"/>
              </a:rPr>
              <a:t>表示从</a:t>
            </a:r>
            <a:r>
              <a:rPr lang="en-US" altLang="zh-CN" b="1" dirty="0">
                <a:latin typeface="黑体" panose="02010609060101010101" pitchFamily="49" charset="-122"/>
                <a:ea typeface="黑体" panose="02010609060101010101" pitchFamily="49" charset="-122"/>
              </a:rPr>
              <a:t>x</a:t>
            </a:r>
            <a:r>
              <a:rPr lang="zh-CN" altLang="en-US" b="1" dirty="0">
                <a:latin typeface="黑体" panose="02010609060101010101" pitchFamily="49" charset="-122"/>
                <a:ea typeface="黑体" panose="02010609060101010101" pitchFamily="49" charset="-122"/>
              </a:rPr>
              <a:t>到</a:t>
            </a:r>
            <a:r>
              <a:rPr lang="en-US" altLang="zh-CN" b="1" dirty="0">
                <a:latin typeface="黑体" panose="02010609060101010101" pitchFamily="49" charset="-122"/>
                <a:ea typeface="黑体" panose="02010609060101010101" pitchFamily="49" charset="-122"/>
              </a:rPr>
              <a:t>y</a:t>
            </a:r>
            <a:r>
              <a:rPr lang="zh-CN" altLang="en-US" b="1" dirty="0">
                <a:latin typeface="黑体" panose="02010609060101010101" pitchFamily="49" charset="-122"/>
                <a:ea typeface="黑体" panose="02010609060101010101" pitchFamily="49" charset="-122"/>
              </a:rPr>
              <a:t>的一条弧(</a:t>
            </a:r>
            <a:r>
              <a:rPr lang="en-US" altLang="zh-CN" b="1" dirty="0">
                <a:latin typeface="黑体" panose="02010609060101010101" pitchFamily="49" charset="-122"/>
                <a:ea typeface="黑体" panose="02010609060101010101" pitchFamily="49" charset="-122"/>
              </a:rPr>
              <a:t>Arc)，</a:t>
            </a:r>
            <a:r>
              <a:rPr lang="zh-CN" altLang="en-US" b="1" dirty="0">
                <a:latin typeface="黑体" panose="02010609060101010101" pitchFamily="49" charset="-122"/>
                <a:ea typeface="黑体" panose="02010609060101010101" pitchFamily="49" charset="-122"/>
              </a:rPr>
              <a:t>且称</a:t>
            </a:r>
            <a:r>
              <a:rPr lang="en-US" altLang="zh-CN" b="1" dirty="0">
                <a:latin typeface="黑体" panose="02010609060101010101" pitchFamily="49" charset="-122"/>
                <a:ea typeface="黑体" panose="02010609060101010101" pitchFamily="49" charset="-122"/>
              </a:rPr>
              <a:t>x</a:t>
            </a:r>
            <a:r>
              <a:rPr lang="zh-CN" altLang="en-US" b="1" dirty="0">
                <a:latin typeface="黑体" panose="02010609060101010101" pitchFamily="49" charset="-122"/>
                <a:ea typeface="黑体" panose="02010609060101010101" pitchFamily="49" charset="-122"/>
              </a:rPr>
              <a:t>为弧尾，</a:t>
            </a:r>
            <a:r>
              <a:rPr lang="en-US" altLang="zh-CN" b="1" dirty="0">
                <a:latin typeface="黑体" panose="02010609060101010101" pitchFamily="49" charset="-122"/>
                <a:ea typeface="黑体" panose="02010609060101010101" pitchFamily="49" charset="-122"/>
              </a:rPr>
              <a:t>y</a:t>
            </a:r>
            <a:r>
              <a:rPr lang="zh-CN" altLang="en-US" b="1" dirty="0">
                <a:latin typeface="黑体" panose="02010609060101010101" pitchFamily="49" charset="-122"/>
                <a:ea typeface="黑体" panose="02010609060101010101" pitchFamily="49" charset="-122"/>
              </a:rPr>
              <a:t>为弧头，</a:t>
            </a:r>
            <a:endParaRPr lang="en-US" altLang="zh-CN" b="1" dirty="0">
              <a:latin typeface="黑体" panose="02010609060101010101" pitchFamily="49" charset="-122"/>
              <a:ea typeface="黑体" panose="02010609060101010101" pitchFamily="49" charset="-122"/>
            </a:endParaRPr>
          </a:p>
          <a:p>
            <a:pPr eaLnBrk="1" hangingPunct="1">
              <a:spcBef>
                <a:spcPct val="30000"/>
              </a:spcBef>
            </a:pPr>
            <a:r>
              <a:rPr lang="en-US" altLang="zh-CN" b="1" dirty="0">
                <a:latin typeface="黑体" panose="02010609060101010101" pitchFamily="49" charset="-122"/>
                <a:ea typeface="黑体" panose="02010609060101010101" pitchFamily="49" charset="-122"/>
              </a:rPr>
              <a:t>G={V,E}，V={0,1,2,3,4}，E={&lt;0,1&gt;，&lt;0,3&gt;，&lt;0,4&gt;，&lt;1,2&gt;，&lt;2,4&gt;，&lt;3,2&gt; }</a:t>
            </a:r>
            <a:r>
              <a:rPr lang="zh-CN" altLang="en-US" b="1" dirty="0">
                <a:latin typeface="黑体" panose="02010609060101010101" pitchFamily="49" charset="-122"/>
                <a:ea typeface="黑体" panose="02010609060101010101" pitchFamily="49" charset="-122"/>
              </a:rPr>
              <a:t> </a:t>
            </a:r>
          </a:p>
        </p:txBody>
      </p:sp>
      <p:sp>
        <p:nvSpPr>
          <p:cNvPr id="11270" name="Rectangle 6">
            <a:extLst>
              <a:ext uri="{FF2B5EF4-FFF2-40B4-BE49-F238E27FC236}">
                <a16:creationId xmlns:a16="http://schemas.microsoft.com/office/drawing/2014/main" id="{B34C07F1-26F8-41B6-AB9F-6337D85D6FA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2" name="Group 26">
            <a:extLst>
              <a:ext uri="{FF2B5EF4-FFF2-40B4-BE49-F238E27FC236}">
                <a16:creationId xmlns:a16="http://schemas.microsoft.com/office/drawing/2014/main" id="{60547378-C743-454F-B32D-A5679D9A3A2B}"/>
              </a:ext>
            </a:extLst>
          </p:cNvPr>
          <p:cNvGrpSpPr>
            <a:grpSpLocks/>
          </p:cNvGrpSpPr>
          <p:nvPr/>
        </p:nvGrpSpPr>
        <p:grpSpPr bwMode="auto">
          <a:xfrm>
            <a:off x="6019800" y="4514850"/>
            <a:ext cx="2819400" cy="2286000"/>
            <a:chOff x="3696" y="2784"/>
            <a:chExt cx="1920" cy="1536"/>
          </a:xfrm>
        </p:grpSpPr>
        <p:sp>
          <p:nvSpPr>
            <p:cNvPr id="11272" name="Line 8">
              <a:extLst>
                <a:ext uri="{FF2B5EF4-FFF2-40B4-BE49-F238E27FC236}">
                  <a16:creationId xmlns:a16="http://schemas.microsoft.com/office/drawing/2014/main" id="{7FBBCA15-81C0-4515-BA7B-5575C1E8EE75}"/>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273" name="Line 10">
              <a:extLst>
                <a:ext uri="{FF2B5EF4-FFF2-40B4-BE49-F238E27FC236}">
                  <a16:creationId xmlns:a16="http://schemas.microsoft.com/office/drawing/2014/main" id="{F7F3EC08-01B5-4D9F-A153-82E4FC1B908B}"/>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274" name="Line 11">
              <a:extLst>
                <a:ext uri="{FF2B5EF4-FFF2-40B4-BE49-F238E27FC236}">
                  <a16:creationId xmlns:a16="http://schemas.microsoft.com/office/drawing/2014/main" id="{9ADFA131-5195-4E21-8424-E20B5C16B462}"/>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275" name="Line 12">
              <a:extLst>
                <a:ext uri="{FF2B5EF4-FFF2-40B4-BE49-F238E27FC236}">
                  <a16:creationId xmlns:a16="http://schemas.microsoft.com/office/drawing/2014/main" id="{C3360CAE-9FF1-474A-BB8A-D01A7E688D10}"/>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276" name="Line 15">
              <a:extLst>
                <a:ext uri="{FF2B5EF4-FFF2-40B4-BE49-F238E27FC236}">
                  <a16:creationId xmlns:a16="http://schemas.microsoft.com/office/drawing/2014/main" id="{9AC1D09E-A9C4-4394-9521-00C64065F971}"/>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277" name="Line 16">
              <a:extLst>
                <a:ext uri="{FF2B5EF4-FFF2-40B4-BE49-F238E27FC236}">
                  <a16:creationId xmlns:a16="http://schemas.microsoft.com/office/drawing/2014/main" id="{147480B1-2EB5-4482-8CB0-E62A0F835B60}"/>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1278" name="Oval 19">
              <a:extLst>
                <a:ext uri="{FF2B5EF4-FFF2-40B4-BE49-F238E27FC236}">
                  <a16:creationId xmlns:a16="http://schemas.microsoft.com/office/drawing/2014/main" id="{C868F5D8-EFCB-48E3-BFC3-593301028E13}"/>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1279" name="Oval 20">
              <a:extLst>
                <a:ext uri="{FF2B5EF4-FFF2-40B4-BE49-F238E27FC236}">
                  <a16:creationId xmlns:a16="http://schemas.microsoft.com/office/drawing/2014/main" id="{C743155A-1B76-43B7-B348-EDF78122EEE9}"/>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1280" name="Oval 21">
              <a:extLst>
                <a:ext uri="{FF2B5EF4-FFF2-40B4-BE49-F238E27FC236}">
                  <a16:creationId xmlns:a16="http://schemas.microsoft.com/office/drawing/2014/main" id="{68B170F7-2B3A-4418-9091-2C339F382BC7}"/>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1281" name="Oval 23">
              <a:extLst>
                <a:ext uri="{FF2B5EF4-FFF2-40B4-BE49-F238E27FC236}">
                  <a16:creationId xmlns:a16="http://schemas.microsoft.com/office/drawing/2014/main" id="{417A72AF-7438-458A-80A0-80240DC35FF4}"/>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1282" name="Oval 24">
              <a:extLst>
                <a:ext uri="{FF2B5EF4-FFF2-40B4-BE49-F238E27FC236}">
                  <a16:creationId xmlns:a16="http://schemas.microsoft.com/office/drawing/2014/main" id="{0D175FA3-1489-4353-9E89-10D33FAC6998}"/>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3985E18-A986-420F-8818-14567C93E588}"/>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a:t>
            </a:r>
            <a:r>
              <a:rPr lang="en-US" altLang="zh-CN" sz="3200">
                <a:latin typeface="黑体" panose="02010609060101010101" pitchFamily="49" charset="-122"/>
                <a:ea typeface="黑体" panose="02010609060101010101" pitchFamily="49" charset="-122"/>
              </a:rPr>
              <a:t>BFS)</a:t>
            </a:r>
          </a:p>
        </p:txBody>
      </p:sp>
      <p:sp>
        <p:nvSpPr>
          <p:cNvPr id="90115" name="Text Box 3">
            <a:extLst>
              <a:ext uri="{FF2B5EF4-FFF2-40B4-BE49-F238E27FC236}">
                <a16:creationId xmlns:a16="http://schemas.microsoft.com/office/drawing/2014/main" id="{D5181323-17AE-441C-8C0C-EECDBD2167E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3A35A20C-50F2-4176-9C87-0584FC832D6F}" type="slidenum">
              <a:rPr lang="zh-CN" altLang="en-US" sz="2400"/>
              <a:pPr algn="r" eaLnBrk="1" hangingPunct="1">
                <a:spcBef>
                  <a:spcPct val="50000"/>
                </a:spcBef>
                <a:buClrTx/>
                <a:buSzTx/>
                <a:buFontTx/>
                <a:buNone/>
              </a:pPr>
              <a:t>60</a:t>
            </a:fld>
            <a:endParaRPr lang="en-US" altLang="zh-CN" sz="2400"/>
          </a:p>
        </p:txBody>
      </p:sp>
      <p:sp>
        <p:nvSpPr>
          <p:cNvPr id="90116" name="Text Box 4">
            <a:extLst>
              <a:ext uri="{FF2B5EF4-FFF2-40B4-BE49-F238E27FC236}">
                <a16:creationId xmlns:a16="http://schemas.microsoft.com/office/drawing/2014/main" id="{5D2CA34A-0F70-4949-A541-A0F2805583A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图的遍历</a:t>
            </a:r>
          </a:p>
        </p:txBody>
      </p:sp>
      <p:sp>
        <p:nvSpPr>
          <p:cNvPr id="90117" name="Rectangle 5">
            <a:extLst>
              <a:ext uri="{FF2B5EF4-FFF2-40B4-BE49-F238E27FC236}">
                <a16:creationId xmlns:a16="http://schemas.microsoft.com/office/drawing/2014/main" id="{2DF2A0C0-F301-4980-888A-70E42B67C8D3}"/>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60000"/>
              </a:spcBef>
            </a:pPr>
            <a:r>
              <a:rPr lang="zh-CN" altLang="en-US" b="1" dirty="0">
                <a:latin typeface="黑体" panose="02010609060101010101" pitchFamily="49" charset="-122"/>
                <a:ea typeface="黑体" panose="02010609060101010101" pitchFamily="49" charset="-122"/>
              </a:rPr>
              <a:t>广度优先搜索(</a:t>
            </a:r>
            <a:r>
              <a:rPr lang="en-US" altLang="zh-CN" b="1" dirty="0">
                <a:latin typeface="黑体" panose="02010609060101010101" pitchFamily="49" charset="-122"/>
                <a:ea typeface="黑体" panose="02010609060101010101" pitchFamily="49" charset="-122"/>
              </a:rPr>
              <a:t>BFS)</a:t>
            </a:r>
            <a:r>
              <a:rPr lang="zh-CN" altLang="en-US" b="1" dirty="0">
                <a:latin typeface="黑体" panose="02010609060101010101" pitchFamily="49" charset="-122"/>
                <a:ea typeface="黑体" panose="02010609060101010101" pitchFamily="49" charset="-122"/>
              </a:rPr>
              <a:t>是一种</a:t>
            </a:r>
            <a:r>
              <a:rPr lang="zh-CN" altLang="en-US" b="1" dirty="0">
                <a:solidFill>
                  <a:srgbClr val="FF0000"/>
                </a:solidFill>
                <a:latin typeface="黑体" panose="02010609060101010101" pitchFamily="49" charset="-122"/>
                <a:ea typeface="黑体" panose="02010609060101010101" pitchFamily="49" charset="-122"/>
              </a:rPr>
              <a:t>分层</a:t>
            </a:r>
            <a:r>
              <a:rPr lang="zh-CN" altLang="en-US" b="1" dirty="0">
                <a:latin typeface="黑体" panose="02010609060101010101" pitchFamily="49" charset="-122"/>
                <a:ea typeface="黑体" panose="02010609060101010101" pitchFamily="49" charset="-122"/>
              </a:rPr>
              <a:t>搜索方法，类似于树的层次遍历</a:t>
            </a:r>
          </a:p>
          <a:p>
            <a:pPr eaLnBrk="1" hangingPunct="1">
              <a:lnSpc>
                <a:spcPct val="90000"/>
              </a:lnSpc>
              <a:spcBef>
                <a:spcPct val="60000"/>
              </a:spcBef>
            </a:pPr>
            <a:r>
              <a:rPr lang="en-US" altLang="zh-CN" b="1" dirty="0">
                <a:latin typeface="黑体" panose="02010609060101010101" pitchFamily="49" charset="-122"/>
                <a:ea typeface="黑体" panose="02010609060101010101" pitchFamily="49" charset="-122"/>
              </a:rPr>
              <a:t>BFS</a:t>
            </a:r>
            <a:r>
              <a:rPr lang="zh-CN" altLang="en-US" b="1" dirty="0">
                <a:latin typeface="黑体" panose="02010609060101010101" pitchFamily="49" charset="-122"/>
                <a:ea typeface="黑体" panose="02010609060101010101" pitchFamily="49" charset="-122"/>
              </a:rPr>
              <a:t>每向前走一步可能访问</a:t>
            </a:r>
            <a:r>
              <a:rPr lang="zh-CN" altLang="en-US" b="1" dirty="0">
                <a:solidFill>
                  <a:srgbClr val="FF0000"/>
                </a:solidFill>
                <a:latin typeface="黑体" panose="02010609060101010101" pitchFamily="49" charset="-122"/>
                <a:ea typeface="黑体" panose="02010609060101010101" pitchFamily="49" charset="-122"/>
              </a:rPr>
              <a:t>一批顶点</a:t>
            </a:r>
            <a:r>
              <a:rPr lang="zh-CN" altLang="en-US" b="1" dirty="0">
                <a:latin typeface="黑体" panose="02010609060101010101" pitchFamily="49" charset="-122"/>
                <a:ea typeface="黑体" panose="02010609060101010101" pitchFamily="49" charset="-122"/>
              </a:rPr>
              <a:t>, 不存在往回退的情况</a:t>
            </a:r>
          </a:p>
          <a:p>
            <a:pPr eaLnBrk="1" hangingPunct="1">
              <a:lnSpc>
                <a:spcPct val="90000"/>
              </a:lnSpc>
              <a:spcBef>
                <a:spcPct val="60000"/>
              </a:spcBef>
            </a:pPr>
            <a:r>
              <a:rPr lang="en-US" altLang="zh-CN" b="1" dirty="0">
                <a:latin typeface="黑体" panose="02010609060101010101" pitchFamily="49" charset="-122"/>
                <a:ea typeface="黑体" panose="02010609060101010101" pitchFamily="49" charset="-122"/>
              </a:rPr>
              <a:t>BFS</a:t>
            </a:r>
            <a:r>
              <a:rPr lang="zh-CN" altLang="en-US" b="1" dirty="0">
                <a:latin typeface="黑体" panose="02010609060101010101" pitchFamily="49" charset="-122"/>
                <a:ea typeface="黑体" panose="02010609060101010101" pitchFamily="49" charset="-122"/>
              </a:rPr>
              <a:t>不是一个递归的过程</a:t>
            </a:r>
          </a:p>
          <a:p>
            <a:pPr eaLnBrk="1" hangingPunct="1">
              <a:lnSpc>
                <a:spcPct val="90000"/>
              </a:lnSpc>
              <a:spcBef>
                <a:spcPct val="60000"/>
              </a:spcBef>
            </a:pPr>
            <a:r>
              <a:rPr lang="en-US" altLang="zh-CN" b="1" dirty="0">
                <a:latin typeface="黑体" panose="02010609060101010101" pitchFamily="49" charset="-122"/>
                <a:ea typeface="黑体" panose="02010609060101010101" pitchFamily="49" charset="-122"/>
              </a:rPr>
              <a:t>BFS</a:t>
            </a:r>
            <a:r>
              <a:rPr lang="zh-CN" altLang="en-US" b="1" dirty="0">
                <a:latin typeface="黑体" panose="02010609060101010101" pitchFamily="49" charset="-122"/>
                <a:ea typeface="黑体" panose="02010609060101010101" pitchFamily="49" charset="-122"/>
              </a:rPr>
              <a:t>需要用到</a:t>
            </a:r>
            <a:r>
              <a:rPr lang="zh-CN" altLang="en-US" b="1" dirty="0">
                <a:solidFill>
                  <a:srgbClr val="FF0000"/>
                </a:solidFill>
                <a:latin typeface="黑体" panose="02010609060101010101" pitchFamily="49" charset="-122"/>
                <a:ea typeface="黑体" panose="02010609060101010101" pitchFamily="49" charset="-122"/>
              </a:rPr>
              <a:t>队列</a:t>
            </a:r>
          </a:p>
        </p:txBody>
      </p:sp>
      <p:sp>
        <p:nvSpPr>
          <p:cNvPr id="90118" name="Rectangle 6">
            <a:extLst>
              <a:ext uri="{FF2B5EF4-FFF2-40B4-BE49-F238E27FC236}">
                <a16:creationId xmlns:a16="http://schemas.microsoft.com/office/drawing/2014/main" id="{EF64209E-B2F6-442F-90F7-C6109F29A3F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0E1193E-3D2E-4536-A43B-2D19A5A8B327}"/>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a:t>
            </a:r>
            <a:r>
              <a:rPr lang="en-US" altLang="zh-CN" sz="3200">
                <a:latin typeface="黑体" panose="02010609060101010101" pitchFamily="49" charset="-122"/>
                <a:ea typeface="黑体" panose="02010609060101010101" pitchFamily="49" charset="-122"/>
              </a:rPr>
              <a:t>BFS</a:t>
            </a:r>
            <a:r>
              <a:rPr lang="zh-CN" altLang="en-US" sz="3200">
                <a:latin typeface="黑体" panose="02010609060101010101" pitchFamily="49" charset="-122"/>
                <a:ea typeface="黑体" panose="02010609060101010101" pitchFamily="49" charset="-122"/>
              </a:rPr>
              <a:t>算法)</a:t>
            </a:r>
          </a:p>
        </p:txBody>
      </p:sp>
      <p:sp>
        <p:nvSpPr>
          <p:cNvPr id="91139" name="Text Box 3">
            <a:extLst>
              <a:ext uri="{FF2B5EF4-FFF2-40B4-BE49-F238E27FC236}">
                <a16:creationId xmlns:a16="http://schemas.microsoft.com/office/drawing/2014/main" id="{7F492C97-C6F2-4EF3-ACC9-11409771D20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65ADB57-20BE-47BB-A6BC-7E52B96FBADD}" type="slidenum">
              <a:rPr lang="zh-CN" altLang="en-US" sz="2400"/>
              <a:pPr algn="r" eaLnBrk="1" hangingPunct="1">
                <a:spcBef>
                  <a:spcPct val="50000"/>
                </a:spcBef>
                <a:buClrTx/>
                <a:buSzTx/>
                <a:buFontTx/>
                <a:buNone/>
              </a:pPr>
              <a:t>61</a:t>
            </a:fld>
            <a:endParaRPr lang="en-US" altLang="zh-CN" sz="2400"/>
          </a:p>
        </p:txBody>
      </p:sp>
      <p:sp>
        <p:nvSpPr>
          <p:cNvPr id="91140" name="Text Box 4">
            <a:extLst>
              <a:ext uri="{FF2B5EF4-FFF2-40B4-BE49-F238E27FC236}">
                <a16:creationId xmlns:a16="http://schemas.microsoft.com/office/drawing/2014/main" id="{1A6668C5-402B-4746-A143-77ACC105C63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图的遍历</a:t>
            </a:r>
          </a:p>
        </p:txBody>
      </p:sp>
      <p:sp>
        <p:nvSpPr>
          <p:cNvPr id="91141" name="Rectangle 5">
            <a:extLst>
              <a:ext uri="{FF2B5EF4-FFF2-40B4-BE49-F238E27FC236}">
                <a16:creationId xmlns:a16="http://schemas.microsoft.com/office/drawing/2014/main" id="{FE8245E0-A56C-4AC8-8303-F335B23CD7F1}"/>
              </a:ext>
            </a:extLst>
          </p:cNvPr>
          <p:cNvSpPr>
            <a:spLocks noGrp="1" noChangeArrowheads="1"/>
          </p:cNvSpPr>
          <p:nvPr>
            <p:ph type="body" idx="1"/>
          </p:nvPr>
        </p:nvSpPr>
        <p:spPr>
          <a:xfrm>
            <a:off x="381000" y="2819400"/>
            <a:ext cx="8655496" cy="4038600"/>
          </a:xfrm>
        </p:spPr>
        <p:txBody>
          <a:bodyPr/>
          <a:lstStyle/>
          <a:p>
            <a:pPr eaLnBrk="1" hangingPunct="1">
              <a:lnSpc>
                <a:spcPct val="90000"/>
              </a:lnSpc>
            </a:pPr>
            <a:r>
              <a:rPr lang="zh-CN" altLang="en-US" sz="2800" b="1" dirty="0">
                <a:latin typeface="黑体" panose="02010609060101010101" pitchFamily="49" charset="-122"/>
                <a:ea typeface="黑体" panose="02010609060101010101" pitchFamily="49" charset="-122"/>
              </a:rPr>
              <a:t>所有顶点访问标志</a:t>
            </a:r>
            <a:r>
              <a:rPr lang="en-US" altLang="zh-CN" sz="2800" b="1" dirty="0">
                <a:latin typeface="黑体" panose="02010609060101010101" pitchFamily="49" charset="-122"/>
                <a:ea typeface="黑体" panose="02010609060101010101" pitchFamily="49" charset="-122"/>
              </a:rPr>
              <a:t>visited[]</a:t>
            </a:r>
            <a:r>
              <a:rPr lang="zh-CN" altLang="en-US" sz="2800" b="1" dirty="0">
                <a:latin typeface="黑体" panose="02010609060101010101" pitchFamily="49" charset="-122"/>
                <a:ea typeface="黑体" panose="02010609060101010101" pitchFamily="49" charset="-122"/>
              </a:rPr>
              <a:t>设置为</a:t>
            </a:r>
            <a:r>
              <a:rPr lang="en-US" altLang="zh-CN" sz="2800" b="1" dirty="0">
                <a:latin typeface="黑体" panose="02010609060101010101" pitchFamily="49" charset="-122"/>
                <a:ea typeface="黑体" panose="02010609060101010101" pitchFamily="49" charset="-122"/>
              </a:rPr>
              <a:t>FALSE</a:t>
            </a:r>
          </a:p>
          <a:p>
            <a:pPr eaLnBrk="1" hangingPunct="1">
              <a:lnSpc>
                <a:spcPct val="90000"/>
              </a:lnSpc>
            </a:pPr>
            <a:r>
              <a:rPr lang="zh-CN" altLang="en-US" sz="2800" b="1" dirty="0">
                <a:latin typeface="黑体" panose="02010609060101010101" pitchFamily="49" charset="-122"/>
                <a:ea typeface="黑体" panose="02010609060101010101" pitchFamily="49" charset="-122"/>
              </a:rPr>
              <a:t>从某顶点</a:t>
            </a:r>
            <a:r>
              <a:rPr lang="en-US" altLang="zh-CN" sz="2800" b="1" dirty="0">
                <a:latin typeface="黑体" panose="02010609060101010101" pitchFamily="49" charset="-122"/>
                <a:ea typeface="黑体" panose="02010609060101010101" pitchFamily="49" charset="-122"/>
              </a:rPr>
              <a:t>v</a:t>
            </a:r>
            <a:r>
              <a:rPr lang="en-US" altLang="zh-CN" sz="2800" b="1" baseline="-25000"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开始，</a:t>
            </a:r>
            <a:r>
              <a:rPr lang="en-US" altLang="zh-CN" sz="2800" dirty="0">
                <a:solidFill>
                  <a:srgbClr val="0070C0"/>
                </a:solidFill>
                <a:ea typeface="黑体" panose="02010609060101010101" pitchFamily="49" charset="-122"/>
              </a:rPr>
              <a:t>visited[v</a:t>
            </a:r>
            <a:r>
              <a:rPr lang="en-US" altLang="zh-CN" sz="2800" baseline="-25000" dirty="0">
                <a:solidFill>
                  <a:srgbClr val="0070C0"/>
                </a:solidFill>
                <a:ea typeface="黑体" panose="02010609060101010101" pitchFamily="49" charset="-122"/>
              </a:rPr>
              <a:t>0</a:t>
            </a:r>
            <a:r>
              <a:rPr lang="en-US" altLang="zh-CN" sz="2800" dirty="0">
                <a:solidFill>
                  <a:srgbClr val="0070C0"/>
                </a:solidFill>
                <a:ea typeface="黑体" panose="02010609060101010101" pitchFamily="49" charset="-122"/>
              </a:rPr>
              <a:t>]=TRUE，</a:t>
            </a:r>
            <a:r>
              <a:rPr lang="zh-CN" altLang="en-US" sz="2800" b="1" dirty="0">
                <a:solidFill>
                  <a:srgbClr val="0070C0"/>
                </a:solidFill>
                <a:latin typeface="黑体" panose="02010609060101010101" pitchFamily="49" charset="-122"/>
                <a:ea typeface="黑体" panose="02010609060101010101" pitchFamily="49" charset="-122"/>
              </a:rPr>
              <a:t>将</a:t>
            </a:r>
            <a:r>
              <a:rPr lang="en-US" altLang="zh-CN" sz="2800" b="1" dirty="0">
                <a:solidFill>
                  <a:srgbClr val="0070C0"/>
                </a:solidFill>
                <a:latin typeface="黑体" panose="02010609060101010101" pitchFamily="49" charset="-122"/>
                <a:ea typeface="黑体" panose="02010609060101010101" pitchFamily="49" charset="-122"/>
              </a:rPr>
              <a:t>v</a:t>
            </a:r>
            <a:r>
              <a:rPr lang="en-US" altLang="zh-CN" sz="2800" b="1" baseline="-25000" dirty="0">
                <a:solidFill>
                  <a:srgbClr val="0070C0"/>
                </a:solidFill>
                <a:latin typeface="黑体" panose="02010609060101010101" pitchFamily="49" charset="-122"/>
                <a:ea typeface="黑体" panose="02010609060101010101" pitchFamily="49" charset="-122"/>
              </a:rPr>
              <a:t>0</a:t>
            </a:r>
            <a:r>
              <a:rPr lang="zh-CN" altLang="en-US" sz="2800" b="1" dirty="0">
                <a:solidFill>
                  <a:srgbClr val="0070C0"/>
                </a:solidFill>
                <a:latin typeface="黑体" panose="02010609060101010101" pitchFamily="49" charset="-122"/>
                <a:ea typeface="黑体" panose="02010609060101010101" pitchFamily="49" charset="-122"/>
              </a:rPr>
              <a:t>插入队列</a:t>
            </a:r>
            <a:r>
              <a:rPr lang="en-US" altLang="zh-CN" sz="2800" b="1" dirty="0">
                <a:solidFill>
                  <a:srgbClr val="0070C0"/>
                </a:solidFill>
                <a:latin typeface="黑体" panose="02010609060101010101" pitchFamily="49" charset="-122"/>
                <a:ea typeface="黑体" panose="02010609060101010101" pitchFamily="49" charset="-122"/>
              </a:rPr>
              <a:t>Q</a:t>
            </a:r>
            <a:endParaRPr lang="en-US" altLang="zh-CN" sz="2800" b="1" baseline="-25000" dirty="0">
              <a:solidFill>
                <a:srgbClr val="0070C0"/>
              </a:solidFill>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1.如果队列</a:t>
            </a:r>
            <a:r>
              <a:rPr lang="en-US" altLang="zh-CN" sz="2800" b="1" dirty="0">
                <a:latin typeface="黑体" panose="02010609060101010101" pitchFamily="49" charset="-122"/>
                <a:ea typeface="黑体" panose="02010609060101010101" pitchFamily="49" charset="-122"/>
              </a:rPr>
              <a:t>Q</a:t>
            </a:r>
            <a:r>
              <a:rPr lang="zh-CN" altLang="en-US" sz="2800" b="1" dirty="0">
                <a:latin typeface="黑体" panose="02010609060101010101" pitchFamily="49" charset="-122"/>
                <a:ea typeface="黑体" panose="02010609060101010101" pitchFamily="49" charset="-122"/>
              </a:rPr>
              <a:t>不空，则从队列</a:t>
            </a:r>
            <a:r>
              <a:rPr lang="en-US" altLang="zh-CN" sz="2800" b="1" dirty="0">
                <a:latin typeface="黑体" panose="02010609060101010101" pitchFamily="49" charset="-122"/>
                <a:ea typeface="黑体" panose="02010609060101010101" pitchFamily="49" charset="-122"/>
              </a:rPr>
              <a:t>Q</a:t>
            </a:r>
            <a:r>
              <a:rPr lang="zh-CN" altLang="en-US" sz="2800" b="1" dirty="0">
                <a:latin typeface="黑体" panose="02010609060101010101" pitchFamily="49" charset="-122"/>
                <a:ea typeface="黑体" panose="02010609060101010101" pitchFamily="49" charset="-122"/>
              </a:rPr>
              <a:t>头上取出一个顶点</a:t>
            </a:r>
            <a:r>
              <a:rPr lang="en-US" altLang="zh-CN" sz="2800" b="1" dirty="0">
                <a:latin typeface="黑体" panose="02010609060101010101" pitchFamily="49" charset="-122"/>
                <a:ea typeface="黑体" panose="02010609060101010101" pitchFamily="49" charset="-122"/>
              </a:rPr>
              <a:t>v,</a:t>
            </a:r>
            <a:r>
              <a:rPr lang="zh-CN" altLang="en-US" sz="2800" b="1" dirty="0">
                <a:latin typeface="黑体" panose="02010609060101010101" pitchFamily="49" charset="-122"/>
                <a:ea typeface="黑体" panose="02010609060101010101" pitchFamily="49" charset="-122"/>
              </a:rPr>
              <a:t>并</a:t>
            </a:r>
            <a:r>
              <a:rPr lang="zh-CN" altLang="en-US" sz="2800" b="1" dirty="0">
                <a:solidFill>
                  <a:srgbClr val="0070C0"/>
                </a:solidFill>
                <a:latin typeface="黑体" panose="02010609060101010101" pitchFamily="49" charset="-122"/>
                <a:ea typeface="黑体" panose="02010609060101010101" pitchFamily="49" charset="-122"/>
              </a:rPr>
              <a:t>访问</a:t>
            </a:r>
            <a:r>
              <a:rPr lang="en-US" altLang="zh-CN" sz="2800" b="1" dirty="0">
                <a:solidFill>
                  <a:srgbClr val="0070C0"/>
                </a:solidFill>
                <a:latin typeface="黑体" panose="02010609060101010101" pitchFamily="49" charset="-122"/>
                <a:ea typeface="黑体" panose="02010609060101010101" pitchFamily="49" charset="-122"/>
              </a:rPr>
              <a:t>v</a:t>
            </a:r>
            <a:r>
              <a:rPr lang="zh-CN" altLang="en-US" sz="2800" b="1" dirty="0">
                <a:latin typeface="黑体" panose="02010609060101010101" pitchFamily="49" charset="-122"/>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否则结束</a:t>
            </a:r>
          </a:p>
          <a:p>
            <a:pPr eaLnBrk="1" hangingPunct="1">
              <a:lnSpc>
                <a:spcPct val="90000"/>
              </a:lnSpc>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2.依次找到顶点</a:t>
            </a:r>
            <a:r>
              <a:rPr lang="en-US" altLang="zh-CN" sz="2800" b="1" dirty="0">
                <a:latin typeface="黑体" panose="02010609060101010101" pitchFamily="49" charset="-122"/>
                <a:ea typeface="黑体" panose="02010609060101010101" pitchFamily="49" charset="-122"/>
              </a:rPr>
              <a:t>v</a:t>
            </a:r>
            <a:r>
              <a:rPr lang="zh-CN" altLang="en-US" sz="2800" b="1" dirty="0">
                <a:latin typeface="黑体" panose="02010609060101010101" pitchFamily="49" charset="-122"/>
                <a:ea typeface="黑体" panose="02010609060101010101" pitchFamily="49" charset="-122"/>
              </a:rPr>
              <a:t>的所有相邻顶点</a:t>
            </a:r>
            <a:r>
              <a:rPr lang="en-US" altLang="zh-CN" sz="2800" b="1" dirty="0">
                <a:latin typeface="黑体" panose="02010609060101010101" pitchFamily="49" charset="-122"/>
                <a:ea typeface="黑体" panose="02010609060101010101" pitchFamily="49" charset="-122"/>
              </a:rPr>
              <a:t>v</a:t>
            </a:r>
            <a:r>
              <a:rPr lang="en-US" altLang="zh-CN" sz="2800" b="1" dirty="0">
                <a:latin typeface="Times New Roman" panose="02020603050405020304" pitchFamily="18" charset="0"/>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如果</a:t>
            </a:r>
            <a:r>
              <a:rPr lang="en-US" altLang="zh-CN" sz="2800" dirty="0">
                <a:ea typeface="黑体" panose="02010609060101010101" pitchFamily="49" charset="-122"/>
              </a:rPr>
              <a:t>visited[v’]==FALSE</a:t>
            </a:r>
            <a:r>
              <a:rPr lang="zh-CN" altLang="en-US" sz="2800" b="1" dirty="0">
                <a:latin typeface="黑体" panose="02010609060101010101" pitchFamily="49" charset="-122"/>
                <a:ea typeface="黑体" panose="02010609060101010101" pitchFamily="49" charset="-122"/>
              </a:rPr>
              <a:t>，</a:t>
            </a:r>
            <a:r>
              <a:rPr lang="zh-CN" altLang="en-US" sz="2800" b="1" dirty="0">
                <a:solidFill>
                  <a:srgbClr val="0070C0"/>
                </a:solidFill>
                <a:latin typeface="黑体" panose="02010609060101010101" pitchFamily="49" charset="-122"/>
                <a:ea typeface="黑体" panose="02010609060101010101" pitchFamily="49" charset="-122"/>
              </a:rPr>
              <a:t>则使</a:t>
            </a:r>
            <a:r>
              <a:rPr lang="en-US" altLang="zh-CN" sz="2800" dirty="0">
                <a:solidFill>
                  <a:srgbClr val="0070C0"/>
                </a:solidFill>
                <a:ea typeface="黑体" panose="02010609060101010101" pitchFamily="49" charset="-122"/>
              </a:rPr>
              <a:t>visited[v’]=TRUE</a:t>
            </a:r>
            <a:r>
              <a:rPr lang="zh-CN" altLang="en-US" sz="2800" dirty="0">
                <a:solidFill>
                  <a:srgbClr val="0070C0"/>
                </a:solidFill>
                <a:ea typeface="黑体" panose="02010609060101010101" pitchFamily="49" charset="-122"/>
              </a:rPr>
              <a:t>，</a:t>
            </a:r>
            <a:r>
              <a:rPr lang="zh-CN" altLang="en-US" sz="2800" b="1" dirty="0">
                <a:solidFill>
                  <a:srgbClr val="0070C0"/>
                </a:solidFill>
                <a:latin typeface="黑体" panose="02010609060101010101" pitchFamily="49" charset="-122"/>
                <a:ea typeface="黑体" panose="02010609060101010101" pitchFamily="49" charset="-122"/>
              </a:rPr>
              <a:t>然后将</a:t>
            </a:r>
            <a:r>
              <a:rPr lang="en-US" altLang="zh-CN" sz="2800" b="1" dirty="0">
                <a:solidFill>
                  <a:srgbClr val="0070C0"/>
                </a:solidFill>
                <a:latin typeface="黑体" panose="02010609060101010101" pitchFamily="49" charset="-122"/>
                <a:ea typeface="黑体" panose="02010609060101010101" pitchFamily="49" charset="-122"/>
              </a:rPr>
              <a:t>v</a:t>
            </a:r>
            <a:r>
              <a:rPr lang="en-US" altLang="zh-CN" sz="2800" b="1" dirty="0">
                <a:solidFill>
                  <a:srgbClr val="0070C0"/>
                </a:solidFill>
                <a:ea typeface="黑体" panose="02010609060101010101" pitchFamily="49" charset="-122"/>
              </a:rPr>
              <a:t>’</a:t>
            </a:r>
            <a:r>
              <a:rPr lang="zh-CN" altLang="en-US" sz="2800" b="1" dirty="0">
                <a:solidFill>
                  <a:srgbClr val="0070C0"/>
                </a:solidFill>
                <a:latin typeface="黑体" panose="02010609060101010101" pitchFamily="49" charset="-122"/>
                <a:ea typeface="黑体" panose="02010609060101010101" pitchFamily="49" charset="-122"/>
              </a:rPr>
              <a:t>插入队列</a:t>
            </a:r>
            <a:r>
              <a:rPr lang="en-US" altLang="zh-CN" sz="2800" b="1" dirty="0">
                <a:solidFill>
                  <a:srgbClr val="0070C0"/>
                </a:solidFill>
                <a:latin typeface="黑体" panose="02010609060101010101" pitchFamily="49" charset="-122"/>
                <a:ea typeface="黑体" panose="02010609060101010101" pitchFamily="49" charset="-122"/>
              </a:rPr>
              <a:t>Q</a:t>
            </a:r>
          </a:p>
          <a:p>
            <a:pPr eaLnBrk="1" hangingPunct="1">
              <a:lnSpc>
                <a:spcPct val="90000"/>
              </a:lnSpc>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重复1,2</a:t>
            </a:r>
          </a:p>
        </p:txBody>
      </p:sp>
      <p:sp>
        <p:nvSpPr>
          <p:cNvPr id="91142" name="Rectangle 6">
            <a:extLst>
              <a:ext uri="{FF2B5EF4-FFF2-40B4-BE49-F238E27FC236}">
                <a16:creationId xmlns:a16="http://schemas.microsoft.com/office/drawing/2014/main" id="{141F94BA-5DE2-4D8C-AF2F-DD637CE30D7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1B05444-7218-4352-90C7-469EA76B7FF7}"/>
              </a:ext>
            </a:extLst>
          </p:cNvPr>
          <p:cNvSpPr>
            <a:spLocks noGrp="1" noChangeArrowheads="1"/>
          </p:cNvSpPr>
          <p:nvPr>
            <p:ph type="title"/>
          </p:nvPr>
        </p:nvSpPr>
        <p:spPr>
          <a:xfrm>
            <a:off x="457200" y="1981200"/>
            <a:ext cx="7543800" cy="685800"/>
          </a:xfrm>
        </p:spPr>
        <p:txBody>
          <a:bodyPr/>
          <a:lstStyle/>
          <a:p>
            <a:pPr algn="l" eaLnBrk="1" hangingPunct="1"/>
            <a:r>
              <a:rPr lang="zh-CN" altLang="en-US" sz="3200">
                <a:latin typeface="黑体" panose="02010609060101010101" pitchFamily="49" charset="-122"/>
                <a:ea typeface="黑体" panose="02010609060101010101" pitchFamily="49" charset="-122"/>
              </a:rPr>
              <a:t>三、广度优先搜索(举例)</a:t>
            </a:r>
          </a:p>
        </p:txBody>
      </p:sp>
      <p:sp>
        <p:nvSpPr>
          <p:cNvPr id="92163" name="Text Box 4">
            <a:extLst>
              <a:ext uri="{FF2B5EF4-FFF2-40B4-BE49-F238E27FC236}">
                <a16:creationId xmlns:a16="http://schemas.microsoft.com/office/drawing/2014/main" id="{3CC790BB-EFF8-41C3-8F63-FF131C7AC83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图的遍历</a:t>
            </a:r>
          </a:p>
        </p:txBody>
      </p:sp>
      <p:sp>
        <p:nvSpPr>
          <p:cNvPr id="92164" name="Rectangle 5">
            <a:extLst>
              <a:ext uri="{FF2B5EF4-FFF2-40B4-BE49-F238E27FC236}">
                <a16:creationId xmlns:a16="http://schemas.microsoft.com/office/drawing/2014/main" id="{2A5C1EF3-2626-42F7-83BD-BDF699B106C5}"/>
              </a:ext>
            </a:extLst>
          </p:cNvPr>
          <p:cNvSpPr>
            <a:spLocks noGrp="1" noChangeArrowheads="1"/>
          </p:cNvSpPr>
          <p:nvPr>
            <p:ph type="body" idx="1"/>
          </p:nvPr>
        </p:nvSpPr>
        <p:spPr>
          <a:xfrm>
            <a:off x="381000" y="5715000"/>
            <a:ext cx="8763000" cy="1143000"/>
          </a:xfrm>
        </p:spPr>
        <p:txBody>
          <a:bodyPr/>
          <a:lstStyle/>
          <a:p>
            <a:pPr eaLnBrk="1" hangingPunct="1">
              <a:lnSpc>
                <a:spcPct val="90000"/>
              </a:lnSpc>
              <a:spcBef>
                <a:spcPct val="3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BFS</a:t>
            </a:r>
            <a:r>
              <a:rPr lang="zh-CN" altLang="en-US" b="1" dirty="0">
                <a:latin typeface="黑体" panose="02010609060101010101" pitchFamily="49" charset="-122"/>
                <a:ea typeface="黑体" panose="02010609060101010101" pitchFamily="49" charset="-122"/>
              </a:rPr>
              <a:t>为</a:t>
            </a:r>
            <a:r>
              <a:rPr lang="zh-CN" altLang="en-US" b="1" dirty="0">
                <a:solidFill>
                  <a:srgbClr val="FF0000"/>
                </a:solidFill>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,1,4,5,2,3        </a:t>
            </a:r>
            <a:r>
              <a:rPr lang="en-US" altLang="zh-CN" b="1" dirty="0">
                <a:latin typeface="黑体" panose="02010609060101010101" pitchFamily="49" charset="-122"/>
                <a:ea typeface="黑体" panose="02010609060101010101" pitchFamily="49" charset="-122"/>
              </a:rPr>
              <a:t>BFS</a:t>
            </a:r>
            <a:r>
              <a:rPr lang="zh-CN" altLang="en-US" b="1" dirty="0">
                <a:latin typeface="黑体" panose="02010609060101010101" pitchFamily="49" charset="-122"/>
                <a:ea typeface="黑体" panose="02010609060101010101" pitchFamily="49" charset="-122"/>
              </a:rPr>
              <a:t>为</a:t>
            </a:r>
            <a:r>
              <a:rPr lang="en-US" altLang="zh-CN" b="1" dirty="0">
                <a:solidFill>
                  <a:srgbClr val="FF0000"/>
                </a:solidFill>
                <a:latin typeface="黑体" panose="02010609060101010101" pitchFamily="49" charset="-122"/>
                <a:ea typeface="黑体" panose="02010609060101010101" pitchFamily="49" charset="-122"/>
              </a:rPr>
              <a:t>v1</a:t>
            </a:r>
            <a:r>
              <a:rPr lang="en-US" altLang="zh-CN" b="1" dirty="0">
                <a:latin typeface="黑体" panose="02010609060101010101" pitchFamily="49" charset="-122"/>
                <a:ea typeface="黑体" panose="02010609060101010101" pitchFamily="49" charset="-122"/>
              </a:rPr>
              <a:t>,v2,v3,v4,</a:t>
            </a:r>
          </a:p>
          <a:p>
            <a:pPr eaLnBrk="1" hangingPunct="1">
              <a:lnSpc>
                <a:spcPct val="90000"/>
              </a:lnSpc>
              <a:spcBef>
                <a:spcPct val="3000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v5,v6,v7,v8</a:t>
            </a:r>
          </a:p>
        </p:txBody>
      </p:sp>
      <p:sp>
        <p:nvSpPr>
          <p:cNvPr id="92165" name="Rectangle 6">
            <a:extLst>
              <a:ext uri="{FF2B5EF4-FFF2-40B4-BE49-F238E27FC236}">
                <a16:creationId xmlns:a16="http://schemas.microsoft.com/office/drawing/2014/main" id="{D30B529F-735B-4827-9F91-8EF633E4E1A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92166" name="Group 14">
            <a:extLst>
              <a:ext uri="{FF2B5EF4-FFF2-40B4-BE49-F238E27FC236}">
                <a16:creationId xmlns:a16="http://schemas.microsoft.com/office/drawing/2014/main" id="{A6747DF6-6199-4A55-954E-D7EFF2556DE0}"/>
              </a:ext>
            </a:extLst>
          </p:cNvPr>
          <p:cNvGrpSpPr>
            <a:grpSpLocks/>
          </p:cNvGrpSpPr>
          <p:nvPr/>
        </p:nvGrpSpPr>
        <p:grpSpPr bwMode="auto">
          <a:xfrm>
            <a:off x="685800" y="3124200"/>
            <a:ext cx="2895600" cy="2286000"/>
            <a:chOff x="3648" y="2875"/>
            <a:chExt cx="1824" cy="1440"/>
          </a:xfrm>
        </p:grpSpPr>
        <p:sp>
          <p:nvSpPr>
            <p:cNvPr id="92185" name="Line 15">
              <a:extLst>
                <a:ext uri="{FF2B5EF4-FFF2-40B4-BE49-F238E27FC236}">
                  <a16:creationId xmlns:a16="http://schemas.microsoft.com/office/drawing/2014/main" id="{F3615A2E-24CE-45AC-94CA-A136881FDDE7}"/>
                </a:ext>
              </a:extLst>
            </p:cNvPr>
            <p:cNvSpPr>
              <a:spLocks noChangeShapeType="1"/>
            </p:cNvSpPr>
            <p:nvPr/>
          </p:nvSpPr>
          <p:spPr bwMode="auto">
            <a:xfrm flipH="1">
              <a:off x="4272" y="3024"/>
              <a:ext cx="57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86" name="Line 16">
              <a:extLst>
                <a:ext uri="{FF2B5EF4-FFF2-40B4-BE49-F238E27FC236}">
                  <a16:creationId xmlns:a16="http://schemas.microsoft.com/office/drawing/2014/main" id="{F0DE5BB9-5E1D-460F-B3B4-A93ED70A1FDD}"/>
                </a:ext>
              </a:extLst>
            </p:cNvPr>
            <p:cNvSpPr>
              <a:spLocks noChangeShapeType="1"/>
            </p:cNvSpPr>
            <p:nvPr/>
          </p:nvSpPr>
          <p:spPr bwMode="auto">
            <a:xfrm>
              <a:off x="4944" y="3120"/>
              <a:ext cx="0" cy="96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87" name="Line 17">
              <a:extLst>
                <a:ext uri="{FF2B5EF4-FFF2-40B4-BE49-F238E27FC236}">
                  <a16:creationId xmlns:a16="http://schemas.microsoft.com/office/drawing/2014/main" id="{19F6F10F-600C-47AD-9A51-FE7696459717}"/>
                </a:ext>
              </a:extLst>
            </p:cNvPr>
            <p:cNvSpPr>
              <a:spLocks noChangeShapeType="1"/>
            </p:cNvSpPr>
            <p:nvPr/>
          </p:nvSpPr>
          <p:spPr bwMode="auto">
            <a:xfrm>
              <a:off x="4992" y="3072"/>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88" name="Line 18">
              <a:extLst>
                <a:ext uri="{FF2B5EF4-FFF2-40B4-BE49-F238E27FC236}">
                  <a16:creationId xmlns:a16="http://schemas.microsoft.com/office/drawing/2014/main" id="{745B58AF-E841-420D-8F3C-DF3CE92292C3}"/>
                </a:ext>
              </a:extLst>
            </p:cNvPr>
            <p:cNvSpPr>
              <a:spLocks noChangeShapeType="1"/>
            </p:cNvSpPr>
            <p:nvPr/>
          </p:nvSpPr>
          <p:spPr bwMode="auto">
            <a:xfrm flipH="1">
              <a:off x="3840" y="3072"/>
              <a:ext cx="240"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89" name="Line 19">
              <a:extLst>
                <a:ext uri="{FF2B5EF4-FFF2-40B4-BE49-F238E27FC236}">
                  <a16:creationId xmlns:a16="http://schemas.microsoft.com/office/drawing/2014/main" id="{A9B98E72-AB60-4FD7-AE54-FF163C35BAD6}"/>
                </a:ext>
              </a:extLst>
            </p:cNvPr>
            <p:cNvSpPr>
              <a:spLocks noChangeShapeType="1"/>
            </p:cNvSpPr>
            <p:nvPr/>
          </p:nvSpPr>
          <p:spPr bwMode="auto">
            <a:xfrm flipH="1" flipV="1">
              <a:off x="4128" y="3120"/>
              <a:ext cx="0" cy="100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90" name="Line 20">
              <a:extLst>
                <a:ext uri="{FF2B5EF4-FFF2-40B4-BE49-F238E27FC236}">
                  <a16:creationId xmlns:a16="http://schemas.microsoft.com/office/drawing/2014/main" id="{8B79634D-63BA-45D5-BFDC-91B97A0249E9}"/>
                </a:ext>
              </a:extLst>
            </p:cNvPr>
            <p:cNvSpPr>
              <a:spLocks noChangeShapeType="1"/>
            </p:cNvSpPr>
            <p:nvPr/>
          </p:nvSpPr>
          <p:spPr bwMode="auto">
            <a:xfrm flipH="1" flipV="1">
              <a:off x="4176" y="3072"/>
              <a:ext cx="1104" cy="57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91" name="Line 21">
              <a:extLst>
                <a:ext uri="{FF2B5EF4-FFF2-40B4-BE49-F238E27FC236}">
                  <a16:creationId xmlns:a16="http://schemas.microsoft.com/office/drawing/2014/main" id="{C8FC3A82-1DE4-4B4B-A75F-12D5F0C52DD7}"/>
                </a:ext>
              </a:extLst>
            </p:cNvPr>
            <p:cNvSpPr>
              <a:spLocks noChangeShapeType="1"/>
            </p:cNvSpPr>
            <p:nvPr/>
          </p:nvSpPr>
          <p:spPr bwMode="auto">
            <a:xfrm flipH="1" flipV="1">
              <a:off x="3792" y="3696"/>
              <a:ext cx="288" cy="43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92" name="Line 22">
              <a:extLst>
                <a:ext uri="{FF2B5EF4-FFF2-40B4-BE49-F238E27FC236}">
                  <a16:creationId xmlns:a16="http://schemas.microsoft.com/office/drawing/2014/main" id="{94585D06-61EB-4A67-9587-0ECD3E5A12B6}"/>
                </a:ext>
              </a:extLst>
            </p:cNvPr>
            <p:cNvSpPr>
              <a:spLocks noChangeShapeType="1"/>
            </p:cNvSpPr>
            <p:nvPr/>
          </p:nvSpPr>
          <p:spPr bwMode="auto">
            <a:xfrm flipH="1">
              <a:off x="4176" y="4176"/>
              <a:ext cx="720"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93" name="Line 23">
              <a:extLst>
                <a:ext uri="{FF2B5EF4-FFF2-40B4-BE49-F238E27FC236}">
                  <a16:creationId xmlns:a16="http://schemas.microsoft.com/office/drawing/2014/main" id="{D6F21C30-F89F-47B2-B134-B745167EDB71}"/>
                </a:ext>
              </a:extLst>
            </p:cNvPr>
            <p:cNvSpPr>
              <a:spLocks noChangeShapeType="1"/>
            </p:cNvSpPr>
            <p:nvPr/>
          </p:nvSpPr>
          <p:spPr bwMode="auto">
            <a:xfrm flipH="1">
              <a:off x="4224" y="3648"/>
              <a:ext cx="105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94" name="Line 24">
              <a:extLst>
                <a:ext uri="{FF2B5EF4-FFF2-40B4-BE49-F238E27FC236}">
                  <a16:creationId xmlns:a16="http://schemas.microsoft.com/office/drawing/2014/main" id="{12DEDC35-6F32-4A35-9B07-9633CD761947}"/>
                </a:ext>
              </a:extLst>
            </p:cNvPr>
            <p:cNvSpPr>
              <a:spLocks noChangeShapeType="1"/>
            </p:cNvSpPr>
            <p:nvPr/>
          </p:nvSpPr>
          <p:spPr bwMode="auto">
            <a:xfrm flipH="1">
              <a:off x="4992" y="3696"/>
              <a:ext cx="336"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92195" name="Group 25">
              <a:extLst>
                <a:ext uri="{FF2B5EF4-FFF2-40B4-BE49-F238E27FC236}">
                  <a16:creationId xmlns:a16="http://schemas.microsoft.com/office/drawing/2014/main" id="{A5ABF9F2-0695-4D3B-929B-EC419FB2952C}"/>
                </a:ext>
              </a:extLst>
            </p:cNvPr>
            <p:cNvGrpSpPr>
              <a:grpSpLocks/>
            </p:cNvGrpSpPr>
            <p:nvPr/>
          </p:nvGrpSpPr>
          <p:grpSpPr bwMode="auto">
            <a:xfrm>
              <a:off x="3648" y="2875"/>
              <a:ext cx="1824" cy="1440"/>
              <a:chOff x="3648" y="2880"/>
              <a:chExt cx="1824" cy="1440"/>
            </a:xfrm>
          </p:grpSpPr>
          <p:sp>
            <p:nvSpPr>
              <p:cNvPr id="92196" name="Oval 26">
                <a:extLst>
                  <a:ext uri="{FF2B5EF4-FFF2-40B4-BE49-F238E27FC236}">
                    <a16:creationId xmlns:a16="http://schemas.microsoft.com/office/drawing/2014/main" id="{B0D256EA-5780-4754-B00F-CBE125F50B36}"/>
                  </a:ext>
                </a:extLst>
              </p:cNvPr>
              <p:cNvSpPr>
                <a:spLocks noChangeArrowheads="1"/>
              </p:cNvSpPr>
              <p:nvPr/>
            </p:nvSpPr>
            <p:spPr bwMode="auto">
              <a:xfrm>
                <a:off x="3984" y="288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92197" name="Oval 27">
                <a:extLst>
                  <a:ext uri="{FF2B5EF4-FFF2-40B4-BE49-F238E27FC236}">
                    <a16:creationId xmlns:a16="http://schemas.microsoft.com/office/drawing/2014/main" id="{50CD6B6A-BD90-426E-8C48-3DAE9B2AB627}"/>
                  </a:ext>
                </a:extLst>
              </p:cNvPr>
              <p:cNvSpPr>
                <a:spLocks noChangeArrowheads="1"/>
              </p:cNvSpPr>
              <p:nvPr/>
            </p:nvSpPr>
            <p:spPr bwMode="auto">
              <a:xfrm>
                <a:off x="3984"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92198" name="Oval 28">
                <a:extLst>
                  <a:ext uri="{FF2B5EF4-FFF2-40B4-BE49-F238E27FC236}">
                    <a16:creationId xmlns:a16="http://schemas.microsoft.com/office/drawing/2014/main" id="{82653235-E07E-424C-9F09-6CF2E69605D1}"/>
                  </a:ext>
                </a:extLst>
              </p:cNvPr>
              <p:cNvSpPr>
                <a:spLocks noChangeArrowheads="1"/>
              </p:cNvSpPr>
              <p:nvPr/>
            </p:nvSpPr>
            <p:spPr bwMode="auto">
              <a:xfrm>
                <a:off x="3648" y="3456"/>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92199" name="Oval 29">
                <a:extLst>
                  <a:ext uri="{FF2B5EF4-FFF2-40B4-BE49-F238E27FC236}">
                    <a16:creationId xmlns:a16="http://schemas.microsoft.com/office/drawing/2014/main" id="{AC5907FA-79ED-402A-933A-1E1FD126E9DA}"/>
                  </a:ext>
                </a:extLst>
              </p:cNvPr>
              <p:cNvSpPr>
                <a:spLocks noChangeArrowheads="1"/>
              </p:cNvSpPr>
              <p:nvPr/>
            </p:nvSpPr>
            <p:spPr bwMode="auto">
              <a:xfrm>
                <a:off x="5184" y="350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5</a:t>
                </a:r>
              </a:p>
            </p:txBody>
          </p:sp>
          <p:sp>
            <p:nvSpPr>
              <p:cNvPr id="92200" name="Oval 30">
                <a:extLst>
                  <a:ext uri="{FF2B5EF4-FFF2-40B4-BE49-F238E27FC236}">
                    <a16:creationId xmlns:a16="http://schemas.microsoft.com/office/drawing/2014/main" id="{132CE5BC-EBBD-43D7-BCCB-33D160796D06}"/>
                  </a:ext>
                </a:extLst>
              </p:cNvPr>
              <p:cNvSpPr>
                <a:spLocks noChangeArrowheads="1"/>
              </p:cNvSpPr>
              <p:nvPr/>
            </p:nvSpPr>
            <p:spPr bwMode="auto">
              <a:xfrm>
                <a:off x="4800"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92201" name="Oval 31">
                <a:extLst>
                  <a:ext uri="{FF2B5EF4-FFF2-40B4-BE49-F238E27FC236}">
                    <a16:creationId xmlns:a16="http://schemas.microsoft.com/office/drawing/2014/main" id="{C779A4BB-3DED-4D7A-9245-EA96976052F8}"/>
                  </a:ext>
                </a:extLst>
              </p:cNvPr>
              <p:cNvSpPr>
                <a:spLocks noChangeArrowheads="1"/>
              </p:cNvSpPr>
              <p:nvPr/>
            </p:nvSpPr>
            <p:spPr bwMode="auto">
              <a:xfrm>
                <a:off x="4800" y="288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grpSp>
      <p:grpSp>
        <p:nvGrpSpPr>
          <p:cNvPr id="92167" name="Group 50">
            <a:extLst>
              <a:ext uri="{FF2B5EF4-FFF2-40B4-BE49-F238E27FC236}">
                <a16:creationId xmlns:a16="http://schemas.microsoft.com/office/drawing/2014/main" id="{411AF5BA-29F4-4D1E-8308-83806ED9BABF}"/>
              </a:ext>
            </a:extLst>
          </p:cNvPr>
          <p:cNvGrpSpPr>
            <a:grpSpLocks/>
          </p:cNvGrpSpPr>
          <p:nvPr/>
        </p:nvGrpSpPr>
        <p:grpSpPr bwMode="auto">
          <a:xfrm>
            <a:off x="5029200" y="2819400"/>
            <a:ext cx="3276600" cy="2819400"/>
            <a:chOff x="3168" y="1776"/>
            <a:chExt cx="2064" cy="1776"/>
          </a:xfrm>
        </p:grpSpPr>
        <p:sp>
          <p:nvSpPr>
            <p:cNvPr id="92168" name="Line 33">
              <a:extLst>
                <a:ext uri="{FF2B5EF4-FFF2-40B4-BE49-F238E27FC236}">
                  <a16:creationId xmlns:a16="http://schemas.microsoft.com/office/drawing/2014/main" id="{6CDE8B6D-8BEC-4E72-89B9-1E886EB75419}"/>
                </a:ext>
              </a:extLst>
            </p:cNvPr>
            <p:cNvSpPr>
              <a:spLocks noChangeShapeType="1"/>
            </p:cNvSpPr>
            <p:nvPr/>
          </p:nvSpPr>
          <p:spPr bwMode="auto">
            <a:xfrm flipH="1">
              <a:off x="3312" y="2400"/>
              <a:ext cx="432"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69" name="Line 34">
              <a:extLst>
                <a:ext uri="{FF2B5EF4-FFF2-40B4-BE49-F238E27FC236}">
                  <a16:creationId xmlns:a16="http://schemas.microsoft.com/office/drawing/2014/main" id="{E608CB1E-41CC-46E8-84BA-211C9E09D5FC}"/>
                </a:ext>
              </a:extLst>
            </p:cNvPr>
            <p:cNvSpPr>
              <a:spLocks noChangeShapeType="1"/>
            </p:cNvSpPr>
            <p:nvPr/>
          </p:nvSpPr>
          <p:spPr bwMode="auto">
            <a:xfrm flipH="1">
              <a:off x="3744" y="1968"/>
              <a:ext cx="432" cy="43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70" name="Line 35">
              <a:extLst>
                <a:ext uri="{FF2B5EF4-FFF2-40B4-BE49-F238E27FC236}">
                  <a16:creationId xmlns:a16="http://schemas.microsoft.com/office/drawing/2014/main" id="{0DC39A05-1F8A-4336-A9A4-4AF889DA8564}"/>
                </a:ext>
              </a:extLst>
            </p:cNvPr>
            <p:cNvSpPr>
              <a:spLocks noChangeShapeType="1"/>
            </p:cNvSpPr>
            <p:nvPr/>
          </p:nvSpPr>
          <p:spPr bwMode="auto">
            <a:xfrm flipH="1" flipV="1">
              <a:off x="3744" y="2352"/>
              <a:ext cx="288" cy="67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71" name="Line 36">
              <a:extLst>
                <a:ext uri="{FF2B5EF4-FFF2-40B4-BE49-F238E27FC236}">
                  <a16:creationId xmlns:a16="http://schemas.microsoft.com/office/drawing/2014/main" id="{70F6FCF8-C136-4819-80F3-257C84EA4BB8}"/>
                </a:ext>
              </a:extLst>
            </p:cNvPr>
            <p:cNvSpPr>
              <a:spLocks noChangeShapeType="1"/>
            </p:cNvSpPr>
            <p:nvPr/>
          </p:nvSpPr>
          <p:spPr bwMode="auto">
            <a:xfrm flipH="1" flipV="1">
              <a:off x="3312" y="2928"/>
              <a:ext cx="960"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72" name="Line 37">
              <a:extLst>
                <a:ext uri="{FF2B5EF4-FFF2-40B4-BE49-F238E27FC236}">
                  <a16:creationId xmlns:a16="http://schemas.microsoft.com/office/drawing/2014/main" id="{1E94D43C-7BEC-48A4-8E40-E823E988C1CE}"/>
                </a:ext>
              </a:extLst>
            </p:cNvPr>
            <p:cNvSpPr>
              <a:spLocks noChangeShapeType="1"/>
            </p:cNvSpPr>
            <p:nvPr/>
          </p:nvSpPr>
          <p:spPr bwMode="auto">
            <a:xfrm flipH="1" flipV="1">
              <a:off x="4032" y="3024"/>
              <a:ext cx="240" cy="384"/>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73" name="Line 38">
              <a:extLst>
                <a:ext uri="{FF2B5EF4-FFF2-40B4-BE49-F238E27FC236}">
                  <a16:creationId xmlns:a16="http://schemas.microsoft.com/office/drawing/2014/main" id="{5E764C39-C3FB-4CC1-9CF7-5B0B0BC43FB2}"/>
                </a:ext>
              </a:extLst>
            </p:cNvPr>
            <p:cNvSpPr>
              <a:spLocks noChangeShapeType="1"/>
            </p:cNvSpPr>
            <p:nvPr/>
          </p:nvSpPr>
          <p:spPr bwMode="auto">
            <a:xfrm>
              <a:off x="4272" y="1968"/>
              <a:ext cx="480" cy="384"/>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74" name="Line 39">
              <a:extLst>
                <a:ext uri="{FF2B5EF4-FFF2-40B4-BE49-F238E27FC236}">
                  <a16:creationId xmlns:a16="http://schemas.microsoft.com/office/drawing/2014/main" id="{042414AB-7B79-47EC-A141-5983920348DE}"/>
                </a:ext>
              </a:extLst>
            </p:cNvPr>
            <p:cNvSpPr>
              <a:spLocks noChangeShapeType="1"/>
            </p:cNvSpPr>
            <p:nvPr/>
          </p:nvSpPr>
          <p:spPr bwMode="auto">
            <a:xfrm flipH="1">
              <a:off x="4512" y="2448"/>
              <a:ext cx="240" cy="48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92175" name="Line 40">
              <a:extLst>
                <a:ext uri="{FF2B5EF4-FFF2-40B4-BE49-F238E27FC236}">
                  <a16:creationId xmlns:a16="http://schemas.microsoft.com/office/drawing/2014/main" id="{74D1D975-3748-4F4A-B870-0CA3790640B5}"/>
                </a:ext>
              </a:extLst>
            </p:cNvPr>
            <p:cNvSpPr>
              <a:spLocks noChangeShapeType="1"/>
            </p:cNvSpPr>
            <p:nvPr/>
          </p:nvSpPr>
          <p:spPr bwMode="auto">
            <a:xfrm>
              <a:off x="4800" y="2496"/>
              <a:ext cx="288" cy="432"/>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grpSp>
          <p:nvGrpSpPr>
            <p:cNvPr id="92176" name="Group 41">
              <a:extLst>
                <a:ext uri="{FF2B5EF4-FFF2-40B4-BE49-F238E27FC236}">
                  <a16:creationId xmlns:a16="http://schemas.microsoft.com/office/drawing/2014/main" id="{590241C8-CA0E-4FF5-B410-B291AE8984D2}"/>
                </a:ext>
              </a:extLst>
            </p:cNvPr>
            <p:cNvGrpSpPr>
              <a:grpSpLocks/>
            </p:cNvGrpSpPr>
            <p:nvPr/>
          </p:nvGrpSpPr>
          <p:grpSpPr bwMode="auto">
            <a:xfrm>
              <a:off x="3168" y="1776"/>
              <a:ext cx="2064" cy="1776"/>
              <a:chOff x="1488" y="2544"/>
              <a:chExt cx="2064" cy="1776"/>
            </a:xfrm>
          </p:grpSpPr>
          <p:sp>
            <p:nvSpPr>
              <p:cNvPr id="92177" name="Oval 42">
                <a:extLst>
                  <a:ext uri="{FF2B5EF4-FFF2-40B4-BE49-F238E27FC236}">
                    <a16:creationId xmlns:a16="http://schemas.microsoft.com/office/drawing/2014/main" id="{3C2F561C-6B05-435D-B967-461F80782D92}"/>
                  </a:ext>
                </a:extLst>
              </p:cNvPr>
              <p:cNvSpPr>
                <a:spLocks noChangeArrowheads="1"/>
              </p:cNvSpPr>
              <p:nvPr/>
            </p:nvSpPr>
            <p:spPr bwMode="auto">
              <a:xfrm>
                <a:off x="2400" y="254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V1</a:t>
                </a:r>
              </a:p>
            </p:txBody>
          </p:sp>
          <p:sp>
            <p:nvSpPr>
              <p:cNvPr id="92178" name="Oval 43">
                <a:extLst>
                  <a:ext uri="{FF2B5EF4-FFF2-40B4-BE49-F238E27FC236}">
                    <a16:creationId xmlns:a16="http://schemas.microsoft.com/office/drawing/2014/main" id="{BD5B78D3-D20E-4870-B388-D7D534E690E5}"/>
                  </a:ext>
                </a:extLst>
              </p:cNvPr>
              <p:cNvSpPr>
                <a:spLocks noChangeArrowheads="1"/>
              </p:cNvSpPr>
              <p:nvPr/>
            </p:nvSpPr>
            <p:spPr bwMode="auto">
              <a:xfrm>
                <a:off x="2928" y="3072"/>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V3</a:t>
                </a:r>
              </a:p>
            </p:txBody>
          </p:sp>
          <p:sp>
            <p:nvSpPr>
              <p:cNvPr id="92179" name="Oval 44">
                <a:extLst>
                  <a:ext uri="{FF2B5EF4-FFF2-40B4-BE49-F238E27FC236}">
                    <a16:creationId xmlns:a16="http://schemas.microsoft.com/office/drawing/2014/main" id="{BC5FA1AF-E987-46A3-8535-C87EEFA13A81}"/>
                  </a:ext>
                </a:extLst>
              </p:cNvPr>
              <p:cNvSpPr>
                <a:spLocks noChangeArrowheads="1"/>
              </p:cNvSpPr>
              <p:nvPr/>
            </p:nvSpPr>
            <p:spPr bwMode="auto">
              <a:xfrm>
                <a:off x="1920" y="302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V2</a:t>
                </a:r>
              </a:p>
            </p:txBody>
          </p:sp>
          <p:sp>
            <p:nvSpPr>
              <p:cNvPr id="92180" name="Oval 45">
                <a:extLst>
                  <a:ext uri="{FF2B5EF4-FFF2-40B4-BE49-F238E27FC236}">
                    <a16:creationId xmlns:a16="http://schemas.microsoft.com/office/drawing/2014/main" id="{0E47866B-732B-4BA6-9612-26155FDC7C67}"/>
                  </a:ext>
                </a:extLst>
              </p:cNvPr>
              <p:cNvSpPr>
                <a:spLocks noChangeArrowheads="1"/>
              </p:cNvSpPr>
              <p:nvPr/>
            </p:nvSpPr>
            <p:spPr bwMode="auto">
              <a:xfrm>
                <a:off x="2208" y="3600"/>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V5</a:t>
                </a:r>
              </a:p>
            </p:txBody>
          </p:sp>
          <p:sp>
            <p:nvSpPr>
              <p:cNvPr id="92181" name="Oval 46">
                <a:extLst>
                  <a:ext uri="{FF2B5EF4-FFF2-40B4-BE49-F238E27FC236}">
                    <a16:creationId xmlns:a16="http://schemas.microsoft.com/office/drawing/2014/main" id="{B080FCF2-701E-4F1D-942F-A382743D8160}"/>
                  </a:ext>
                </a:extLst>
              </p:cNvPr>
              <p:cNvSpPr>
                <a:spLocks noChangeArrowheads="1"/>
              </p:cNvSpPr>
              <p:nvPr/>
            </p:nvSpPr>
            <p:spPr bwMode="auto">
              <a:xfrm>
                <a:off x="1488" y="355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V4</a:t>
                </a:r>
              </a:p>
            </p:txBody>
          </p:sp>
          <p:sp>
            <p:nvSpPr>
              <p:cNvPr id="92182" name="Oval 47">
                <a:extLst>
                  <a:ext uri="{FF2B5EF4-FFF2-40B4-BE49-F238E27FC236}">
                    <a16:creationId xmlns:a16="http://schemas.microsoft.com/office/drawing/2014/main" id="{DB89C22A-D7AF-470A-90BA-109CDF187AC4}"/>
                  </a:ext>
                </a:extLst>
              </p:cNvPr>
              <p:cNvSpPr>
                <a:spLocks noChangeArrowheads="1"/>
              </p:cNvSpPr>
              <p:nvPr/>
            </p:nvSpPr>
            <p:spPr bwMode="auto">
              <a:xfrm>
                <a:off x="2688" y="360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V6</a:t>
                </a:r>
              </a:p>
            </p:txBody>
          </p:sp>
          <p:sp>
            <p:nvSpPr>
              <p:cNvPr id="92183" name="Oval 48">
                <a:extLst>
                  <a:ext uri="{FF2B5EF4-FFF2-40B4-BE49-F238E27FC236}">
                    <a16:creationId xmlns:a16="http://schemas.microsoft.com/office/drawing/2014/main" id="{1C620DA4-B380-43F6-94C1-352BC8C27827}"/>
                  </a:ext>
                </a:extLst>
              </p:cNvPr>
              <p:cNvSpPr>
                <a:spLocks noChangeArrowheads="1"/>
              </p:cNvSpPr>
              <p:nvPr/>
            </p:nvSpPr>
            <p:spPr bwMode="auto">
              <a:xfrm>
                <a:off x="3264" y="360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V7</a:t>
                </a:r>
              </a:p>
            </p:txBody>
          </p:sp>
          <p:sp>
            <p:nvSpPr>
              <p:cNvPr id="92184" name="Oval 49">
                <a:extLst>
                  <a:ext uri="{FF2B5EF4-FFF2-40B4-BE49-F238E27FC236}">
                    <a16:creationId xmlns:a16="http://schemas.microsoft.com/office/drawing/2014/main" id="{F9575E64-BA44-432A-91D2-6AC065602B6C}"/>
                  </a:ext>
                </a:extLst>
              </p:cNvPr>
              <p:cNvSpPr>
                <a:spLocks noChangeArrowheads="1"/>
              </p:cNvSpPr>
              <p:nvPr/>
            </p:nvSpPr>
            <p:spPr bwMode="auto">
              <a:xfrm>
                <a:off x="2448" y="4050"/>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V8</a:t>
                </a:r>
              </a:p>
            </p:txBody>
          </p:sp>
        </p:gr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F2ADB3DC-5D87-433A-AEEA-44BC57E75E68}"/>
              </a:ext>
            </a:extLst>
          </p:cNvPr>
          <p:cNvSpPr>
            <a:spLocks noGrp="1"/>
          </p:cNvSpPr>
          <p:nvPr>
            <p:ph type="sldNum" sz="quarter" idx="4294967295"/>
          </p:nvPr>
        </p:nvSpPr>
        <p:spPr bwMode="auto">
          <a:xfrm>
            <a:off x="8553450" y="6400800"/>
            <a:ext cx="5905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1D94C41C-2549-481C-902F-C0C06DC117A2}"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63</a:t>
            </a:fld>
            <a:endParaRPr lang="en-US" altLang="zh-CN" sz="2400">
              <a:latin typeface="黑体" panose="02010609060101010101" pitchFamily="49" charset="-122"/>
              <a:ea typeface="黑体" panose="02010609060101010101" pitchFamily="49" charset="-122"/>
            </a:endParaRPr>
          </a:p>
        </p:txBody>
      </p:sp>
      <p:graphicFrame>
        <p:nvGraphicFramePr>
          <p:cNvPr id="617474" name="Object 2">
            <a:extLst>
              <a:ext uri="{FF2B5EF4-FFF2-40B4-BE49-F238E27FC236}">
                <a16:creationId xmlns:a16="http://schemas.microsoft.com/office/drawing/2014/main" id="{7E94B797-8304-466D-91F2-492000504D82}"/>
              </a:ext>
            </a:extLst>
          </p:cNvPr>
          <p:cNvGraphicFramePr>
            <a:graphicFrameLocks noChangeAspect="1"/>
          </p:cNvGraphicFramePr>
          <p:nvPr/>
        </p:nvGraphicFramePr>
        <p:xfrm>
          <a:off x="4276725" y="4003675"/>
          <a:ext cx="4340225" cy="915988"/>
        </p:xfrm>
        <a:graphic>
          <a:graphicData uri="http://schemas.openxmlformats.org/presentationml/2006/ole">
            <mc:AlternateContent xmlns:mc="http://schemas.openxmlformats.org/markup-compatibility/2006">
              <mc:Choice xmlns:v="urn:schemas-microsoft-com:vml" Requires="v">
                <p:oleObj spid="_x0000_s3092" name="Image" r:id="rId3" imgW="4968585" imgH="914608" progId="">
                  <p:embed/>
                </p:oleObj>
              </mc:Choice>
              <mc:Fallback>
                <p:oleObj name="Image" r:id="rId3" imgW="4968585" imgH="914608"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4003675"/>
                        <a:ext cx="434022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7475" name="Object 3">
            <a:extLst>
              <a:ext uri="{FF2B5EF4-FFF2-40B4-BE49-F238E27FC236}">
                <a16:creationId xmlns:a16="http://schemas.microsoft.com/office/drawing/2014/main" id="{4ABF0AE2-2D1F-4698-A049-5BE98BA3396C}"/>
              </a:ext>
            </a:extLst>
          </p:cNvPr>
          <p:cNvGraphicFramePr>
            <a:graphicFrameLocks noChangeAspect="1"/>
          </p:cNvGraphicFramePr>
          <p:nvPr/>
        </p:nvGraphicFramePr>
        <p:xfrm>
          <a:off x="4206875" y="2936875"/>
          <a:ext cx="4365625" cy="1003300"/>
        </p:xfrm>
        <a:graphic>
          <a:graphicData uri="http://schemas.openxmlformats.org/presentationml/2006/ole">
            <mc:AlternateContent xmlns:mc="http://schemas.openxmlformats.org/markup-compatibility/2006">
              <mc:Choice xmlns:v="urn:schemas-microsoft-com:vml" Requires="v">
                <p:oleObj spid="_x0000_s3093" name="Image" r:id="rId5" imgW="5006707" imgH="1003529" progId="">
                  <p:embed/>
                </p:oleObj>
              </mc:Choice>
              <mc:Fallback>
                <p:oleObj name="Image" r:id="rId5" imgW="5006707" imgH="1003529"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875" y="2936875"/>
                        <a:ext cx="436562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7476" name="Object 4">
            <a:extLst>
              <a:ext uri="{FF2B5EF4-FFF2-40B4-BE49-F238E27FC236}">
                <a16:creationId xmlns:a16="http://schemas.microsoft.com/office/drawing/2014/main" id="{F3D2415D-50EF-4261-8F82-5A26B13F1528}"/>
              </a:ext>
            </a:extLst>
          </p:cNvPr>
          <p:cNvGraphicFramePr>
            <a:graphicFrameLocks noChangeAspect="1"/>
          </p:cNvGraphicFramePr>
          <p:nvPr/>
        </p:nvGraphicFramePr>
        <p:xfrm>
          <a:off x="3968750" y="1538288"/>
          <a:ext cx="4554538" cy="1333500"/>
        </p:xfrm>
        <a:graphic>
          <a:graphicData uri="http://schemas.openxmlformats.org/presentationml/2006/ole">
            <mc:AlternateContent xmlns:mc="http://schemas.openxmlformats.org/markup-compatibility/2006">
              <mc:Choice xmlns:v="urn:schemas-microsoft-com:vml" Requires="v">
                <p:oleObj spid="_x0000_s3094" name="Image" r:id="rId7" imgW="5222732" imgH="1334275" progId="">
                  <p:embed/>
                </p:oleObj>
              </mc:Choice>
              <mc:Fallback>
                <p:oleObj name="Image" r:id="rId7" imgW="5222732" imgH="1334275"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8750" y="1538288"/>
                        <a:ext cx="455453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7477" name="Object 5">
            <a:extLst>
              <a:ext uri="{FF2B5EF4-FFF2-40B4-BE49-F238E27FC236}">
                <a16:creationId xmlns:a16="http://schemas.microsoft.com/office/drawing/2014/main" id="{2BF8CF56-53CF-45B7-BD9F-9C073E515396}"/>
              </a:ext>
            </a:extLst>
          </p:cNvPr>
          <p:cNvGraphicFramePr>
            <a:graphicFrameLocks noChangeAspect="1"/>
          </p:cNvGraphicFramePr>
          <p:nvPr/>
        </p:nvGraphicFramePr>
        <p:xfrm>
          <a:off x="285750" y="3571875"/>
          <a:ext cx="3581400" cy="3046413"/>
        </p:xfrm>
        <a:graphic>
          <a:graphicData uri="http://schemas.openxmlformats.org/presentationml/2006/ole">
            <mc:AlternateContent xmlns:mc="http://schemas.openxmlformats.org/markup-compatibility/2006">
              <mc:Choice xmlns:v="urn:schemas-microsoft-com:vml" Requires="v">
                <p:oleObj spid="_x0000_s3095" name="Image" r:id="rId9" imgW="1870189" imgH="1668995" progId="">
                  <p:embed/>
                </p:oleObj>
              </mc:Choice>
              <mc:Fallback>
                <p:oleObj name="Image" r:id="rId9" imgW="1870189" imgH="1668995" progId="">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50" y="3571875"/>
                        <a:ext cx="35814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1" name="Rectangle 6">
            <a:extLst>
              <a:ext uri="{FF2B5EF4-FFF2-40B4-BE49-F238E27FC236}">
                <a16:creationId xmlns:a16="http://schemas.microsoft.com/office/drawing/2014/main" id="{7D5AEA96-714E-4BFE-A995-5C0A78F2821C}"/>
              </a:ext>
            </a:extLst>
          </p:cNvPr>
          <p:cNvSpPr>
            <a:spLocks noGrp="1" noChangeArrowheads="1"/>
          </p:cNvSpPr>
          <p:nvPr>
            <p:ph type="title"/>
          </p:nvPr>
        </p:nvSpPr>
        <p:spPr>
          <a:xfrm>
            <a:off x="1928813" y="214313"/>
            <a:ext cx="4876800" cy="379412"/>
          </a:xfrm>
        </p:spPr>
        <p:txBody>
          <a:bodyPr/>
          <a:lstStyle/>
          <a:p>
            <a:pPr eaLnBrk="1" hangingPunct="1"/>
            <a:r>
              <a:rPr lang="zh-CN" altLang="en-US" sz="2800">
                <a:solidFill>
                  <a:schemeClr val="tx1"/>
                </a:solidFill>
                <a:latin typeface="黑体" panose="02010609060101010101" pitchFamily="49" charset="-122"/>
                <a:ea typeface="黑体" panose="02010609060101010101" pitchFamily="49" charset="-122"/>
              </a:rPr>
              <a:t>讨论</a:t>
            </a:r>
            <a:r>
              <a:rPr lang="en-US" altLang="zh-CN" sz="2800">
                <a:solidFill>
                  <a:schemeClr val="tx1"/>
                </a:solidFill>
                <a:latin typeface="黑体" panose="02010609060101010101" pitchFamily="49" charset="-122"/>
                <a:ea typeface="黑体" panose="02010609060101010101" pitchFamily="49" charset="-122"/>
              </a:rPr>
              <a:t>1</a:t>
            </a:r>
            <a:r>
              <a:rPr lang="zh-CN" altLang="en-US" sz="2800">
                <a:solidFill>
                  <a:schemeClr val="tx1"/>
                </a:solidFill>
                <a:latin typeface="黑体" panose="02010609060101010101" pitchFamily="49" charset="-122"/>
                <a:ea typeface="黑体" panose="02010609060101010101" pitchFamily="49" charset="-122"/>
              </a:rPr>
              <a:t>：计算机如何实现</a:t>
            </a:r>
            <a:r>
              <a:rPr lang="en-US" altLang="zh-CN" sz="2800">
                <a:solidFill>
                  <a:schemeClr val="tx1"/>
                </a:solidFill>
                <a:latin typeface="黑体" panose="02010609060101010101" pitchFamily="49" charset="-122"/>
                <a:ea typeface="黑体" panose="02010609060101010101" pitchFamily="49" charset="-122"/>
              </a:rPr>
              <a:t>BFS</a:t>
            </a:r>
            <a:r>
              <a:rPr lang="zh-CN" altLang="en-US" sz="2800">
                <a:solidFill>
                  <a:schemeClr val="tx1"/>
                </a:solidFill>
                <a:latin typeface="黑体" panose="02010609060101010101" pitchFamily="49" charset="-122"/>
                <a:ea typeface="黑体" panose="02010609060101010101" pitchFamily="49" charset="-122"/>
              </a:rPr>
              <a:t>？</a:t>
            </a:r>
          </a:p>
        </p:txBody>
      </p:sp>
      <p:sp>
        <p:nvSpPr>
          <p:cNvPr id="617479" name="Text Box 7">
            <a:extLst>
              <a:ext uri="{FF2B5EF4-FFF2-40B4-BE49-F238E27FC236}">
                <a16:creationId xmlns:a16="http://schemas.microsoft.com/office/drawing/2014/main" id="{52FF4543-5F37-4AA5-AFBE-A4E3B73E608E}"/>
              </a:ext>
            </a:extLst>
          </p:cNvPr>
          <p:cNvSpPr txBox="1">
            <a:spLocks noChangeArrowheads="1"/>
          </p:cNvSpPr>
          <p:nvPr/>
        </p:nvSpPr>
        <p:spPr bwMode="auto">
          <a:xfrm>
            <a:off x="1071563" y="3286125"/>
            <a:ext cx="1500187" cy="461963"/>
          </a:xfrm>
          <a:prstGeom prst="rect">
            <a:avLst/>
          </a:prstGeom>
          <a:solidFill>
            <a:srgbClr val="CCFFFF"/>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黑体" panose="02010609060101010101" pitchFamily="49" charset="-122"/>
                <a:ea typeface="黑体" panose="02010609060101010101" pitchFamily="49" charset="-122"/>
              </a:rPr>
              <a:t>邻接表</a:t>
            </a:r>
          </a:p>
        </p:txBody>
      </p:sp>
      <p:sp>
        <p:nvSpPr>
          <p:cNvPr id="617480" name="Rectangle 8">
            <a:extLst>
              <a:ext uri="{FF2B5EF4-FFF2-40B4-BE49-F238E27FC236}">
                <a16:creationId xmlns:a16="http://schemas.microsoft.com/office/drawing/2014/main" id="{C8E64672-C558-413D-92BC-21895C54D6E7}"/>
              </a:ext>
            </a:extLst>
          </p:cNvPr>
          <p:cNvSpPr>
            <a:spLocks noChangeArrowheads="1"/>
          </p:cNvSpPr>
          <p:nvPr/>
        </p:nvSpPr>
        <p:spPr bwMode="auto">
          <a:xfrm>
            <a:off x="4786313" y="539750"/>
            <a:ext cx="417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b="1">
                <a:solidFill>
                  <a:schemeClr val="tx2"/>
                </a:solidFill>
                <a:latin typeface="黑体" panose="02010609060101010101" pitchFamily="49" charset="-122"/>
                <a:ea typeface="黑体" panose="02010609060101010101" pitchFamily="49" charset="-122"/>
              </a:rPr>
              <a:t>---</a:t>
            </a:r>
            <a:r>
              <a:rPr lang="zh-CN" altLang="en-US" sz="2400" b="1">
                <a:solidFill>
                  <a:schemeClr val="tx2"/>
                </a:solidFill>
                <a:latin typeface="黑体" panose="02010609060101010101" pitchFamily="49" charset="-122"/>
                <a:ea typeface="黑体" panose="02010609060101010101" pitchFamily="49" charset="-122"/>
              </a:rPr>
              <a:t>广度优先搜索要借助队列</a:t>
            </a:r>
          </a:p>
        </p:txBody>
      </p:sp>
      <p:sp>
        <p:nvSpPr>
          <p:cNvPr id="617481" name="Rectangle 9">
            <a:extLst>
              <a:ext uri="{FF2B5EF4-FFF2-40B4-BE49-F238E27FC236}">
                <a16:creationId xmlns:a16="http://schemas.microsoft.com/office/drawing/2014/main" id="{47552AF5-DAA8-4B92-9EA0-E4C42BABABCD}"/>
              </a:ext>
            </a:extLst>
          </p:cNvPr>
          <p:cNvSpPr>
            <a:spLocks noChangeArrowheads="1"/>
          </p:cNvSpPr>
          <p:nvPr/>
        </p:nvSpPr>
        <p:spPr bwMode="auto">
          <a:xfrm>
            <a:off x="428625" y="1285875"/>
            <a:ext cx="9715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a:latin typeface="黑体" panose="02010609060101010101" pitchFamily="49" charset="-122"/>
                <a:ea typeface="黑体" panose="02010609060101010101" pitchFamily="49" charset="-122"/>
              </a:rPr>
              <a:t>例：</a:t>
            </a:r>
          </a:p>
        </p:txBody>
      </p:sp>
      <p:graphicFrame>
        <p:nvGraphicFramePr>
          <p:cNvPr id="617482" name="Object 10">
            <a:extLst>
              <a:ext uri="{FF2B5EF4-FFF2-40B4-BE49-F238E27FC236}">
                <a16:creationId xmlns:a16="http://schemas.microsoft.com/office/drawing/2014/main" id="{C517EF49-A260-4ADE-9F8C-1F713CFBE1EB}"/>
              </a:ext>
            </a:extLst>
          </p:cNvPr>
          <p:cNvGraphicFramePr>
            <a:graphicFrameLocks noChangeAspect="1"/>
          </p:cNvGraphicFramePr>
          <p:nvPr/>
        </p:nvGraphicFramePr>
        <p:xfrm>
          <a:off x="990600" y="1108075"/>
          <a:ext cx="2286000" cy="1905000"/>
        </p:xfrm>
        <a:graphic>
          <a:graphicData uri="http://schemas.openxmlformats.org/presentationml/2006/ole">
            <mc:AlternateContent xmlns:mc="http://schemas.openxmlformats.org/markup-compatibility/2006">
              <mc:Choice xmlns:v="urn:schemas-microsoft-com:vml" Requires="v">
                <p:oleObj spid="_x0000_s3096" name="Image" r:id="rId11" imgW="1307927" imgH="1271180" progId="">
                  <p:embed/>
                </p:oleObj>
              </mc:Choice>
              <mc:Fallback>
                <p:oleObj name="Image" r:id="rId11" imgW="1307927" imgH="1271180" progId="">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t="6862" b="7362"/>
                      <a:stretch>
                        <a:fillRect/>
                      </a:stretch>
                    </p:blipFill>
                    <p:spPr bwMode="auto">
                      <a:xfrm>
                        <a:off x="990600" y="1108075"/>
                        <a:ext cx="2286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483" name="AutoShape 11">
            <a:extLst>
              <a:ext uri="{FF2B5EF4-FFF2-40B4-BE49-F238E27FC236}">
                <a16:creationId xmlns:a16="http://schemas.microsoft.com/office/drawing/2014/main" id="{17924594-8766-4EAE-9473-880AFFD6B10B}"/>
              </a:ext>
            </a:extLst>
          </p:cNvPr>
          <p:cNvSpPr>
            <a:spLocks noChangeArrowheads="1"/>
          </p:cNvSpPr>
          <p:nvPr/>
        </p:nvSpPr>
        <p:spPr bwMode="auto">
          <a:xfrm>
            <a:off x="0" y="2000250"/>
            <a:ext cx="990600" cy="457200"/>
          </a:xfrm>
          <a:prstGeom prst="wedgeEllipseCallout">
            <a:avLst>
              <a:gd name="adj1" fmla="val 63051"/>
              <a:gd name="adj2" fmla="val -43583"/>
            </a:avLst>
          </a:prstGeom>
          <a:solidFill>
            <a:srgbClr val="00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tx2"/>
                </a:solidFill>
                <a:latin typeface="黑体" panose="02010609060101010101" pitchFamily="49" charset="-122"/>
                <a:ea typeface="黑体" panose="02010609060101010101" pitchFamily="49" charset="-122"/>
              </a:rPr>
              <a:t>起点</a:t>
            </a:r>
          </a:p>
        </p:txBody>
      </p:sp>
      <p:sp>
        <p:nvSpPr>
          <p:cNvPr id="617484" name="Text Box 12">
            <a:extLst>
              <a:ext uri="{FF2B5EF4-FFF2-40B4-BE49-F238E27FC236}">
                <a16:creationId xmlns:a16="http://schemas.microsoft.com/office/drawing/2014/main" id="{4208FA27-CB9C-4491-A762-AC7F0A3892DC}"/>
              </a:ext>
            </a:extLst>
          </p:cNvPr>
          <p:cNvSpPr txBox="1">
            <a:spLocks noChangeArrowheads="1"/>
          </p:cNvSpPr>
          <p:nvPr/>
        </p:nvSpPr>
        <p:spPr bwMode="auto">
          <a:xfrm>
            <a:off x="4572000" y="1079500"/>
            <a:ext cx="1538288" cy="461963"/>
          </a:xfrm>
          <a:prstGeom prst="rect">
            <a:avLst/>
          </a:prstGeom>
          <a:solidFill>
            <a:srgbClr val="CCFFFF"/>
          </a:solidFill>
          <a:ln w="952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黑体" panose="02010609060101010101" pitchFamily="49" charset="-122"/>
                <a:ea typeface="黑体" panose="02010609060101010101" pitchFamily="49" charset="-122"/>
              </a:rPr>
              <a:t>辅助队列</a:t>
            </a:r>
          </a:p>
        </p:txBody>
      </p:sp>
      <p:sp>
        <p:nvSpPr>
          <p:cNvPr id="617485" name="Rectangle 13">
            <a:extLst>
              <a:ext uri="{FF2B5EF4-FFF2-40B4-BE49-F238E27FC236}">
                <a16:creationId xmlns:a16="http://schemas.microsoft.com/office/drawing/2014/main" id="{3CF8F348-B5CB-4257-B9D3-406774CB123C}"/>
              </a:ext>
            </a:extLst>
          </p:cNvPr>
          <p:cNvSpPr>
            <a:spLocks noChangeArrowheads="1"/>
          </p:cNvSpPr>
          <p:nvPr/>
        </p:nvSpPr>
        <p:spPr bwMode="auto">
          <a:xfrm>
            <a:off x="7162800" y="4537075"/>
            <a:ext cx="173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FF0000"/>
                </a:solidFill>
                <a:latin typeface="黑体" panose="02010609060101010101" pitchFamily="49" charset="-122"/>
                <a:ea typeface="黑体" panose="02010609060101010101" pitchFamily="49" charset="-122"/>
              </a:rPr>
              <a:t>v2</a:t>
            </a:r>
            <a:r>
              <a:rPr lang="zh-CN" altLang="en-US" sz="2000" b="1">
                <a:solidFill>
                  <a:srgbClr val="FF0000"/>
                </a:solidFill>
                <a:latin typeface="黑体" panose="02010609060101010101" pitchFamily="49" charset="-122"/>
                <a:ea typeface="黑体" panose="02010609060101010101" pitchFamily="49" charset="-122"/>
              </a:rPr>
              <a:t>已访问过了</a:t>
            </a:r>
          </a:p>
        </p:txBody>
      </p:sp>
      <p:sp>
        <p:nvSpPr>
          <p:cNvPr id="617486" name="Oval 14">
            <a:extLst>
              <a:ext uri="{FF2B5EF4-FFF2-40B4-BE49-F238E27FC236}">
                <a16:creationId xmlns:a16="http://schemas.microsoft.com/office/drawing/2014/main" id="{EACA2D56-E2CA-45E5-8FA2-E80FFAA3085A}"/>
              </a:ext>
            </a:extLst>
          </p:cNvPr>
          <p:cNvSpPr>
            <a:spLocks noChangeArrowheads="1"/>
          </p:cNvSpPr>
          <p:nvPr/>
        </p:nvSpPr>
        <p:spPr bwMode="auto">
          <a:xfrm>
            <a:off x="7010400" y="1946275"/>
            <a:ext cx="990600" cy="53181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7487" name="Rectangle 15">
            <a:extLst>
              <a:ext uri="{FF2B5EF4-FFF2-40B4-BE49-F238E27FC236}">
                <a16:creationId xmlns:a16="http://schemas.microsoft.com/office/drawing/2014/main" id="{920FCFB7-65CB-4898-81D7-5625ABCB486C}"/>
              </a:ext>
            </a:extLst>
          </p:cNvPr>
          <p:cNvSpPr>
            <a:spLocks noChangeArrowheads="1"/>
          </p:cNvSpPr>
          <p:nvPr/>
        </p:nvSpPr>
        <p:spPr bwMode="auto">
          <a:xfrm>
            <a:off x="8027988" y="1682750"/>
            <a:ext cx="1116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FF0000"/>
                </a:solidFill>
                <a:latin typeface="黑体" panose="02010609060101010101" pitchFamily="49" charset="-122"/>
                <a:ea typeface="黑体" panose="02010609060101010101" pitchFamily="49" charset="-122"/>
              </a:rPr>
              <a:t>V</a:t>
            </a:r>
            <a:r>
              <a:rPr lang="en-US" altLang="zh-CN" sz="2000" b="1" baseline="-25000">
                <a:solidFill>
                  <a:srgbClr val="FF0000"/>
                </a:solidFill>
                <a:latin typeface="黑体" panose="02010609060101010101" pitchFamily="49" charset="-122"/>
                <a:ea typeface="黑体" panose="02010609060101010101" pitchFamily="49" charset="-122"/>
              </a:rPr>
              <a:t>2</a:t>
            </a:r>
            <a:r>
              <a:rPr lang="zh-CN" altLang="en-US" sz="2000" b="1">
                <a:solidFill>
                  <a:srgbClr val="FF0000"/>
                </a:solidFill>
                <a:latin typeface="黑体" panose="02010609060101010101" pitchFamily="49" charset="-122"/>
                <a:ea typeface="黑体" panose="02010609060101010101" pitchFamily="49" charset="-122"/>
              </a:rPr>
              <a:t>入队</a:t>
            </a:r>
          </a:p>
        </p:txBody>
      </p:sp>
      <p:sp>
        <p:nvSpPr>
          <p:cNvPr id="617488" name="Oval 16">
            <a:extLst>
              <a:ext uri="{FF2B5EF4-FFF2-40B4-BE49-F238E27FC236}">
                <a16:creationId xmlns:a16="http://schemas.microsoft.com/office/drawing/2014/main" id="{4A1439AC-3AEB-4DF5-908A-64F8D8832B1D}"/>
              </a:ext>
            </a:extLst>
          </p:cNvPr>
          <p:cNvSpPr>
            <a:spLocks noChangeArrowheads="1"/>
          </p:cNvSpPr>
          <p:nvPr/>
        </p:nvSpPr>
        <p:spPr bwMode="auto">
          <a:xfrm>
            <a:off x="609600" y="4294188"/>
            <a:ext cx="3048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617489" name="Oval 17">
            <a:extLst>
              <a:ext uri="{FF2B5EF4-FFF2-40B4-BE49-F238E27FC236}">
                <a16:creationId xmlns:a16="http://schemas.microsoft.com/office/drawing/2014/main" id="{5F3D551B-169A-40E0-8E92-DCF210AC836E}"/>
              </a:ext>
            </a:extLst>
          </p:cNvPr>
          <p:cNvSpPr>
            <a:spLocks noChangeArrowheads="1"/>
          </p:cNvSpPr>
          <p:nvPr/>
        </p:nvSpPr>
        <p:spPr bwMode="auto">
          <a:xfrm>
            <a:off x="4267200" y="3622675"/>
            <a:ext cx="609600" cy="306388"/>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graphicFrame>
        <p:nvGraphicFramePr>
          <p:cNvPr id="617491" name="Object 19">
            <a:extLst>
              <a:ext uri="{FF2B5EF4-FFF2-40B4-BE49-F238E27FC236}">
                <a16:creationId xmlns:a16="http://schemas.microsoft.com/office/drawing/2014/main" id="{41CD5ED0-9D4D-46DF-AB54-42BF22CE5A3E}"/>
              </a:ext>
            </a:extLst>
          </p:cNvPr>
          <p:cNvGraphicFramePr>
            <a:graphicFrameLocks noChangeAspect="1"/>
          </p:cNvGraphicFramePr>
          <p:nvPr/>
        </p:nvGraphicFramePr>
        <p:xfrm>
          <a:off x="4476750" y="4922838"/>
          <a:ext cx="3852863" cy="925512"/>
        </p:xfrm>
        <a:graphic>
          <a:graphicData uri="http://schemas.openxmlformats.org/presentationml/2006/ole">
            <mc:AlternateContent xmlns:mc="http://schemas.openxmlformats.org/markup-compatibility/2006">
              <mc:Choice xmlns:v="urn:schemas-microsoft-com:vml" Requires="v">
                <p:oleObj spid="_x0000_s3097" name="Image" r:id="rId13" imgW="4422167" imgH="927311" progId="">
                  <p:embed/>
                </p:oleObj>
              </mc:Choice>
              <mc:Fallback>
                <p:oleObj name="Image" r:id="rId13" imgW="4422167" imgH="927311" progId="">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6750" y="4922838"/>
                        <a:ext cx="3852863"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7492" name="Object 20">
            <a:extLst>
              <a:ext uri="{FF2B5EF4-FFF2-40B4-BE49-F238E27FC236}">
                <a16:creationId xmlns:a16="http://schemas.microsoft.com/office/drawing/2014/main" id="{D8A1C088-F640-400C-B0F6-C4A1DFD4BE36}"/>
              </a:ext>
            </a:extLst>
          </p:cNvPr>
          <p:cNvGraphicFramePr>
            <a:graphicFrameLocks noChangeAspect="1"/>
          </p:cNvGraphicFramePr>
          <p:nvPr/>
        </p:nvGraphicFramePr>
        <p:xfrm>
          <a:off x="3714750" y="1571625"/>
          <a:ext cx="5235575" cy="1295400"/>
        </p:xfrm>
        <a:graphic>
          <a:graphicData uri="http://schemas.openxmlformats.org/presentationml/2006/ole">
            <mc:AlternateContent xmlns:mc="http://schemas.openxmlformats.org/markup-compatibility/2006">
              <mc:Choice xmlns:v="urn:schemas-microsoft-com:vml" Requires="v">
                <p:oleObj spid="_x0000_s3098" name="Image" r:id="rId15" imgW="4422167" imgH="927311" progId="">
                  <p:embed/>
                </p:oleObj>
              </mc:Choice>
              <mc:Fallback>
                <p:oleObj name="Image" r:id="rId15" imgW="4422167" imgH="927311" progId="">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14750" y="1571625"/>
                        <a:ext cx="5235575"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7493" name="Object 21">
            <a:extLst>
              <a:ext uri="{FF2B5EF4-FFF2-40B4-BE49-F238E27FC236}">
                <a16:creationId xmlns:a16="http://schemas.microsoft.com/office/drawing/2014/main" id="{2A349BA6-41E6-410B-AB14-C070E7BD46D8}"/>
              </a:ext>
            </a:extLst>
          </p:cNvPr>
          <p:cNvGraphicFramePr>
            <a:graphicFrameLocks noChangeAspect="1"/>
          </p:cNvGraphicFramePr>
          <p:nvPr/>
        </p:nvGraphicFramePr>
        <p:xfrm>
          <a:off x="4083050" y="2974975"/>
          <a:ext cx="4953000" cy="1371600"/>
        </p:xfrm>
        <a:graphic>
          <a:graphicData uri="http://schemas.openxmlformats.org/presentationml/2006/ole">
            <mc:AlternateContent xmlns:mc="http://schemas.openxmlformats.org/markup-compatibility/2006">
              <mc:Choice xmlns:v="urn:schemas-microsoft-com:vml" Requires="v">
                <p:oleObj spid="_x0000_s3099" name="Image" r:id="rId17" imgW="4117190" imgH="914608" progId="">
                  <p:embed/>
                </p:oleObj>
              </mc:Choice>
              <mc:Fallback>
                <p:oleObj name="Image" r:id="rId17" imgW="4117190" imgH="914608" progId="">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3050" y="2974975"/>
                        <a:ext cx="49530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7494" name="Object 22">
            <a:extLst>
              <a:ext uri="{FF2B5EF4-FFF2-40B4-BE49-F238E27FC236}">
                <a16:creationId xmlns:a16="http://schemas.microsoft.com/office/drawing/2014/main" id="{132B1270-506F-4F6F-9066-71D7C9BA39CC}"/>
              </a:ext>
            </a:extLst>
          </p:cNvPr>
          <p:cNvGraphicFramePr>
            <a:graphicFrameLocks noChangeAspect="1"/>
          </p:cNvGraphicFramePr>
          <p:nvPr/>
        </p:nvGraphicFramePr>
        <p:xfrm>
          <a:off x="3851275" y="4346575"/>
          <a:ext cx="5148263" cy="1425575"/>
        </p:xfrm>
        <a:graphic>
          <a:graphicData uri="http://schemas.openxmlformats.org/presentationml/2006/ole">
            <mc:AlternateContent xmlns:mc="http://schemas.openxmlformats.org/markup-compatibility/2006">
              <mc:Choice xmlns:v="urn:schemas-microsoft-com:vml" Requires="v">
                <p:oleObj spid="_x0000_s3100" name="Image" r:id="rId19" imgW="4117190" imgH="914608" progId="">
                  <p:embed/>
                </p:oleObj>
              </mc:Choice>
              <mc:Fallback>
                <p:oleObj name="Image" r:id="rId19" imgW="4117190" imgH="914608" progId="">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1275" y="4346575"/>
                        <a:ext cx="5148263" cy="1425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495" name="Rectangle 23">
            <a:extLst>
              <a:ext uri="{FF2B5EF4-FFF2-40B4-BE49-F238E27FC236}">
                <a16:creationId xmlns:a16="http://schemas.microsoft.com/office/drawing/2014/main" id="{3556D016-0698-405B-A078-9F8DFB2B4282}"/>
              </a:ext>
            </a:extLst>
          </p:cNvPr>
          <p:cNvSpPr>
            <a:spLocks noChangeArrowheads="1"/>
          </p:cNvSpPr>
          <p:nvPr/>
        </p:nvSpPr>
        <p:spPr bwMode="auto">
          <a:xfrm>
            <a:off x="6429375" y="1071563"/>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b="1" i="1">
                <a:latin typeface="黑体" panose="02010609060101010101" pitchFamily="49" charset="-122"/>
                <a:ea typeface="黑体" panose="02010609060101010101" pitchFamily="49" charset="-122"/>
              </a:rPr>
              <a:t>visited</a:t>
            </a:r>
            <a:r>
              <a:rPr lang="en-US" altLang="zh-CN" sz="1800" b="1">
                <a:latin typeface="黑体" panose="02010609060101010101" pitchFamily="49" charset="-122"/>
                <a:ea typeface="黑体" panose="02010609060101010101" pitchFamily="49" charset="-122"/>
              </a:rPr>
              <a:t> [n ]</a:t>
            </a:r>
            <a:r>
              <a:rPr lang="zh-CN" altLang="en-US" sz="1800" b="1">
                <a:latin typeface="黑体" panose="02010609060101010101" pitchFamily="49" charset="-122"/>
                <a:ea typeface="黑体" panose="02010609060101010101" pitchFamily="49" charset="-122"/>
              </a:rPr>
              <a:t>仍需要</a:t>
            </a:r>
          </a:p>
        </p:txBody>
      </p:sp>
      <p:sp>
        <p:nvSpPr>
          <p:cNvPr id="617496" name="AutoShape 24">
            <a:extLst>
              <a:ext uri="{FF2B5EF4-FFF2-40B4-BE49-F238E27FC236}">
                <a16:creationId xmlns:a16="http://schemas.microsoft.com/office/drawing/2014/main" id="{419F07CD-4260-44F4-8E97-48C14BACCE97}"/>
              </a:ext>
            </a:extLst>
          </p:cNvPr>
          <p:cNvSpPr>
            <a:spLocks noChangeArrowheads="1"/>
          </p:cNvSpPr>
          <p:nvPr/>
        </p:nvSpPr>
        <p:spPr bwMode="auto">
          <a:xfrm>
            <a:off x="4191000" y="6289675"/>
            <a:ext cx="2514600" cy="457200"/>
          </a:xfrm>
          <a:prstGeom prst="wedgeRectCallout">
            <a:avLst>
              <a:gd name="adj1" fmla="val 7259"/>
              <a:gd name="adj2" fmla="val -279167"/>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黑体" panose="02010609060101010101" pitchFamily="49" charset="-122"/>
                <a:ea typeface="黑体" panose="02010609060101010101" pitchFamily="49" charset="-122"/>
              </a:rPr>
              <a:t>BFS </a:t>
            </a:r>
            <a:r>
              <a:rPr lang="zh-CN" altLang="en-US" sz="2400" b="1">
                <a:latin typeface="黑体" panose="02010609060101010101" pitchFamily="49" charset="-122"/>
                <a:ea typeface="黑体" panose="02010609060101010101" pitchFamily="49" charset="-122"/>
              </a:rPr>
              <a:t>遍历结果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17480"/>
                                        </p:tgtEl>
                                        <p:attrNameLst>
                                          <p:attrName>style.visibility</p:attrName>
                                        </p:attrNameLst>
                                      </p:cBhvr>
                                      <p:to>
                                        <p:strVal val="visible"/>
                                      </p:to>
                                    </p:set>
                                    <p:anim calcmode="lin" valueType="num">
                                      <p:cBhvr>
                                        <p:cTn id="7" dur="500" fill="hold"/>
                                        <p:tgtEl>
                                          <p:spTgt spid="617480"/>
                                        </p:tgtEl>
                                        <p:attrNameLst>
                                          <p:attrName>ppt_w</p:attrName>
                                        </p:attrNameLst>
                                      </p:cBhvr>
                                      <p:tavLst>
                                        <p:tav tm="0">
                                          <p:val>
                                            <p:fltVal val="0"/>
                                          </p:val>
                                        </p:tav>
                                        <p:tav tm="100000">
                                          <p:val>
                                            <p:strVal val="#ppt_w"/>
                                          </p:val>
                                        </p:tav>
                                      </p:tavLst>
                                    </p:anim>
                                    <p:anim calcmode="lin" valueType="num">
                                      <p:cBhvr>
                                        <p:cTn id="8" dur="500" fill="hold"/>
                                        <p:tgtEl>
                                          <p:spTgt spid="61748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7481"/>
                                        </p:tgtEl>
                                        <p:attrNameLst>
                                          <p:attrName>style.visibility</p:attrName>
                                        </p:attrNameLst>
                                      </p:cBhvr>
                                      <p:to>
                                        <p:strVal val="visible"/>
                                      </p:to>
                                    </p:set>
                                    <p:anim calcmode="lin" valueType="num">
                                      <p:cBhvr additive="base">
                                        <p:cTn id="13" dur="500" fill="hold"/>
                                        <p:tgtEl>
                                          <p:spTgt spid="617481"/>
                                        </p:tgtEl>
                                        <p:attrNameLst>
                                          <p:attrName>ppt_x</p:attrName>
                                        </p:attrNameLst>
                                      </p:cBhvr>
                                      <p:tavLst>
                                        <p:tav tm="0">
                                          <p:val>
                                            <p:strVal val="0-#ppt_w/2"/>
                                          </p:val>
                                        </p:tav>
                                        <p:tav tm="100000">
                                          <p:val>
                                            <p:strVal val="#ppt_x"/>
                                          </p:val>
                                        </p:tav>
                                      </p:tavLst>
                                    </p:anim>
                                    <p:anim calcmode="lin" valueType="num">
                                      <p:cBhvr additive="base">
                                        <p:cTn id="14" dur="500" fill="hold"/>
                                        <p:tgtEl>
                                          <p:spTgt spid="6174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174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17483"/>
                                        </p:tgtEl>
                                        <p:attrNameLst>
                                          <p:attrName>style.visibility</p:attrName>
                                        </p:attrNameLst>
                                      </p:cBhvr>
                                      <p:to>
                                        <p:strVal val="visible"/>
                                      </p:to>
                                    </p:set>
                                    <p:anim calcmode="lin" valueType="num">
                                      <p:cBhvr additive="base">
                                        <p:cTn id="23" dur="500" fill="hold"/>
                                        <p:tgtEl>
                                          <p:spTgt spid="617483"/>
                                        </p:tgtEl>
                                        <p:attrNameLst>
                                          <p:attrName>ppt_x</p:attrName>
                                        </p:attrNameLst>
                                      </p:cBhvr>
                                      <p:tavLst>
                                        <p:tav tm="0">
                                          <p:val>
                                            <p:strVal val="0-#ppt_w/2"/>
                                          </p:val>
                                        </p:tav>
                                        <p:tav tm="100000">
                                          <p:val>
                                            <p:strVal val="#ppt_x"/>
                                          </p:val>
                                        </p:tav>
                                      </p:tavLst>
                                    </p:anim>
                                    <p:anim calcmode="lin" valueType="num">
                                      <p:cBhvr additive="base">
                                        <p:cTn id="24" dur="500" fill="hold"/>
                                        <p:tgtEl>
                                          <p:spTgt spid="61748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17479"/>
                                        </p:tgtEl>
                                        <p:attrNameLst>
                                          <p:attrName>style.visibility</p:attrName>
                                        </p:attrNameLst>
                                      </p:cBhvr>
                                      <p:to>
                                        <p:strVal val="visible"/>
                                      </p:to>
                                    </p:set>
                                    <p:animEffect transition="in" filter="wipe(left)">
                                      <p:cBhvr>
                                        <p:cTn id="29" dur="500"/>
                                        <p:tgtEl>
                                          <p:spTgt spid="61747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617477"/>
                                        </p:tgtEl>
                                        <p:attrNameLst>
                                          <p:attrName>style.visibility</p:attrName>
                                        </p:attrNameLst>
                                      </p:cBhvr>
                                      <p:to>
                                        <p:strVal val="visible"/>
                                      </p:to>
                                    </p:set>
                                    <p:animEffect transition="in" filter="wipe(up)">
                                      <p:cBhvr>
                                        <p:cTn id="34" dur="500"/>
                                        <p:tgtEl>
                                          <p:spTgt spid="61747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17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617484"/>
                                        </p:tgtEl>
                                        <p:attrNameLst>
                                          <p:attrName>style.visibility</p:attrName>
                                        </p:attrNameLst>
                                      </p:cBhvr>
                                      <p:to>
                                        <p:strVal val="visible"/>
                                      </p:to>
                                    </p:set>
                                    <p:anim calcmode="lin" valueType="num">
                                      <p:cBhvr>
                                        <p:cTn id="43" dur="500" fill="hold"/>
                                        <p:tgtEl>
                                          <p:spTgt spid="617484"/>
                                        </p:tgtEl>
                                        <p:attrNameLst>
                                          <p:attrName>ppt_w</p:attrName>
                                        </p:attrNameLst>
                                      </p:cBhvr>
                                      <p:tavLst>
                                        <p:tav tm="0">
                                          <p:val>
                                            <p:fltVal val="0"/>
                                          </p:val>
                                        </p:tav>
                                        <p:tav tm="100000">
                                          <p:val>
                                            <p:strVal val="#ppt_w"/>
                                          </p:val>
                                        </p:tav>
                                      </p:tavLst>
                                    </p:anim>
                                    <p:anim calcmode="lin" valueType="num">
                                      <p:cBhvr>
                                        <p:cTn id="44" dur="500" fill="hold"/>
                                        <p:tgtEl>
                                          <p:spTgt spid="61748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17495"/>
                                        </p:tgtEl>
                                        <p:attrNameLst>
                                          <p:attrName>style.visibility</p:attrName>
                                        </p:attrNameLst>
                                      </p:cBhvr>
                                      <p:to>
                                        <p:strVal val="visible"/>
                                      </p:to>
                                    </p:set>
                                    <p:anim calcmode="lin" valueType="num">
                                      <p:cBhvr additive="base">
                                        <p:cTn id="49" dur="500" fill="hold"/>
                                        <p:tgtEl>
                                          <p:spTgt spid="617495"/>
                                        </p:tgtEl>
                                        <p:attrNameLst>
                                          <p:attrName>ppt_x</p:attrName>
                                        </p:attrNameLst>
                                      </p:cBhvr>
                                      <p:tavLst>
                                        <p:tav tm="0">
                                          <p:val>
                                            <p:strVal val="1+#ppt_w/2"/>
                                          </p:val>
                                        </p:tav>
                                        <p:tav tm="100000">
                                          <p:val>
                                            <p:strVal val="#ppt_x"/>
                                          </p:val>
                                        </p:tav>
                                      </p:tavLst>
                                    </p:anim>
                                    <p:anim calcmode="lin" valueType="num">
                                      <p:cBhvr additive="base">
                                        <p:cTn id="50" dur="500" fill="hold"/>
                                        <p:tgtEl>
                                          <p:spTgt spid="617495"/>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617476"/>
                                        </p:tgtEl>
                                        <p:attrNameLst>
                                          <p:attrName>style.visibility</p:attrName>
                                        </p:attrNameLst>
                                      </p:cBhvr>
                                      <p:to>
                                        <p:strVal val="visible"/>
                                      </p:to>
                                    </p:set>
                                    <p:animEffect transition="in" filter="wipe(left)">
                                      <p:cBhvr>
                                        <p:cTn id="55" dur="500"/>
                                        <p:tgtEl>
                                          <p:spTgt spid="61747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617486"/>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617487"/>
                                        </p:tgtEl>
                                        <p:attrNameLst>
                                          <p:attrName>style.visibility</p:attrName>
                                        </p:attrNameLst>
                                      </p:cBhvr>
                                      <p:to>
                                        <p:strVal val="visible"/>
                                      </p:to>
                                    </p:set>
                                    <p:anim calcmode="lin" valueType="num">
                                      <p:cBhvr additive="base">
                                        <p:cTn id="64" dur="500" fill="hold"/>
                                        <p:tgtEl>
                                          <p:spTgt spid="617487"/>
                                        </p:tgtEl>
                                        <p:attrNameLst>
                                          <p:attrName>ppt_x</p:attrName>
                                        </p:attrNameLst>
                                      </p:cBhvr>
                                      <p:tavLst>
                                        <p:tav tm="0">
                                          <p:val>
                                            <p:strVal val="1+#ppt_w/2"/>
                                          </p:val>
                                        </p:tav>
                                        <p:tav tm="100000">
                                          <p:val>
                                            <p:strVal val="#ppt_x"/>
                                          </p:val>
                                        </p:tav>
                                      </p:tavLst>
                                    </p:anim>
                                    <p:anim calcmode="lin" valueType="num">
                                      <p:cBhvr additive="base">
                                        <p:cTn id="65" dur="500" fill="hold"/>
                                        <p:tgtEl>
                                          <p:spTgt spid="617487"/>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17475"/>
                                        </p:tgtEl>
                                        <p:attrNameLst>
                                          <p:attrName>style.visibility</p:attrName>
                                        </p:attrNameLst>
                                      </p:cBhvr>
                                      <p:to>
                                        <p:strVal val="visible"/>
                                      </p:to>
                                    </p:set>
                                    <p:animEffect transition="in" filter="wipe(left)">
                                      <p:cBhvr>
                                        <p:cTn id="70" dur="500"/>
                                        <p:tgtEl>
                                          <p:spTgt spid="61747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61748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617474"/>
                                        </p:tgtEl>
                                        <p:attrNameLst>
                                          <p:attrName>style.visibility</p:attrName>
                                        </p:attrNameLst>
                                      </p:cBhvr>
                                      <p:to>
                                        <p:strVal val="visible"/>
                                      </p:to>
                                    </p:set>
                                    <p:animEffect transition="in" filter="wipe(left)">
                                      <p:cBhvr>
                                        <p:cTn id="79" dur="500"/>
                                        <p:tgtEl>
                                          <p:spTgt spid="61747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617485"/>
                                        </p:tgtEl>
                                        <p:attrNameLst>
                                          <p:attrName>style.visibility</p:attrName>
                                        </p:attrNameLst>
                                      </p:cBhvr>
                                      <p:to>
                                        <p:strVal val="visible"/>
                                      </p:to>
                                    </p:set>
                                    <p:anim calcmode="lin" valueType="num">
                                      <p:cBhvr additive="base">
                                        <p:cTn id="84" dur="500" fill="hold"/>
                                        <p:tgtEl>
                                          <p:spTgt spid="617485"/>
                                        </p:tgtEl>
                                        <p:attrNameLst>
                                          <p:attrName>ppt_x</p:attrName>
                                        </p:attrNameLst>
                                      </p:cBhvr>
                                      <p:tavLst>
                                        <p:tav tm="0">
                                          <p:val>
                                            <p:strVal val="1+#ppt_w/2"/>
                                          </p:val>
                                        </p:tav>
                                        <p:tav tm="100000">
                                          <p:val>
                                            <p:strVal val="#ppt_x"/>
                                          </p:val>
                                        </p:tav>
                                      </p:tavLst>
                                    </p:anim>
                                    <p:anim calcmode="lin" valueType="num">
                                      <p:cBhvr additive="base">
                                        <p:cTn id="85" dur="500" fill="hold"/>
                                        <p:tgtEl>
                                          <p:spTgt spid="617485"/>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617491"/>
                                        </p:tgtEl>
                                        <p:attrNameLst>
                                          <p:attrName>style.visibility</p:attrName>
                                        </p:attrNameLst>
                                      </p:cBhvr>
                                      <p:to>
                                        <p:strVal val="visible"/>
                                      </p:to>
                                    </p:set>
                                    <p:animEffect transition="in" filter="wipe(left)">
                                      <p:cBhvr>
                                        <p:cTn id="90" dur="500"/>
                                        <p:tgtEl>
                                          <p:spTgt spid="61749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617492"/>
                                        </p:tgtEl>
                                        <p:attrNameLst>
                                          <p:attrName>style.visibility</p:attrName>
                                        </p:attrNameLst>
                                      </p:cBhvr>
                                      <p:to>
                                        <p:strVal val="visible"/>
                                      </p:to>
                                    </p:set>
                                    <p:animEffect transition="in" filter="wipe(left)">
                                      <p:cBhvr>
                                        <p:cTn id="95" dur="500"/>
                                        <p:tgtEl>
                                          <p:spTgt spid="61749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617493"/>
                                        </p:tgtEl>
                                        <p:attrNameLst>
                                          <p:attrName>style.visibility</p:attrName>
                                        </p:attrNameLst>
                                      </p:cBhvr>
                                      <p:to>
                                        <p:strVal val="visible"/>
                                      </p:to>
                                    </p:set>
                                    <p:animEffect transition="in" filter="wipe(left)">
                                      <p:cBhvr>
                                        <p:cTn id="100" dur="500"/>
                                        <p:tgtEl>
                                          <p:spTgt spid="617493"/>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617494"/>
                                        </p:tgtEl>
                                        <p:attrNameLst>
                                          <p:attrName>style.visibility</p:attrName>
                                        </p:attrNameLst>
                                      </p:cBhvr>
                                      <p:to>
                                        <p:strVal val="visible"/>
                                      </p:to>
                                    </p:set>
                                    <p:animEffect transition="in" filter="wipe(left)">
                                      <p:cBhvr>
                                        <p:cTn id="105" dur="500"/>
                                        <p:tgtEl>
                                          <p:spTgt spid="617494"/>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617496"/>
                                        </p:tgtEl>
                                        <p:attrNameLst>
                                          <p:attrName>style.visibility</p:attrName>
                                        </p:attrNameLst>
                                      </p:cBhvr>
                                      <p:to>
                                        <p:strVal val="visible"/>
                                      </p:to>
                                    </p:set>
                                    <p:anim calcmode="lin" valueType="num">
                                      <p:cBhvr additive="base">
                                        <p:cTn id="110" dur="500" fill="hold"/>
                                        <p:tgtEl>
                                          <p:spTgt spid="617496"/>
                                        </p:tgtEl>
                                        <p:attrNameLst>
                                          <p:attrName>ppt_x</p:attrName>
                                        </p:attrNameLst>
                                      </p:cBhvr>
                                      <p:tavLst>
                                        <p:tav tm="0">
                                          <p:val>
                                            <p:strVal val="#ppt_x"/>
                                          </p:val>
                                        </p:tav>
                                        <p:tav tm="100000">
                                          <p:val>
                                            <p:strVal val="#ppt_x"/>
                                          </p:val>
                                        </p:tav>
                                      </p:tavLst>
                                    </p:anim>
                                    <p:anim calcmode="lin" valueType="num">
                                      <p:cBhvr additive="base">
                                        <p:cTn id="111" dur="500" fill="hold"/>
                                        <p:tgtEl>
                                          <p:spTgt spid="617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9" grpId="0" animBg="1" autoUpdateAnimBg="0"/>
      <p:bldP spid="617480" grpId="0" autoUpdateAnimBg="0"/>
      <p:bldP spid="617481" grpId="0" autoUpdateAnimBg="0"/>
      <p:bldP spid="617483" grpId="0" animBg="1" autoUpdateAnimBg="0"/>
      <p:bldP spid="617484" grpId="0" animBg="1" autoUpdateAnimBg="0"/>
      <p:bldP spid="617485" grpId="0" autoUpdateAnimBg="0"/>
      <p:bldP spid="617486" grpId="0" animBg="1"/>
      <p:bldP spid="617487" grpId="0" autoUpdateAnimBg="0"/>
      <p:bldP spid="617488" grpId="0" animBg="1"/>
      <p:bldP spid="617489" grpId="0" animBg="1"/>
      <p:bldP spid="617495" grpId="0" autoUpdateAnimBg="0"/>
      <p:bldP spid="617496"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3633918-58FF-4D4C-8317-D4741F039385}"/>
              </a:ext>
            </a:extLst>
          </p:cNvPr>
          <p:cNvSpPr>
            <a:spLocks noGrp="1" noChangeArrowheads="1"/>
          </p:cNvSpPr>
          <p:nvPr>
            <p:ph type="title"/>
          </p:nvPr>
        </p:nvSpPr>
        <p:spPr>
          <a:xfrm>
            <a:off x="346888" y="1627491"/>
            <a:ext cx="75438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三、广度优先搜索(</a:t>
            </a:r>
            <a:r>
              <a:rPr lang="en-US" altLang="zh-CN" sz="3200" dirty="0">
                <a:latin typeface="黑体" panose="02010609060101010101" pitchFamily="49" charset="-122"/>
                <a:ea typeface="黑体" panose="02010609060101010101" pitchFamily="49" charset="-122"/>
              </a:rPr>
              <a:t>BFS</a:t>
            </a:r>
            <a:r>
              <a:rPr lang="zh-CN" altLang="en-US" sz="3200" dirty="0">
                <a:latin typeface="黑体" panose="02010609060101010101" pitchFamily="49" charset="-122"/>
                <a:ea typeface="黑体" panose="02010609060101010101" pitchFamily="49" charset="-122"/>
              </a:rPr>
              <a:t>函数)</a:t>
            </a:r>
          </a:p>
        </p:txBody>
      </p:sp>
      <p:sp>
        <p:nvSpPr>
          <p:cNvPr id="94211" name="Text Box 3">
            <a:extLst>
              <a:ext uri="{FF2B5EF4-FFF2-40B4-BE49-F238E27FC236}">
                <a16:creationId xmlns:a16="http://schemas.microsoft.com/office/drawing/2014/main" id="{EF4FCEA6-91B2-4E75-9835-C12400B3529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FA9504-73B4-4E4E-8173-8E48CC3E0837}" type="slidenum">
              <a:rPr lang="zh-CN" altLang="en-US" sz="2400"/>
              <a:pPr algn="r" eaLnBrk="1" hangingPunct="1">
                <a:spcBef>
                  <a:spcPct val="50000"/>
                </a:spcBef>
                <a:buClrTx/>
                <a:buSzTx/>
                <a:buFontTx/>
                <a:buNone/>
              </a:pPr>
              <a:t>64</a:t>
            </a:fld>
            <a:endParaRPr lang="en-US" altLang="zh-CN" sz="2400"/>
          </a:p>
        </p:txBody>
      </p:sp>
      <p:sp>
        <p:nvSpPr>
          <p:cNvPr id="94212" name="Text Box 4">
            <a:extLst>
              <a:ext uri="{FF2B5EF4-FFF2-40B4-BE49-F238E27FC236}">
                <a16:creationId xmlns:a16="http://schemas.microsoft.com/office/drawing/2014/main" id="{80C433AD-8846-4109-863B-B4BFE3AF710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图的遍历</a:t>
            </a:r>
          </a:p>
        </p:txBody>
      </p:sp>
      <p:sp>
        <p:nvSpPr>
          <p:cNvPr id="94213" name="Rectangle 5">
            <a:extLst>
              <a:ext uri="{FF2B5EF4-FFF2-40B4-BE49-F238E27FC236}">
                <a16:creationId xmlns:a16="http://schemas.microsoft.com/office/drawing/2014/main" id="{1D3267CC-ACE2-486D-B9E8-90C958118520}"/>
              </a:ext>
            </a:extLst>
          </p:cNvPr>
          <p:cNvSpPr>
            <a:spLocks noGrp="1" noChangeArrowheads="1"/>
          </p:cNvSpPr>
          <p:nvPr>
            <p:ph type="body" idx="1"/>
          </p:nvPr>
        </p:nvSpPr>
        <p:spPr>
          <a:xfrm>
            <a:off x="313932" y="2313291"/>
            <a:ext cx="8763000" cy="4544709"/>
          </a:xfrm>
        </p:spPr>
        <p:txBody>
          <a:bodyPr/>
          <a:lstStyle/>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void BFSTraverse(</a:t>
            </a:r>
            <a:r>
              <a:rPr lang="en-US" altLang="zh-CN" sz="1800" b="1" dirty="0">
                <a:latin typeface="黑体" panose="02010609060101010101" pitchFamily="49" charset="-122"/>
                <a:ea typeface="黑体" panose="02010609060101010101" pitchFamily="49" charset="-122"/>
              </a:rPr>
              <a:t>string</a:t>
            </a:r>
            <a:r>
              <a:rPr lang="zh-CN" altLang="zh-CN" sz="1800" b="1" dirty="0">
                <a:latin typeface="黑体" panose="02010609060101010101" pitchFamily="49" charset="-122"/>
                <a:ea typeface="黑体" panose="02010609060101010101" pitchFamily="49" charset="-122"/>
              </a:rPr>
              <a:t> FirstVertex)</a:t>
            </a:r>
            <a:r>
              <a:rPr lang="en-US" altLang="zh-CN" sz="1800" b="1" dirty="0">
                <a:latin typeface="黑体" panose="02010609060101010101" pitchFamily="49" charset="-122"/>
                <a:ea typeface="黑体" panose="02010609060101010101" pitchFamily="49" charset="-122"/>
              </a:rPr>
              <a:t>//</a:t>
            </a:r>
            <a:r>
              <a:rPr lang="zh-CN" altLang="en-US" sz="1800" b="1" dirty="0">
                <a:latin typeface="黑体" panose="02010609060101010101" pitchFamily="49" charset="-122"/>
                <a:ea typeface="黑体" panose="02010609060101010101" pitchFamily="49" charset="-122"/>
              </a:rPr>
              <a:t>从顶点</a:t>
            </a:r>
            <a:r>
              <a:rPr lang="en-US" altLang="zh-CN" sz="1800" b="1" dirty="0" err="1">
                <a:latin typeface="黑体" panose="02010609060101010101" pitchFamily="49" charset="-122"/>
                <a:ea typeface="黑体" panose="02010609060101010101" pitchFamily="49" charset="-122"/>
              </a:rPr>
              <a:t>FirstVertex</a:t>
            </a:r>
            <a:r>
              <a:rPr lang="zh-CN" altLang="en-US" sz="1800" b="1" dirty="0">
                <a:latin typeface="黑体" panose="02010609060101010101" pitchFamily="49" charset="-122"/>
                <a:ea typeface="黑体" panose="02010609060101010101" pitchFamily="49" charset="-122"/>
              </a:rPr>
              <a:t>开始，广度优先搜索</a:t>
            </a:r>
            <a:endParaRPr lang="zh-CN" altLang="zh-CN" sz="1800" b="1" dirty="0">
              <a:latin typeface="黑体" panose="02010609060101010101" pitchFamily="49" charset="-122"/>
              <a:ea typeface="黑体" panose="02010609060101010101" pitchFamily="49" charset="-122"/>
            </a:endParaRPr>
          </a:p>
          <a:p>
            <a:pPr eaLnBrk="1" hangingPunct="1">
              <a:lnSpc>
                <a:spcPct val="80000"/>
              </a:lnSpc>
              <a:buNone/>
            </a:pPr>
            <a:r>
              <a:rPr lang="zh-CN" altLang="zh-CN" sz="1800" b="1" dirty="0">
                <a:latin typeface="黑体" panose="02010609060101010101" pitchFamily="49" charset="-122"/>
                <a:ea typeface="黑体" panose="02010609060101010101" pitchFamily="49" charset="-122"/>
              </a:rPr>
              <a:t>{	int  i, j;</a:t>
            </a: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int</a:t>
            </a:r>
            <a:r>
              <a:rPr lang="zh-CN" altLang="zh-CN" sz="1800" b="1" dirty="0">
                <a:latin typeface="黑体" panose="02010609060101010101" pitchFamily="49" charset="-122"/>
                <a:ea typeface="黑体" panose="02010609060101010101" pitchFamily="49" charset="-122"/>
              </a:rPr>
              <a:t> Visited[VertexNum];	Node *p;</a:t>
            </a:r>
          </a:p>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	for (i=</a:t>
            </a:r>
            <a:r>
              <a:rPr lang="en-US" altLang="zh-CN" sz="1800" b="1" dirty="0">
                <a:latin typeface="黑体" panose="02010609060101010101" pitchFamily="49" charset="-122"/>
                <a:ea typeface="黑体" panose="02010609060101010101" pitchFamily="49" charset="-122"/>
              </a:rPr>
              <a:t>0</a:t>
            </a:r>
            <a:r>
              <a:rPr lang="zh-CN" altLang="zh-CN" sz="1800" b="1" dirty="0">
                <a:latin typeface="黑体" panose="02010609060101010101" pitchFamily="49" charset="-122"/>
                <a:ea typeface="黑体" panose="02010609060101010101" pitchFamily="49" charset="-122"/>
              </a:rPr>
              <a:t>; i&lt;VertexNum; i++) </a:t>
            </a:r>
            <a:endParaRPr lang="en-US" altLang="zh-CN" sz="18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Visited[i] = </a:t>
            </a:r>
            <a:r>
              <a:rPr lang="en-US" altLang="zh-CN" sz="1800" b="1" dirty="0">
                <a:latin typeface="黑体" panose="02010609060101010101" pitchFamily="49" charset="-122"/>
                <a:ea typeface="黑体" panose="02010609060101010101" pitchFamily="49" charset="-122"/>
              </a:rPr>
              <a:t>0</a:t>
            </a:r>
            <a:r>
              <a:rPr lang="zh-CN" altLang="zh-CN" sz="1800" b="1" dirty="0">
                <a:latin typeface="黑体" panose="02010609060101010101" pitchFamily="49" charset="-122"/>
                <a:ea typeface="黑体" panose="02010609060101010101" pitchFamily="49" charset="-122"/>
              </a:rPr>
              <a:t>;// 所有结点对应的访问位赋初值</a:t>
            </a:r>
          </a:p>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queue&lt;int&gt; </a:t>
            </a:r>
            <a:r>
              <a:rPr lang="zh-CN" altLang="zh-CN" sz="1800" b="1" dirty="0">
                <a:latin typeface="黑体" panose="02010609060101010101" pitchFamily="49" charset="-122"/>
                <a:ea typeface="黑体" panose="02010609060101010101" pitchFamily="49" charset="-122"/>
              </a:rPr>
              <a:t>GQ;			</a:t>
            </a:r>
            <a:r>
              <a:rPr lang="en-US" altLang="zh-CN"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 队列</a:t>
            </a:r>
          </a:p>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	i = GetVexNodeNo(FirstVertex);	</a:t>
            </a:r>
            <a:endParaRPr lang="en-US" altLang="zh-CN" sz="1800" b="1" dirty="0">
              <a:latin typeface="黑体" panose="02010609060101010101" pitchFamily="49" charset="-122"/>
              <a:ea typeface="黑体" panose="02010609060101010101" pitchFamily="49" charset="-122"/>
            </a:endParaRPr>
          </a:p>
          <a:p>
            <a:pPr eaLnBrk="1" hangingPunct="1">
              <a:lnSpc>
                <a:spcPct val="80000"/>
              </a:lnSpc>
              <a:buNone/>
            </a:pPr>
            <a:r>
              <a:rPr lang="en-US"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Visited[i] = </a:t>
            </a:r>
            <a:r>
              <a:rPr lang="en-US"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GQ</a:t>
            </a:r>
            <a:r>
              <a:rPr lang="en-US"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.push(</a:t>
            </a:r>
            <a:r>
              <a:rPr lang="en-US" altLang="zh-CN" sz="1800" b="1" dirty="0" err="1">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a:t>
            </a:r>
            <a:r>
              <a:rPr lang="zh-CN"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 将新搜索到的结点插入队列</a:t>
            </a:r>
          </a:p>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	while (</a:t>
            </a:r>
            <a:r>
              <a:rPr lang="en-US" altLang="zh-CN" sz="1800" b="1" dirty="0">
                <a:latin typeface="黑体" panose="02010609060101010101" pitchFamily="49" charset="-122"/>
                <a:ea typeface="黑体" panose="02010609060101010101" pitchFamily="49" charset="-122"/>
              </a:rPr>
              <a:t>!</a:t>
            </a:r>
            <a:r>
              <a:rPr lang="zh-CN" altLang="zh-CN" sz="1800" b="1" dirty="0">
                <a:latin typeface="黑体" panose="02010609060101010101" pitchFamily="49" charset="-122"/>
                <a:ea typeface="黑体" panose="02010609060101010101" pitchFamily="49" charset="-122"/>
              </a:rPr>
              <a:t>GQ</a:t>
            </a:r>
            <a:r>
              <a:rPr lang="en-US" altLang="zh-CN" sz="1800" b="1" dirty="0">
                <a:latin typeface="黑体" panose="02010609060101010101" pitchFamily="49" charset="-122"/>
                <a:ea typeface="黑体" panose="02010609060101010101" pitchFamily="49" charset="-122"/>
              </a:rPr>
              <a:t>.empty()</a:t>
            </a:r>
            <a:r>
              <a:rPr lang="zh-CN" altLang="zh-CN" sz="1800" b="1" dirty="0">
                <a:latin typeface="黑体" panose="02010609060101010101" pitchFamily="49" charset="-122"/>
                <a:ea typeface="黑体" panose="02010609060101010101" pitchFamily="49" charset="-122"/>
              </a:rPr>
              <a:t>) {</a:t>
            </a:r>
          </a:p>
          <a:p>
            <a:pPr eaLnBrk="1" hangingPunct="1">
              <a:lnSpc>
                <a:spcPct val="80000"/>
              </a:lnSpc>
              <a:buNone/>
            </a:pPr>
            <a:r>
              <a:rPr lang="zh-CN"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j = </a:t>
            </a:r>
            <a:r>
              <a:rPr lang="en-US" altLang="zh-CN" sz="1800" b="1" dirty="0" err="1">
                <a:latin typeface="黑体" panose="02010609060101010101" pitchFamily="49" charset="-122"/>
                <a:ea typeface="黑体" panose="02010609060101010101" pitchFamily="49" charset="-122"/>
              </a:rPr>
              <a:t>GQ.front</a:t>
            </a:r>
            <a:r>
              <a:rPr lang="en-US" altLang="zh-CN"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GQ.pop</a:t>
            </a:r>
            <a:r>
              <a:rPr lang="en-US" altLang="zh-CN" sz="1800" b="1" dirty="0">
                <a:latin typeface="黑体" panose="02010609060101010101" pitchFamily="49" charset="-122"/>
                <a:ea typeface="黑体" panose="02010609060101010101" pitchFamily="49" charset="-122"/>
              </a:rPr>
              <a:t>();</a:t>
            </a:r>
            <a:r>
              <a:rPr lang="zh-CN" altLang="zh-CN" sz="1800" b="1" dirty="0">
                <a:latin typeface="黑体" panose="02010609060101010101" pitchFamily="49" charset="-122"/>
                <a:ea typeface="黑体" panose="02010609060101010101" pitchFamily="49" charset="-122"/>
              </a:rPr>
              <a:t> </a:t>
            </a:r>
            <a:r>
              <a:rPr lang="zh-CN" altLang="zh-CN" sz="1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cout</a:t>
            </a:r>
            <a:r>
              <a:rPr lang="en-US" altLang="zh-CN" sz="1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zh-CN" sz="1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&lt;&lt;</a:t>
            </a:r>
            <a:r>
              <a:rPr lang="en-US" altLang="zh-CN" sz="1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Vertex[j]</a:t>
            </a:r>
            <a:r>
              <a:rPr lang="zh-CN" altLang="zh-CN" sz="1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1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//从队列头取结点</a:t>
            </a:r>
            <a:r>
              <a:rPr lang="zh-CN" altLang="en-US" sz="1800" b="1" dirty="0">
                <a:latin typeface="黑体" panose="02010609060101010101" pitchFamily="49" charset="-122"/>
                <a:ea typeface="黑体" panose="02010609060101010101" pitchFamily="49" charset="-122"/>
              </a:rPr>
              <a:t>并访问</a:t>
            </a:r>
            <a:endParaRPr lang="en-US" altLang="zh-CN" sz="18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p = AdjList[j]</a:t>
            </a:r>
            <a:r>
              <a:rPr lang="en-US" altLang="zh-CN" sz="1800" b="1" dirty="0">
                <a:latin typeface="黑体" panose="02010609060101010101" pitchFamily="49" charset="-122"/>
                <a:ea typeface="黑体" panose="02010609060101010101" pitchFamily="49" charset="-122"/>
              </a:rPr>
              <a:t>.</a:t>
            </a:r>
            <a:r>
              <a:rPr lang="zh-CN" altLang="zh-CN" sz="1800" b="1" dirty="0">
                <a:latin typeface="黑体" panose="02010609060101010101" pitchFamily="49" charset="-122"/>
                <a:ea typeface="黑体" panose="02010609060101010101" pitchFamily="49" charset="-122"/>
              </a:rPr>
              <a:t>NextArc;</a:t>
            </a:r>
          </a:p>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while (p) {		// 依次</a:t>
            </a:r>
            <a:r>
              <a:rPr lang="zh-CN" altLang="en-US" sz="1800" b="1" dirty="0">
                <a:latin typeface="黑体" panose="02010609060101010101" pitchFamily="49" charset="-122"/>
                <a:ea typeface="黑体" panose="02010609060101010101" pitchFamily="49" charset="-122"/>
              </a:rPr>
              <a:t>寻找和</a:t>
            </a:r>
            <a:r>
              <a:rPr lang="en-US" altLang="zh-CN" sz="1800" b="1" dirty="0">
                <a:latin typeface="黑体" panose="02010609060101010101" pitchFamily="49" charset="-122"/>
                <a:ea typeface="黑体" panose="02010609060101010101" pitchFamily="49" charset="-122"/>
              </a:rPr>
              <a:t>p</a:t>
            </a:r>
            <a:r>
              <a:rPr lang="zh-CN" altLang="en-US" sz="1800" b="1" dirty="0">
                <a:latin typeface="黑体" panose="02010609060101010101" pitchFamily="49" charset="-122"/>
                <a:ea typeface="黑体" panose="02010609060101010101" pitchFamily="49" charset="-122"/>
              </a:rPr>
              <a:t>相邻，但</a:t>
            </a:r>
            <a:r>
              <a:rPr lang="zh-CN" altLang="zh-CN" sz="1800" b="1" dirty="0">
                <a:latin typeface="黑体" panose="02010609060101010101" pitchFamily="49" charset="-122"/>
                <a:ea typeface="黑体" panose="02010609060101010101" pitchFamily="49" charset="-122"/>
              </a:rPr>
              <a:t>未访问过的结点</a:t>
            </a:r>
          </a:p>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j = p-&gt;Vertex</a:t>
            </a:r>
            <a:r>
              <a:rPr lang="en-US" altLang="zh-CN" sz="1800" b="1" dirty="0">
                <a:latin typeface="黑体" panose="02010609060101010101" pitchFamily="49" charset="-122"/>
                <a:ea typeface="黑体" panose="02010609060101010101" pitchFamily="49" charset="-122"/>
              </a:rPr>
              <a:t>No</a:t>
            </a:r>
            <a:r>
              <a:rPr lang="zh-CN" altLang="zh-CN" sz="1800" b="1" dirty="0">
                <a:latin typeface="黑体" panose="02010609060101010101" pitchFamily="49" charset="-122"/>
                <a:ea typeface="黑体" panose="02010609060101010101" pitchFamily="49" charset="-122"/>
              </a:rPr>
              <a:t>;</a:t>
            </a:r>
          </a:p>
          <a:p>
            <a:pPr eaLnBrk="1" hangingPunct="1">
              <a:lnSpc>
                <a:spcPct val="80000"/>
              </a:lnSpc>
              <a:buNone/>
            </a:pPr>
            <a:r>
              <a:rPr lang="zh-CN"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if (Visited[j] == </a:t>
            </a:r>
            <a:r>
              <a:rPr lang="en-US" altLang="zh-CN" sz="1800" b="1" dirty="0">
                <a:latin typeface="黑体" panose="02010609060101010101" pitchFamily="49" charset="-122"/>
                <a:ea typeface="黑体" panose="02010609060101010101" pitchFamily="49" charset="-122"/>
              </a:rPr>
              <a:t>0</a:t>
            </a:r>
            <a:r>
              <a:rPr lang="zh-CN" altLang="zh-CN"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  </a:t>
            </a:r>
            <a:r>
              <a:rPr lang="zh-CN"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Visited[j] = </a:t>
            </a:r>
            <a:r>
              <a:rPr lang="en-US"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GQ</a:t>
            </a:r>
            <a:r>
              <a:rPr lang="en-US"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.push(j</a:t>
            </a:r>
            <a:r>
              <a:rPr lang="zh-CN" altLang="zh-CN" sz="1800"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a:t>
            </a:r>
          </a:p>
          <a:p>
            <a:pPr eaLnBrk="1" hangingPunct="1">
              <a:lnSpc>
                <a:spcPct val="80000"/>
              </a:lnSpc>
              <a:buFont typeface="Wingdings" panose="05000000000000000000" pitchFamily="2" charset="2"/>
              <a:buNone/>
            </a:pPr>
            <a:r>
              <a:rPr lang="zh-CN" altLang="zh-CN" sz="1800" b="1" dirty="0">
                <a:latin typeface="黑体" panose="02010609060101010101" pitchFamily="49" charset="-122"/>
                <a:ea typeface="黑体" panose="02010609060101010101" pitchFamily="49" charset="-122"/>
              </a:rPr>
              <a:t>		</a:t>
            </a:r>
            <a:r>
              <a:rPr lang="zh-CN" altLang="en-US"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p = p-&gt;NextArc;</a:t>
            </a:r>
            <a:r>
              <a:rPr lang="en-US" altLang="zh-CN" sz="1800" b="1" dirty="0">
                <a:latin typeface="黑体" panose="02010609060101010101" pitchFamily="49" charset="-122"/>
                <a:ea typeface="黑体" panose="02010609060101010101" pitchFamily="49" charset="-122"/>
              </a:rPr>
              <a:t> </a:t>
            </a:r>
          </a:p>
          <a:p>
            <a:pPr eaLnBrk="1" hangingPunct="1">
              <a:lnSpc>
                <a:spcPct val="80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a:t>
            </a:r>
          </a:p>
          <a:p>
            <a:pPr eaLnBrk="1" hangingPunct="1">
              <a:lnSpc>
                <a:spcPct val="80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cout &lt;&lt; endl;</a:t>
            </a:r>
            <a:r>
              <a:rPr lang="en-US" altLang="zh-CN" sz="1800" b="1" dirty="0">
                <a:latin typeface="黑体" panose="02010609060101010101" pitchFamily="49" charset="-122"/>
                <a:ea typeface="黑体" panose="02010609060101010101" pitchFamily="49" charset="-122"/>
              </a:rPr>
              <a:t>  </a:t>
            </a:r>
            <a:r>
              <a:rPr lang="zh-CN" altLang="zh-CN" sz="1800" b="1" dirty="0">
                <a:latin typeface="黑体" panose="02010609060101010101" pitchFamily="49" charset="-122"/>
                <a:ea typeface="黑体" panose="02010609060101010101" pitchFamily="49" charset="-122"/>
              </a:rPr>
              <a:t>}</a:t>
            </a:r>
          </a:p>
        </p:txBody>
      </p:sp>
      <p:sp>
        <p:nvSpPr>
          <p:cNvPr id="94214" name="Rectangle 6">
            <a:extLst>
              <a:ext uri="{FF2B5EF4-FFF2-40B4-BE49-F238E27FC236}">
                <a16:creationId xmlns:a16="http://schemas.microsoft.com/office/drawing/2014/main" id="{66AFE3D7-F9BA-43CB-B79D-C6B994FC4D5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sp>
        <p:nvSpPr>
          <p:cNvPr id="7" name="AutoShape 24">
            <a:extLst>
              <a:ext uri="{FF2B5EF4-FFF2-40B4-BE49-F238E27FC236}">
                <a16:creationId xmlns:a16="http://schemas.microsoft.com/office/drawing/2014/main" id="{8BC6EAA8-EB2E-4142-BBCC-CC3E9F6BE144}"/>
              </a:ext>
            </a:extLst>
          </p:cNvPr>
          <p:cNvSpPr>
            <a:spLocks noChangeArrowheads="1"/>
          </p:cNvSpPr>
          <p:nvPr/>
        </p:nvSpPr>
        <p:spPr bwMode="auto">
          <a:xfrm>
            <a:off x="2771800" y="6175721"/>
            <a:ext cx="5866184" cy="652177"/>
          </a:xfrm>
          <a:prstGeom prst="wedgeRectCallout">
            <a:avLst>
              <a:gd name="adj1" fmla="val -18972"/>
              <a:gd name="adj2" fmla="val -82240"/>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buNone/>
            </a:pPr>
            <a:r>
              <a:rPr lang="en-US" altLang="zh-CN" sz="1600" dirty="0"/>
              <a:t>for(</a:t>
            </a:r>
            <a:r>
              <a:rPr lang="en-US" altLang="zh-CN" sz="1600" dirty="0" err="1"/>
              <a:t>i</a:t>
            </a:r>
            <a:r>
              <a:rPr lang="en-US" altLang="zh-CN" sz="1600" dirty="0"/>
              <a:t>=0; </a:t>
            </a:r>
            <a:r>
              <a:rPr lang="en-US" altLang="zh-CN" sz="1600" dirty="0" err="1"/>
              <a:t>i</a:t>
            </a:r>
            <a:r>
              <a:rPr lang="en-US" altLang="zh-CN" sz="1600" dirty="0"/>
              <a:t>&lt;VertexNum; </a:t>
            </a:r>
            <a:r>
              <a:rPr lang="en-US" altLang="zh-CN" sz="1600" dirty="0" err="1"/>
              <a:t>i</a:t>
            </a:r>
            <a:r>
              <a:rPr lang="en-US" altLang="zh-CN" sz="1600" dirty="0"/>
              <a:t>++)</a:t>
            </a:r>
          </a:p>
          <a:p>
            <a:pPr>
              <a:buNone/>
            </a:pPr>
            <a:r>
              <a:rPr lang="en-US" altLang="zh-CN" sz="1600" dirty="0"/>
              <a:t>  if(AdjMatrix[j][</a:t>
            </a:r>
            <a:r>
              <a:rPr lang="en-US" altLang="zh-CN" sz="1600" dirty="0" err="1"/>
              <a:t>i</a:t>
            </a:r>
            <a:r>
              <a:rPr lang="en-US" altLang="zh-CN" sz="1600" dirty="0"/>
              <a:t>] &amp;&amp; !</a:t>
            </a:r>
            <a:r>
              <a:rPr lang="zh-CN" altLang="zh-CN" sz="1600" b="1" dirty="0">
                <a:latin typeface="黑体" panose="02010609060101010101" pitchFamily="49" charset="-122"/>
                <a:ea typeface="黑体" panose="02010609060101010101" pitchFamily="49" charset="-122"/>
              </a:rPr>
              <a:t>Visited</a:t>
            </a:r>
            <a:r>
              <a:rPr lang="en-US" altLang="zh-CN" sz="1600" dirty="0"/>
              <a:t>[</a:t>
            </a:r>
            <a:r>
              <a:rPr lang="en-US" altLang="zh-CN" sz="1600" dirty="0" err="1"/>
              <a:t>i</a:t>
            </a:r>
            <a:r>
              <a:rPr lang="en-US" altLang="zh-CN" sz="1600" dirty="0"/>
              <a:t>]){</a:t>
            </a:r>
            <a:r>
              <a:rPr lang="zh-CN" altLang="zh-CN" sz="1600" b="1" dirty="0">
                <a:latin typeface="黑体" panose="02010609060101010101" pitchFamily="49" charset="-122"/>
                <a:ea typeface="黑体" panose="02010609060101010101" pitchFamily="49" charset="-122"/>
              </a:rPr>
              <a:t>GQ</a:t>
            </a:r>
            <a:r>
              <a:rPr lang="en-US" altLang="zh-CN" sz="1600" dirty="0"/>
              <a:t>.push(</a:t>
            </a:r>
            <a:r>
              <a:rPr lang="en-US" altLang="zh-CN" sz="1600" dirty="0" err="1"/>
              <a:t>i</a:t>
            </a:r>
            <a:r>
              <a:rPr lang="en-US" altLang="zh-CN" sz="1600" dirty="0"/>
              <a:t>);</a:t>
            </a:r>
            <a:r>
              <a:rPr lang="zh-CN" altLang="zh-CN" sz="1600" b="1" dirty="0">
                <a:latin typeface="黑体" panose="02010609060101010101" pitchFamily="49" charset="-122"/>
                <a:ea typeface="黑体" panose="02010609060101010101" pitchFamily="49" charset="-122"/>
              </a:rPr>
              <a:t> Visited</a:t>
            </a:r>
            <a:r>
              <a:rPr lang="en-US" altLang="zh-CN" sz="1600" dirty="0"/>
              <a:t>[</a:t>
            </a:r>
            <a:r>
              <a:rPr lang="en-US" altLang="zh-CN" sz="1600" dirty="0" err="1"/>
              <a:t>i</a:t>
            </a:r>
            <a:r>
              <a:rPr lang="en-US" altLang="zh-CN" sz="1600" dirty="0"/>
              <a:t>]=1;}</a:t>
            </a:r>
            <a:endParaRPr lang="zh-CN" altLang="en-US" sz="16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AC7BCF50-4FFE-4593-A696-8368146A5CB1}"/>
              </a:ext>
            </a:extLst>
          </p:cNvPr>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5D0EE6FA-1EFE-4FFD-B429-4E0EE3525DEF}"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65</a:t>
            </a:fld>
            <a:endParaRPr lang="en-US" altLang="zh-CN" sz="2400">
              <a:latin typeface="黑体" panose="02010609060101010101" pitchFamily="49" charset="-122"/>
              <a:ea typeface="黑体" panose="02010609060101010101" pitchFamily="49" charset="-122"/>
            </a:endParaRPr>
          </a:p>
        </p:txBody>
      </p:sp>
      <p:sp>
        <p:nvSpPr>
          <p:cNvPr id="96259" name="Rectangle 2">
            <a:extLst>
              <a:ext uri="{FF2B5EF4-FFF2-40B4-BE49-F238E27FC236}">
                <a16:creationId xmlns:a16="http://schemas.microsoft.com/office/drawing/2014/main" id="{7B5B8E85-104A-4EFE-A4F9-680257B72D50}"/>
              </a:ext>
            </a:extLst>
          </p:cNvPr>
          <p:cNvSpPr>
            <a:spLocks noGrp="1" noChangeArrowheads="1"/>
          </p:cNvSpPr>
          <p:nvPr>
            <p:ph type="title"/>
          </p:nvPr>
        </p:nvSpPr>
        <p:spPr>
          <a:xfrm>
            <a:off x="611188" y="982663"/>
            <a:ext cx="3733800" cy="684212"/>
          </a:xfrm>
        </p:spPr>
        <p:txBody>
          <a:bodyPr/>
          <a:lstStyle/>
          <a:p>
            <a:pPr eaLnBrk="1" hangingPunct="1"/>
            <a:r>
              <a:rPr lang="en-US" altLang="zh-CN" sz="3200">
                <a:latin typeface="黑体" panose="02010609060101010101" pitchFamily="49" charset="-122"/>
                <a:ea typeface="黑体" panose="02010609060101010101" pitchFamily="49" charset="-122"/>
              </a:rPr>
              <a:t>BFS </a:t>
            </a:r>
            <a:r>
              <a:rPr lang="zh-CN" altLang="en-US" sz="3200">
                <a:latin typeface="黑体" panose="02010609060101010101" pitchFamily="49" charset="-122"/>
                <a:ea typeface="黑体" panose="02010609060101010101" pitchFamily="49" charset="-122"/>
              </a:rPr>
              <a:t>算法效率分析</a:t>
            </a:r>
            <a:r>
              <a:rPr lang="en-US" altLang="zh-CN" sz="3200">
                <a:latin typeface="黑体" panose="02010609060101010101" pitchFamily="49" charset="-122"/>
                <a:ea typeface="黑体" panose="02010609060101010101" pitchFamily="49" charset="-122"/>
              </a:rPr>
              <a:t>:</a:t>
            </a:r>
          </a:p>
        </p:txBody>
      </p:sp>
      <p:sp>
        <p:nvSpPr>
          <p:cNvPr id="96260" name="Rectangle 4">
            <a:extLst>
              <a:ext uri="{FF2B5EF4-FFF2-40B4-BE49-F238E27FC236}">
                <a16:creationId xmlns:a16="http://schemas.microsoft.com/office/drawing/2014/main" id="{5F2C5C8C-4D76-4800-8F09-F31399BB9A90}"/>
              </a:ext>
            </a:extLst>
          </p:cNvPr>
          <p:cNvSpPr>
            <a:spLocks noChangeArrowheads="1"/>
          </p:cNvSpPr>
          <p:nvPr/>
        </p:nvSpPr>
        <p:spPr bwMode="auto">
          <a:xfrm>
            <a:off x="522962" y="2492896"/>
            <a:ext cx="807243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2"/>
              </a:buClr>
              <a:buSzPct val="65000"/>
            </a:pPr>
            <a:r>
              <a:rPr lang="zh-CN" altLang="en-US" sz="2800" b="1" dirty="0">
                <a:latin typeface="黑体" panose="02010609060101010101" pitchFamily="49" charset="-122"/>
                <a:ea typeface="黑体" panose="02010609060101010101" pitchFamily="49" charset="-122"/>
              </a:rPr>
              <a:t>如果使用</a:t>
            </a:r>
            <a:r>
              <a:rPr lang="zh-CN" altLang="en-US" sz="2800" b="1" dirty="0">
                <a:solidFill>
                  <a:srgbClr val="FF0000"/>
                </a:solidFill>
                <a:latin typeface="黑体" panose="02010609060101010101" pitchFamily="49" charset="-122"/>
                <a:ea typeface="黑体" panose="02010609060101010101" pitchFamily="49" charset="-122"/>
              </a:rPr>
              <a:t>邻接矩阵</a:t>
            </a:r>
            <a:r>
              <a:rPr lang="zh-CN" altLang="en-US" sz="2800" b="1" dirty="0">
                <a:latin typeface="黑体" panose="02010609060101010101" pitchFamily="49" charset="-122"/>
                <a:ea typeface="黑体" panose="02010609060101010101" pitchFamily="49" charset="-122"/>
              </a:rPr>
              <a:t>，则</a:t>
            </a:r>
            <a:r>
              <a:rPr lang="en-US" altLang="zh-CN" sz="2800" b="1" dirty="0">
                <a:latin typeface="黑体" panose="02010609060101010101" pitchFamily="49" charset="-122"/>
                <a:ea typeface="黑体" panose="02010609060101010101" pitchFamily="49" charset="-122"/>
              </a:rPr>
              <a:t>BFS</a:t>
            </a:r>
            <a:r>
              <a:rPr lang="zh-CN" altLang="en-US" sz="2800" b="1" dirty="0">
                <a:latin typeface="黑体" panose="02010609060101010101" pitchFamily="49" charset="-122"/>
                <a:ea typeface="黑体" panose="02010609060101010101" pitchFamily="49" charset="-122"/>
              </a:rPr>
              <a:t>对于每一个被访问到的顶点，都要循环检测矩阵中的整整一行（ </a:t>
            </a:r>
            <a:r>
              <a:rPr lang="en-US" altLang="zh-CN" sz="2800" b="1" i="1" dirty="0">
                <a:latin typeface="黑体" panose="02010609060101010101" pitchFamily="49" charset="-122"/>
                <a:ea typeface="黑体" panose="02010609060101010101" pitchFamily="49" charset="-122"/>
              </a:rPr>
              <a:t>n </a:t>
            </a:r>
            <a:r>
              <a:rPr lang="zh-CN" altLang="en-US" sz="2800" b="1" dirty="0">
                <a:latin typeface="黑体" panose="02010609060101010101" pitchFamily="49" charset="-122"/>
                <a:ea typeface="黑体" panose="02010609060101010101" pitchFamily="49" charset="-122"/>
              </a:rPr>
              <a:t>个元素），总的时间代价为</a:t>
            </a:r>
            <a:r>
              <a:rPr lang="en-US" altLang="zh-CN" sz="2800" b="1" dirty="0">
                <a:solidFill>
                  <a:schemeClr val="tx2"/>
                </a:solidFill>
                <a:latin typeface="黑体" panose="02010609060101010101" pitchFamily="49" charset="-122"/>
                <a:ea typeface="黑体" panose="02010609060101010101" pitchFamily="49" charset="-122"/>
              </a:rPr>
              <a:t>O(</a:t>
            </a:r>
            <a:r>
              <a:rPr lang="en-US" altLang="zh-CN" sz="2800" b="1" i="1" dirty="0">
                <a:solidFill>
                  <a:schemeClr val="tx2"/>
                </a:solidFill>
                <a:latin typeface="黑体" panose="02010609060101010101" pitchFamily="49" charset="-122"/>
                <a:ea typeface="黑体" panose="02010609060101010101" pitchFamily="49" charset="-122"/>
              </a:rPr>
              <a:t>n</a:t>
            </a:r>
            <a:r>
              <a:rPr lang="en-US" altLang="zh-CN" sz="2800" b="1" baseline="30000" dirty="0">
                <a:solidFill>
                  <a:schemeClr val="tx2"/>
                </a:solidFill>
                <a:latin typeface="黑体" panose="02010609060101010101" pitchFamily="49" charset="-122"/>
                <a:ea typeface="黑体" panose="02010609060101010101" pitchFamily="49" charset="-122"/>
              </a:rPr>
              <a:t>2</a:t>
            </a:r>
            <a:r>
              <a:rPr lang="en-US" altLang="zh-CN"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pPr eaLnBrk="1" hangingPunct="1">
              <a:spcBef>
                <a:spcPct val="50000"/>
              </a:spcBef>
              <a:buClr>
                <a:schemeClr val="tx2"/>
              </a:buClr>
              <a:buSzPct val="65000"/>
            </a:pPr>
            <a:r>
              <a:rPr lang="zh-CN" altLang="en-US" sz="2800" b="1" dirty="0">
                <a:latin typeface="黑体" panose="02010609060101010101" pitchFamily="49" charset="-122"/>
                <a:ea typeface="黑体" panose="02010609060101010101" pitchFamily="49" charset="-122"/>
              </a:rPr>
              <a:t>如果使用</a:t>
            </a:r>
            <a:r>
              <a:rPr lang="zh-CN" altLang="en-US" sz="2800" b="1" dirty="0">
                <a:solidFill>
                  <a:srgbClr val="FF0000"/>
                </a:solidFill>
                <a:latin typeface="黑体" panose="02010609060101010101" pitchFamily="49" charset="-122"/>
                <a:ea typeface="黑体" panose="02010609060101010101" pitchFamily="49" charset="-122"/>
              </a:rPr>
              <a:t>邻接表</a:t>
            </a:r>
            <a:r>
              <a:rPr lang="zh-CN" altLang="en-US" sz="2800" b="1" dirty="0">
                <a:latin typeface="黑体" panose="02010609060101010101" pitchFamily="49" charset="-122"/>
                <a:ea typeface="黑体" panose="02010609060101010101" pitchFamily="49" charset="-122"/>
              </a:rPr>
              <a:t>来表示图，则</a:t>
            </a:r>
            <a:r>
              <a:rPr lang="en-US" altLang="zh-CN" sz="2800" b="1" dirty="0">
                <a:latin typeface="黑体" panose="02010609060101010101" pitchFamily="49" charset="-122"/>
                <a:ea typeface="黑体" panose="02010609060101010101" pitchFamily="49" charset="-122"/>
              </a:rPr>
              <a:t>BFS</a:t>
            </a:r>
            <a:r>
              <a:rPr lang="zh-CN" altLang="en-US" sz="2800" b="1" dirty="0">
                <a:latin typeface="黑体" panose="02010609060101010101" pitchFamily="49" charset="-122"/>
                <a:ea typeface="黑体" panose="02010609060101010101" pitchFamily="49" charset="-122"/>
              </a:rPr>
              <a:t>循环的总时间代价为 </a:t>
            </a:r>
            <a:r>
              <a:rPr lang="en-US" altLang="zh-CN" sz="2800" b="1" dirty="0">
                <a:solidFill>
                  <a:schemeClr val="tx2"/>
                </a:solidFill>
                <a:latin typeface="黑体" panose="02010609060101010101" pitchFamily="49" charset="-122"/>
                <a:ea typeface="黑体" panose="02010609060101010101" pitchFamily="49" charset="-122"/>
              </a:rPr>
              <a:t>O(</a:t>
            </a:r>
            <a:r>
              <a:rPr lang="en-US" altLang="zh-CN" sz="2800" b="1" dirty="0" err="1">
                <a:solidFill>
                  <a:schemeClr val="tx2"/>
                </a:solidFill>
                <a:latin typeface="黑体" panose="02010609060101010101" pitchFamily="49" charset="-122"/>
                <a:ea typeface="黑体" panose="02010609060101010101" pitchFamily="49" charset="-122"/>
              </a:rPr>
              <a:t>n+</a:t>
            </a:r>
            <a:r>
              <a:rPr lang="en-US" altLang="zh-CN" sz="2800" b="1" i="1" dirty="0" err="1">
                <a:solidFill>
                  <a:schemeClr val="tx2"/>
                </a:solidFill>
                <a:latin typeface="黑体" panose="02010609060101010101" pitchFamily="49" charset="-122"/>
                <a:ea typeface="黑体" panose="02010609060101010101" pitchFamily="49" charset="-122"/>
              </a:rPr>
              <a:t>e</a:t>
            </a:r>
            <a:r>
              <a:rPr lang="en-US" altLang="zh-CN" sz="2800" b="1" dirty="0">
                <a:solidFill>
                  <a:schemeClr val="tx2"/>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p:txBody>
      </p:sp>
      <p:sp>
        <p:nvSpPr>
          <p:cNvPr id="619525" name="Rectangle 5">
            <a:extLst>
              <a:ext uri="{FF2B5EF4-FFF2-40B4-BE49-F238E27FC236}">
                <a16:creationId xmlns:a16="http://schemas.microsoft.com/office/drawing/2014/main" id="{9882B438-BC59-4D54-9046-AB5B75DB39C0}"/>
              </a:ext>
            </a:extLst>
          </p:cNvPr>
          <p:cNvSpPr>
            <a:spLocks noChangeArrowheads="1"/>
          </p:cNvSpPr>
          <p:nvPr/>
        </p:nvSpPr>
        <p:spPr bwMode="auto">
          <a:xfrm>
            <a:off x="654050" y="1714500"/>
            <a:ext cx="5418138" cy="523875"/>
          </a:xfrm>
          <a:prstGeom prst="rect">
            <a:avLst/>
          </a:prstGeom>
          <a:noFill/>
          <a:ln w="9525">
            <a:noFill/>
            <a:miter lim="800000"/>
            <a:headEnd/>
            <a:tailEnd/>
          </a:ln>
          <a:effectLst/>
        </p:spPr>
        <p:txBody>
          <a:bodyPr wrap="none">
            <a:spAutoFit/>
          </a:bodyPr>
          <a:lstStyle/>
          <a:p>
            <a:pPr eaLnBrk="1" hangingPunct="1">
              <a:spcBef>
                <a:spcPct val="50000"/>
              </a:spcBef>
              <a:buClr>
                <a:schemeClr val="accent1"/>
              </a:buClr>
              <a:buSzPct val="80000"/>
              <a:buFont typeface="Wingdings" pitchFamily="2" charset="2"/>
              <a:buNone/>
              <a:defRPr/>
            </a:pPr>
            <a:r>
              <a:rPr lang="zh-CN" altLang="en-US" sz="2800" b="1" dirty="0">
                <a:latin typeface="黑体" pitchFamily="2" charset="-122"/>
                <a:ea typeface="黑体" pitchFamily="2" charset="-122"/>
              </a:rPr>
              <a:t>（</a:t>
            </a:r>
            <a:r>
              <a:rPr lang="zh-CN" altLang="en-US" sz="2800" b="1" dirty="0">
                <a:effectLst>
                  <a:outerShdw blurRad="38100" dist="38100" dir="2700000" algn="tl">
                    <a:srgbClr val="C0C0C0"/>
                  </a:outerShdw>
                </a:effectLst>
                <a:latin typeface="黑体" pitchFamily="2" charset="-122"/>
                <a:ea typeface="黑体" pitchFamily="2" charset="-122"/>
              </a:rPr>
              <a:t>设图中有 </a:t>
            </a:r>
            <a:r>
              <a:rPr lang="en-US" altLang="zh-CN" sz="2800" b="1" i="1" dirty="0">
                <a:effectLst>
                  <a:outerShdw blurRad="38100" dist="38100" dir="2700000" algn="tl">
                    <a:srgbClr val="C0C0C0"/>
                  </a:outerShdw>
                </a:effectLst>
                <a:latin typeface="黑体" pitchFamily="2" charset="-122"/>
                <a:ea typeface="黑体" pitchFamily="2" charset="-122"/>
              </a:rPr>
              <a:t>n </a:t>
            </a:r>
            <a:r>
              <a:rPr lang="zh-CN" altLang="en-US" sz="2800" b="1" dirty="0">
                <a:effectLst>
                  <a:outerShdw blurRad="38100" dist="38100" dir="2700000" algn="tl">
                    <a:srgbClr val="C0C0C0"/>
                  </a:outerShdw>
                </a:effectLst>
                <a:latin typeface="黑体" pitchFamily="2" charset="-122"/>
                <a:ea typeface="黑体" pitchFamily="2" charset="-122"/>
              </a:rPr>
              <a:t>个顶点，</a:t>
            </a:r>
            <a:r>
              <a:rPr lang="en-US" altLang="zh-CN" sz="2800" b="1" i="1" dirty="0">
                <a:effectLst>
                  <a:outerShdw blurRad="38100" dist="38100" dir="2700000" algn="tl">
                    <a:srgbClr val="C0C0C0"/>
                  </a:outerShdw>
                </a:effectLst>
                <a:latin typeface="黑体" pitchFamily="2" charset="-122"/>
                <a:ea typeface="黑体" pitchFamily="2" charset="-122"/>
              </a:rPr>
              <a:t>e </a:t>
            </a:r>
            <a:r>
              <a:rPr lang="zh-CN" altLang="en-US" sz="2800" b="1" dirty="0">
                <a:effectLst>
                  <a:outerShdw blurRad="38100" dist="38100" dir="2700000" algn="tl">
                    <a:srgbClr val="C0C0C0"/>
                  </a:outerShdw>
                </a:effectLst>
                <a:latin typeface="黑体" pitchFamily="2" charset="-122"/>
                <a:ea typeface="黑体" pitchFamily="2" charset="-122"/>
              </a:rPr>
              <a:t>条边</a:t>
            </a:r>
            <a:r>
              <a:rPr lang="zh-CN" altLang="en-US" sz="2800" b="1" dirty="0">
                <a:latin typeface="黑体" pitchFamily="2" charset="-122"/>
                <a:ea typeface="黑体" pitchFamily="2" charset="-122"/>
              </a:rPr>
              <a: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012D1892-8BC8-48C7-95B8-BADAE1E967EB}"/>
              </a:ext>
            </a:extLst>
          </p:cNvPr>
          <p:cNvSpPr>
            <a:spLocks noGrp="1"/>
          </p:cNvSpPr>
          <p:nvPr>
            <p:ph type="sldNum" sz="quarter" idx="4294967295"/>
          </p:nvPr>
        </p:nvSpPr>
        <p:spPr bwMode="auto">
          <a:xfrm>
            <a:off x="8624888" y="6400800"/>
            <a:ext cx="519112"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fld id="{EE64A047-6F49-4300-A21B-C4D1F67F57A1}" type="slidenum">
              <a:rPr lang="en-US" altLang="zh-CN" sz="2400">
                <a:latin typeface="黑体" panose="02010609060101010101" pitchFamily="49" charset="-122"/>
                <a:ea typeface="黑体" panose="02010609060101010101" pitchFamily="49" charset="-122"/>
              </a:rPr>
              <a:pPr eaLnBrk="1" hangingPunct="1">
                <a:spcBef>
                  <a:spcPct val="0"/>
                </a:spcBef>
                <a:buClrTx/>
                <a:buSzTx/>
                <a:buFontTx/>
                <a:buNone/>
              </a:pPr>
              <a:t>66</a:t>
            </a:fld>
            <a:endParaRPr lang="en-US" altLang="zh-CN" sz="2400">
              <a:latin typeface="黑体" panose="02010609060101010101" pitchFamily="49" charset="-122"/>
              <a:ea typeface="黑体" panose="02010609060101010101" pitchFamily="49" charset="-122"/>
            </a:endParaRPr>
          </a:p>
        </p:txBody>
      </p:sp>
      <p:sp>
        <p:nvSpPr>
          <p:cNvPr id="619523" name="Rectangle 3">
            <a:extLst>
              <a:ext uri="{FF2B5EF4-FFF2-40B4-BE49-F238E27FC236}">
                <a16:creationId xmlns:a16="http://schemas.microsoft.com/office/drawing/2014/main" id="{EC6BBEEC-2F76-4869-BDED-B4150045F0A8}"/>
              </a:ext>
            </a:extLst>
          </p:cNvPr>
          <p:cNvSpPr>
            <a:spLocks noChangeArrowheads="1"/>
          </p:cNvSpPr>
          <p:nvPr/>
        </p:nvSpPr>
        <p:spPr bwMode="auto">
          <a:xfrm>
            <a:off x="714375" y="1357313"/>
            <a:ext cx="7858125" cy="2751137"/>
          </a:xfrm>
          <a:prstGeom prst="rect">
            <a:avLst/>
          </a:prstGeom>
          <a:noFill/>
          <a:ln w="9525">
            <a:noFill/>
            <a:miter lim="800000"/>
            <a:headEnd/>
            <a:tailEnd/>
          </a:ln>
          <a:effectLst/>
        </p:spPr>
        <p:txBody>
          <a:bodyPr>
            <a:spAutoFit/>
          </a:bodyPr>
          <a:lstStyle/>
          <a:p>
            <a:pPr marL="285750" indent="-285750" eaLnBrk="1" hangingPunct="1">
              <a:defRPr/>
            </a:pPr>
            <a:r>
              <a:rPr lang="en-US" altLang="zh-CN" sz="3200" b="1" dirty="0">
                <a:effectLst>
                  <a:outerShdw blurRad="38100" dist="38100" dir="2700000" algn="tl">
                    <a:srgbClr val="C0C0C0"/>
                  </a:outerShdw>
                </a:effectLst>
                <a:latin typeface="黑体" pitchFamily="2" charset="-122"/>
                <a:ea typeface="黑体" pitchFamily="2" charset="-122"/>
              </a:rPr>
              <a:t>DFS</a:t>
            </a:r>
            <a:r>
              <a:rPr lang="zh-CN" altLang="en-US" sz="3200" b="1" dirty="0">
                <a:effectLst>
                  <a:outerShdw blurRad="38100" dist="38100" dir="2700000" algn="tl">
                    <a:srgbClr val="C0C0C0"/>
                  </a:outerShdw>
                </a:effectLst>
                <a:latin typeface="黑体" pitchFamily="2" charset="-122"/>
                <a:ea typeface="黑体" pitchFamily="2" charset="-122"/>
              </a:rPr>
              <a:t>与</a:t>
            </a:r>
            <a:r>
              <a:rPr lang="en-US" altLang="zh-CN" sz="3200" b="1" dirty="0">
                <a:effectLst>
                  <a:outerShdw blurRad="38100" dist="38100" dir="2700000" algn="tl">
                    <a:srgbClr val="C0C0C0"/>
                  </a:outerShdw>
                </a:effectLst>
                <a:latin typeface="黑体" pitchFamily="2" charset="-122"/>
                <a:ea typeface="黑体" pitchFamily="2" charset="-122"/>
              </a:rPr>
              <a:t>BFS</a:t>
            </a:r>
            <a:r>
              <a:rPr lang="zh-CN" altLang="en-US" sz="3200" b="1" dirty="0">
                <a:effectLst>
                  <a:outerShdw blurRad="38100" dist="38100" dir="2700000" algn="tl">
                    <a:srgbClr val="C0C0C0"/>
                  </a:outerShdw>
                </a:effectLst>
                <a:latin typeface="黑体" pitchFamily="2" charset="-122"/>
                <a:ea typeface="黑体" pitchFamily="2" charset="-122"/>
              </a:rPr>
              <a:t>之比较：</a:t>
            </a:r>
          </a:p>
          <a:p>
            <a:pPr marL="285750" indent="-285750" eaLnBrk="1" hangingPunct="1">
              <a:spcBef>
                <a:spcPct val="20000"/>
              </a:spcBef>
              <a:buClr>
                <a:schemeClr val="tx2"/>
              </a:buClr>
              <a:buSzPct val="60000"/>
              <a:buFont typeface="Wingdings" pitchFamily="2" charset="2"/>
              <a:buChar char="n"/>
              <a:defRPr/>
            </a:pPr>
            <a:r>
              <a:rPr lang="zh-CN" altLang="en-US" sz="3200" b="1" dirty="0">
                <a:solidFill>
                  <a:srgbClr val="FF0000"/>
                </a:solidFill>
                <a:latin typeface="黑体" pitchFamily="2" charset="-122"/>
                <a:ea typeface="黑体" pitchFamily="2" charset="-122"/>
              </a:rPr>
              <a:t>空间复杂度</a:t>
            </a:r>
            <a:r>
              <a:rPr lang="zh-CN" altLang="en-US" sz="3200" b="1" dirty="0">
                <a:latin typeface="黑体" pitchFamily="2" charset="-122"/>
                <a:ea typeface="黑体" pitchFamily="2" charset="-122"/>
              </a:rPr>
              <a:t>相同，都是</a:t>
            </a:r>
            <a:r>
              <a:rPr lang="en-US" altLang="zh-CN" sz="3200" b="1" dirty="0">
                <a:latin typeface="黑体" pitchFamily="2" charset="-122"/>
                <a:ea typeface="黑体" pitchFamily="2" charset="-122"/>
              </a:rPr>
              <a:t>O(n)(</a:t>
            </a:r>
            <a:r>
              <a:rPr lang="zh-CN" altLang="en-US" sz="3200" b="1" dirty="0">
                <a:latin typeface="黑体" pitchFamily="2" charset="-122"/>
                <a:ea typeface="黑体" pitchFamily="2" charset="-122"/>
              </a:rPr>
              <a:t>借用堆栈或队列装</a:t>
            </a:r>
            <a:r>
              <a:rPr lang="en-US" altLang="zh-CN" sz="3200" b="1" dirty="0">
                <a:latin typeface="黑体" pitchFamily="2" charset="-122"/>
                <a:ea typeface="黑体" pitchFamily="2" charset="-122"/>
              </a:rPr>
              <a:t>n</a:t>
            </a:r>
            <a:r>
              <a:rPr lang="zh-CN" altLang="en-US" sz="3200" b="1" dirty="0">
                <a:latin typeface="黑体" pitchFamily="2" charset="-122"/>
                <a:ea typeface="黑体" pitchFamily="2" charset="-122"/>
              </a:rPr>
              <a:t>个顶点）；</a:t>
            </a:r>
            <a:endParaRPr lang="en-US" altLang="zh-CN" sz="3200" b="1" dirty="0">
              <a:latin typeface="黑体" pitchFamily="2" charset="-122"/>
              <a:ea typeface="黑体" pitchFamily="2" charset="-122"/>
            </a:endParaRPr>
          </a:p>
          <a:p>
            <a:pPr marL="285750" indent="-285750" eaLnBrk="1" hangingPunct="1">
              <a:spcBef>
                <a:spcPct val="20000"/>
              </a:spcBef>
              <a:buClr>
                <a:schemeClr val="tx2"/>
              </a:buClr>
              <a:buSzPct val="60000"/>
              <a:buFont typeface="Wingdings" pitchFamily="2" charset="2"/>
              <a:buChar char="n"/>
              <a:defRPr/>
            </a:pPr>
            <a:r>
              <a:rPr lang="zh-CN" altLang="en-US" sz="3200" b="1" dirty="0">
                <a:solidFill>
                  <a:srgbClr val="FF0000"/>
                </a:solidFill>
                <a:latin typeface="黑体" pitchFamily="2" charset="-122"/>
                <a:ea typeface="黑体" pitchFamily="2" charset="-122"/>
              </a:rPr>
              <a:t>时间复杂度</a:t>
            </a:r>
            <a:r>
              <a:rPr lang="zh-CN" altLang="en-US" sz="3200" b="1" dirty="0">
                <a:latin typeface="黑体" pitchFamily="2" charset="-122"/>
                <a:ea typeface="黑体" pitchFamily="2" charset="-122"/>
              </a:rPr>
              <a:t>只与存储结构（邻接矩阵或邻接表）有关，而与搜索路径无关。</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3F40EF6-4DAA-4F49-8F35-5A749842CA92}"/>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三、有向图(完全图)</a:t>
            </a:r>
          </a:p>
        </p:txBody>
      </p:sp>
      <p:sp>
        <p:nvSpPr>
          <p:cNvPr id="12291" name="Text Box 3">
            <a:extLst>
              <a:ext uri="{FF2B5EF4-FFF2-40B4-BE49-F238E27FC236}">
                <a16:creationId xmlns:a16="http://schemas.microsoft.com/office/drawing/2014/main" id="{A9EBFB2E-658B-4AAE-B66B-4ADFF83BE9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05F5192-E2DE-4DBE-8416-907243AFF3F1}" type="slidenum">
              <a:rPr lang="zh-CN" altLang="en-US" sz="2400"/>
              <a:pPr algn="r" eaLnBrk="1" hangingPunct="1">
                <a:spcBef>
                  <a:spcPct val="50000"/>
                </a:spcBef>
                <a:buClrTx/>
                <a:buSzTx/>
                <a:buFontTx/>
                <a:buNone/>
              </a:pPr>
              <a:t>7</a:t>
            </a:fld>
            <a:endParaRPr lang="en-US" altLang="zh-CN" sz="2400"/>
          </a:p>
        </p:txBody>
      </p:sp>
      <p:sp>
        <p:nvSpPr>
          <p:cNvPr id="12292" name="Text Box 4">
            <a:extLst>
              <a:ext uri="{FF2B5EF4-FFF2-40B4-BE49-F238E27FC236}">
                <a16:creationId xmlns:a16="http://schemas.microsoft.com/office/drawing/2014/main" id="{257FD3CF-1FB3-4D8B-89CC-39AD1E3DA27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2293" name="Rectangle 5">
            <a:extLst>
              <a:ext uri="{FF2B5EF4-FFF2-40B4-BE49-F238E27FC236}">
                <a16:creationId xmlns:a16="http://schemas.microsoft.com/office/drawing/2014/main" id="{A83CF9D4-8BCD-4719-B293-E009FB38B9B6}"/>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rPr>
              <a:t>如果有向图有</a:t>
            </a:r>
            <a:r>
              <a:rPr lang="en-US" altLang="zh-CN" b="1">
                <a:latin typeface="黑体" panose="02010609060101010101" pitchFamily="49" charset="-122"/>
                <a:ea typeface="黑体" panose="02010609060101010101" pitchFamily="49" charset="-122"/>
              </a:rPr>
              <a:t>n(n-1)</a:t>
            </a:r>
            <a:r>
              <a:rPr lang="zh-CN" altLang="en-US" b="1">
                <a:latin typeface="黑体" panose="02010609060101010101" pitchFamily="49" charset="-122"/>
                <a:ea typeface="黑体" panose="02010609060101010101" pitchFamily="49" charset="-122"/>
              </a:rPr>
              <a:t>条边，则称为有向完全图</a:t>
            </a:r>
          </a:p>
        </p:txBody>
      </p:sp>
      <p:sp>
        <p:nvSpPr>
          <p:cNvPr id="12294" name="Rectangle 6">
            <a:extLst>
              <a:ext uri="{FF2B5EF4-FFF2-40B4-BE49-F238E27FC236}">
                <a16:creationId xmlns:a16="http://schemas.microsoft.com/office/drawing/2014/main" id="{1C6BDDCF-EE67-498A-BDA2-5117EC1AD84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2295" name="Group 81">
            <a:extLst>
              <a:ext uri="{FF2B5EF4-FFF2-40B4-BE49-F238E27FC236}">
                <a16:creationId xmlns:a16="http://schemas.microsoft.com/office/drawing/2014/main" id="{8A3358CC-721E-4F3E-B19F-D59BB5884620}"/>
              </a:ext>
            </a:extLst>
          </p:cNvPr>
          <p:cNvGrpSpPr>
            <a:grpSpLocks/>
          </p:cNvGrpSpPr>
          <p:nvPr/>
        </p:nvGrpSpPr>
        <p:grpSpPr bwMode="auto">
          <a:xfrm>
            <a:off x="3124200" y="4038600"/>
            <a:ext cx="2362200" cy="1981200"/>
            <a:chOff x="1968" y="2431"/>
            <a:chExt cx="1488" cy="1248"/>
          </a:xfrm>
        </p:grpSpPr>
        <p:grpSp>
          <p:nvGrpSpPr>
            <p:cNvPr id="12296" name="Group 30">
              <a:extLst>
                <a:ext uri="{FF2B5EF4-FFF2-40B4-BE49-F238E27FC236}">
                  <a16:creationId xmlns:a16="http://schemas.microsoft.com/office/drawing/2014/main" id="{82704905-89B3-4641-8525-012C84586945}"/>
                </a:ext>
              </a:extLst>
            </p:cNvPr>
            <p:cNvGrpSpPr>
              <a:grpSpLocks/>
            </p:cNvGrpSpPr>
            <p:nvPr/>
          </p:nvGrpSpPr>
          <p:grpSpPr bwMode="auto">
            <a:xfrm>
              <a:off x="2160" y="3456"/>
              <a:ext cx="1152" cy="192"/>
              <a:chOff x="2256" y="3696"/>
              <a:chExt cx="864" cy="288"/>
            </a:xfrm>
          </p:grpSpPr>
          <p:sp>
            <p:nvSpPr>
              <p:cNvPr id="12308" name="Oval 21">
                <a:extLst>
                  <a:ext uri="{FF2B5EF4-FFF2-40B4-BE49-F238E27FC236}">
                    <a16:creationId xmlns:a16="http://schemas.microsoft.com/office/drawing/2014/main" id="{FBD10459-C519-4A19-BEF9-4E68C8552F2E}"/>
                  </a:ext>
                </a:extLst>
              </p:cNvPr>
              <p:cNvSpPr>
                <a:spLocks noChangeArrowheads="1"/>
              </p:cNvSpPr>
              <p:nvPr/>
            </p:nvSpPr>
            <p:spPr bwMode="auto">
              <a:xfrm>
                <a:off x="2256" y="3696"/>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9" name="Line 22">
                <a:extLst>
                  <a:ext uri="{FF2B5EF4-FFF2-40B4-BE49-F238E27FC236}">
                    <a16:creationId xmlns:a16="http://schemas.microsoft.com/office/drawing/2014/main" id="{CAA29A00-8A76-4195-A6A5-F4F0E5041C66}"/>
                  </a:ext>
                </a:extLst>
              </p:cNvPr>
              <p:cNvSpPr>
                <a:spLocks noChangeShapeType="1"/>
              </p:cNvSpPr>
              <p:nvPr/>
            </p:nvSpPr>
            <p:spPr bwMode="auto">
              <a:xfrm>
                <a:off x="2880" y="3705"/>
                <a:ext cx="144" cy="48"/>
              </a:xfrm>
              <a:prstGeom prst="line">
                <a:avLst/>
              </a:prstGeom>
              <a:noFill/>
              <a:ln w="19050">
                <a:solidFill>
                  <a:srgbClr val="00FF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2310" name="Line 29">
                <a:extLst>
                  <a:ext uri="{FF2B5EF4-FFF2-40B4-BE49-F238E27FC236}">
                    <a16:creationId xmlns:a16="http://schemas.microsoft.com/office/drawing/2014/main" id="{7F2D4571-0BE9-4EC7-9771-FC82C2E4D5BF}"/>
                  </a:ext>
                </a:extLst>
              </p:cNvPr>
              <p:cNvSpPr>
                <a:spLocks noChangeShapeType="1"/>
              </p:cNvSpPr>
              <p:nvPr/>
            </p:nvSpPr>
            <p:spPr bwMode="auto">
              <a:xfrm flipH="1" flipV="1">
                <a:off x="2334" y="3909"/>
                <a:ext cx="144" cy="48"/>
              </a:xfrm>
              <a:prstGeom prst="line">
                <a:avLst/>
              </a:prstGeom>
              <a:noFill/>
              <a:ln w="19050">
                <a:solidFill>
                  <a:srgbClr val="00FF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297" name="Group 41">
              <a:extLst>
                <a:ext uri="{FF2B5EF4-FFF2-40B4-BE49-F238E27FC236}">
                  <a16:creationId xmlns:a16="http://schemas.microsoft.com/office/drawing/2014/main" id="{BD50177B-A122-4705-A185-44F459B0677E}"/>
                </a:ext>
              </a:extLst>
            </p:cNvPr>
            <p:cNvGrpSpPr>
              <a:grpSpLocks/>
            </p:cNvGrpSpPr>
            <p:nvPr/>
          </p:nvGrpSpPr>
          <p:grpSpPr bwMode="auto">
            <a:xfrm rot="-3600000">
              <a:off x="1811" y="2911"/>
              <a:ext cx="1152" cy="192"/>
              <a:chOff x="2256" y="3696"/>
              <a:chExt cx="864" cy="288"/>
            </a:xfrm>
          </p:grpSpPr>
          <p:sp>
            <p:nvSpPr>
              <p:cNvPr id="12305" name="Oval 42">
                <a:extLst>
                  <a:ext uri="{FF2B5EF4-FFF2-40B4-BE49-F238E27FC236}">
                    <a16:creationId xmlns:a16="http://schemas.microsoft.com/office/drawing/2014/main" id="{951D73EF-9DBC-4F05-B1FB-A09A8D3E3091}"/>
                  </a:ext>
                </a:extLst>
              </p:cNvPr>
              <p:cNvSpPr>
                <a:spLocks noChangeArrowheads="1"/>
              </p:cNvSpPr>
              <p:nvPr/>
            </p:nvSpPr>
            <p:spPr bwMode="auto">
              <a:xfrm>
                <a:off x="2256" y="3696"/>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6" name="Line 43">
                <a:extLst>
                  <a:ext uri="{FF2B5EF4-FFF2-40B4-BE49-F238E27FC236}">
                    <a16:creationId xmlns:a16="http://schemas.microsoft.com/office/drawing/2014/main" id="{B629FF4F-4EEE-400E-BA71-28B436A9557F}"/>
                  </a:ext>
                </a:extLst>
              </p:cNvPr>
              <p:cNvSpPr>
                <a:spLocks noChangeShapeType="1"/>
              </p:cNvSpPr>
              <p:nvPr/>
            </p:nvSpPr>
            <p:spPr bwMode="auto">
              <a:xfrm>
                <a:off x="2880" y="3705"/>
                <a:ext cx="144" cy="48"/>
              </a:xfrm>
              <a:prstGeom prst="line">
                <a:avLst/>
              </a:prstGeom>
              <a:noFill/>
              <a:ln w="19050">
                <a:solidFill>
                  <a:srgbClr val="00FF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2307" name="Line 44">
                <a:extLst>
                  <a:ext uri="{FF2B5EF4-FFF2-40B4-BE49-F238E27FC236}">
                    <a16:creationId xmlns:a16="http://schemas.microsoft.com/office/drawing/2014/main" id="{EFAECD1E-5D1F-46E5-B460-67AD2F9E68A2}"/>
                  </a:ext>
                </a:extLst>
              </p:cNvPr>
              <p:cNvSpPr>
                <a:spLocks noChangeShapeType="1"/>
              </p:cNvSpPr>
              <p:nvPr/>
            </p:nvSpPr>
            <p:spPr bwMode="auto">
              <a:xfrm flipH="1" flipV="1">
                <a:off x="2334" y="3909"/>
                <a:ext cx="144" cy="48"/>
              </a:xfrm>
              <a:prstGeom prst="line">
                <a:avLst/>
              </a:prstGeom>
              <a:noFill/>
              <a:ln w="19050">
                <a:solidFill>
                  <a:srgbClr val="00FF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298" name="Group 55">
              <a:extLst>
                <a:ext uri="{FF2B5EF4-FFF2-40B4-BE49-F238E27FC236}">
                  <a16:creationId xmlns:a16="http://schemas.microsoft.com/office/drawing/2014/main" id="{D5348BBD-9D71-40CF-AC7C-96AE08ACE7D1}"/>
                </a:ext>
              </a:extLst>
            </p:cNvPr>
            <p:cNvGrpSpPr>
              <a:grpSpLocks/>
            </p:cNvGrpSpPr>
            <p:nvPr/>
          </p:nvGrpSpPr>
          <p:grpSpPr bwMode="auto">
            <a:xfrm rot="3600000">
              <a:off x="2483" y="2941"/>
              <a:ext cx="1077" cy="187"/>
              <a:chOff x="2256" y="3696"/>
              <a:chExt cx="864" cy="288"/>
            </a:xfrm>
          </p:grpSpPr>
          <p:sp>
            <p:nvSpPr>
              <p:cNvPr id="12302" name="Oval 56">
                <a:extLst>
                  <a:ext uri="{FF2B5EF4-FFF2-40B4-BE49-F238E27FC236}">
                    <a16:creationId xmlns:a16="http://schemas.microsoft.com/office/drawing/2014/main" id="{FB3ADE5D-A2BC-4753-9949-66715ECE3F3D}"/>
                  </a:ext>
                </a:extLst>
              </p:cNvPr>
              <p:cNvSpPr>
                <a:spLocks noChangeArrowheads="1"/>
              </p:cNvSpPr>
              <p:nvPr/>
            </p:nvSpPr>
            <p:spPr bwMode="auto">
              <a:xfrm>
                <a:off x="2256" y="3696"/>
                <a:ext cx="864" cy="288"/>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3" name="Line 57">
                <a:extLst>
                  <a:ext uri="{FF2B5EF4-FFF2-40B4-BE49-F238E27FC236}">
                    <a16:creationId xmlns:a16="http://schemas.microsoft.com/office/drawing/2014/main" id="{5FFDA413-1A41-4114-8EDF-3AA48AF8C52A}"/>
                  </a:ext>
                </a:extLst>
              </p:cNvPr>
              <p:cNvSpPr>
                <a:spLocks noChangeShapeType="1"/>
              </p:cNvSpPr>
              <p:nvPr/>
            </p:nvSpPr>
            <p:spPr bwMode="auto">
              <a:xfrm>
                <a:off x="2880" y="3705"/>
                <a:ext cx="144" cy="48"/>
              </a:xfrm>
              <a:prstGeom prst="line">
                <a:avLst/>
              </a:prstGeom>
              <a:noFill/>
              <a:ln w="19050">
                <a:solidFill>
                  <a:srgbClr val="00FF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2304" name="Line 58">
                <a:extLst>
                  <a:ext uri="{FF2B5EF4-FFF2-40B4-BE49-F238E27FC236}">
                    <a16:creationId xmlns:a16="http://schemas.microsoft.com/office/drawing/2014/main" id="{F7DDC865-0555-47BB-874A-C964039790C2}"/>
                  </a:ext>
                </a:extLst>
              </p:cNvPr>
              <p:cNvSpPr>
                <a:spLocks noChangeShapeType="1"/>
              </p:cNvSpPr>
              <p:nvPr/>
            </p:nvSpPr>
            <p:spPr bwMode="auto">
              <a:xfrm flipH="1" flipV="1">
                <a:off x="2334" y="3909"/>
                <a:ext cx="144" cy="48"/>
              </a:xfrm>
              <a:prstGeom prst="line">
                <a:avLst/>
              </a:prstGeom>
              <a:noFill/>
              <a:ln w="19050">
                <a:solidFill>
                  <a:srgbClr val="00FF00"/>
                </a:solidFill>
                <a:miter lim="800000"/>
                <a:headEnd/>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12299" name="Oval 60">
              <a:extLst>
                <a:ext uri="{FF2B5EF4-FFF2-40B4-BE49-F238E27FC236}">
                  <a16:creationId xmlns:a16="http://schemas.microsoft.com/office/drawing/2014/main" id="{505BDDD8-4BBD-48A4-B04A-21CCE4938410}"/>
                </a:ext>
              </a:extLst>
            </p:cNvPr>
            <p:cNvSpPr>
              <a:spLocks noChangeArrowheads="1"/>
            </p:cNvSpPr>
            <p:nvPr/>
          </p:nvSpPr>
          <p:spPr bwMode="auto">
            <a:xfrm>
              <a:off x="1968" y="3408"/>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2300" name="Oval 62">
              <a:extLst>
                <a:ext uri="{FF2B5EF4-FFF2-40B4-BE49-F238E27FC236}">
                  <a16:creationId xmlns:a16="http://schemas.microsoft.com/office/drawing/2014/main" id="{EE111295-B3E0-4800-AC4F-D5CED8AA0C37}"/>
                </a:ext>
              </a:extLst>
            </p:cNvPr>
            <p:cNvSpPr>
              <a:spLocks noChangeArrowheads="1"/>
            </p:cNvSpPr>
            <p:nvPr/>
          </p:nvSpPr>
          <p:spPr bwMode="auto">
            <a:xfrm>
              <a:off x="3168" y="3408"/>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2301" name="Oval 64">
              <a:extLst>
                <a:ext uri="{FF2B5EF4-FFF2-40B4-BE49-F238E27FC236}">
                  <a16:creationId xmlns:a16="http://schemas.microsoft.com/office/drawing/2014/main" id="{D42532A4-B8A4-4444-9F51-32AF7B618EA9}"/>
                </a:ext>
              </a:extLst>
            </p:cNvPr>
            <p:cNvSpPr>
              <a:spLocks noChangeArrowheads="1"/>
            </p:cNvSpPr>
            <p:nvPr/>
          </p:nvSpPr>
          <p:spPr bwMode="auto">
            <a:xfrm>
              <a:off x="2544" y="2448"/>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4A6284F-8D7E-44B8-981A-47125A57C3C6}"/>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三、有向图</a:t>
            </a:r>
            <a:endParaRPr lang="en-US" altLang="zh-CN" sz="3200">
              <a:latin typeface="黑体" panose="02010609060101010101" pitchFamily="49" charset="-122"/>
              <a:ea typeface="黑体" panose="02010609060101010101" pitchFamily="49" charset="-122"/>
            </a:endParaRPr>
          </a:p>
        </p:txBody>
      </p:sp>
      <p:sp>
        <p:nvSpPr>
          <p:cNvPr id="13315" name="Text Box 3">
            <a:extLst>
              <a:ext uri="{FF2B5EF4-FFF2-40B4-BE49-F238E27FC236}">
                <a16:creationId xmlns:a16="http://schemas.microsoft.com/office/drawing/2014/main" id="{BFBE0E3C-F945-4A30-AE9B-2AAC18C4806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A3C1DC8-E002-42B3-8070-95DEE4CB5AFF}" type="slidenum">
              <a:rPr lang="zh-CN" altLang="en-US" sz="2400"/>
              <a:pPr algn="r" eaLnBrk="1" hangingPunct="1">
                <a:spcBef>
                  <a:spcPct val="50000"/>
                </a:spcBef>
                <a:buClrTx/>
                <a:buSzTx/>
                <a:buFontTx/>
                <a:buNone/>
              </a:pPr>
              <a:t>8</a:t>
            </a:fld>
            <a:endParaRPr lang="en-US" altLang="zh-CN" sz="2400"/>
          </a:p>
        </p:txBody>
      </p:sp>
      <p:sp>
        <p:nvSpPr>
          <p:cNvPr id="13316" name="Text Box 4">
            <a:extLst>
              <a:ext uri="{FF2B5EF4-FFF2-40B4-BE49-F238E27FC236}">
                <a16:creationId xmlns:a16="http://schemas.microsoft.com/office/drawing/2014/main" id="{557BAD27-3085-463F-8080-5A0FEEB3213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3317" name="Rectangle 5">
            <a:extLst>
              <a:ext uri="{FF2B5EF4-FFF2-40B4-BE49-F238E27FC236}">
                <a16:creationId xmlns:a16="http://schemas.microsoft.com/office/drawing/2014/main" id="{4D8C6147-30B9-431C-AB63-EE035E9C3FBF}"/>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a:latin typeface="黑体" panose="02010609060101010101" pitchFamily="49" charset="-122"/>
                <a:ea typeface="黑体" panose="02010609060101010101" pitchFamily="49" charset="-122"/>
              </a:rPr>
              <a:t>邻接：如果&lt;</a:t>
            </a:r>
            <a:r>
              <a:rPr lang="en-US" altLang="zh-CN" b="1">
                <a:latin typeface="黑体" panose="02010609060101010101" pitchFamily="49" charset="-122"/>
                <a:ea typeface="黑体" panose="02010609060101010101" pitchFamily="49" charset="-122"/>
              </a:rPr>
              <a:t>x,y&gt;</a:t>
            </a:r>
            <a:r>
              <a:rPr lang="zh-CN" altLang="en-US" b="1">
                <a:latin typeface="黑体" panose="02010609060101010101" pitchFamily="49" charset="-122"/>
                <a:ea typeface="黑体" panose="02010609060101010101" pitchFamily="49" charset="-122"/>
                <a:sym typeface="Symbol" panose="05050102010706020507" pitchFamily="18" charset="2"/>
              </a:rPr>
              <a:t></a:t>
            </a:r>
            <a:r>
              <a:rPr lang="en-US" altLang="zh-CN" b="1">
                <a:latin typeface="黑体" panose="02010609060101010101" pitchFamily="49" charset="-122"/>
                <a:ea typeface="黑体" panose="02010609060101010101" pitchFamily="49" charset="-122"/>
                <a:sym typeface="Symbol" panose="05050102010706020507" pitchFamily="18" charset="2"/>
              </a:rPr>
              <a:t>E,</a:t>
            </a:r>
            <a:r>
              <a:rPr lang="zh-CN" altLang="en-US" b="1">
                <a:latin typeface="黑体" panose="02010609060101010101" pitchFamily="49" charset="-122"/>
                <a:ea typeface="黑体" panose="02010609060101010101" pitchFamily="49" charset="-122"/>
                <a:sym typeface="Symbol" panose="05050102010706020507" pitchFamily="18" charset="2"/>
              </a:rPr>
              <a:t>称</a:t>
            </a:r>
            <a:r>
              <a:rPr lang="en-US" altLang="zh-CN" b="1">
                <a:latin typeface="黑体" panose="02010609060101010101" pitchFamily="49" charset="-122"/>
                <a:ea typeface="黑体" panose="02010609060101010101" pitchFamily="49" charset="-122"/>
                <a:sym typeface="Symbol" panose="05050102010706020507" pitchFamily="18" charset="2"/>
              </a:rPr>
              <a:t>x</a:t>
            </a:r>
            <a:r>
              <a:rPr lang="zh-CN" altLang="en-US" b="1">
                <a:latin typeface="黑体" panose="02010609060101010101" pitchFamily="49" charset="-122"/>
                <a:ea typeface="黑体" panose="02010609060101010101" pitchFamily="49" charset="-122"/>
                <a:sym typeface="Symbol" panose="05050102010706020507" pitchFamily="18" charset="2"/>
              </a:rPr>
              <a:t>邻接到</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或</a:t>
            </a:r>
            <a:r>
              <a:rPr lang="en-US" altLang="zh-CN" b="1">
                <a:latin typeface="黑体" panose="02010609060101010101" pitchFamily="49" charset="-122"/>
                <a:ea typeface="黑体" panose="02010609060101010101" pitchFamily="49" charset="-122"/>
                <a:sym typeface="Symbol" panose="05050102010706020507" pitchFamily="18" charset="2"/>
              </a:rPr>
              <a:t>y</a:t>
            </a:r>
            <a:r>
              <a:rPr lang="zh-CN" altLang="en-US" b="1">
                <a:latin typeface="黑体" panose="02010609060101010101" pitchFamily="49" charset="-122"/>
                <a:ea typeface="黑体" panose="02010609060101010101" pitchFamily="49" charset="-122"/>
                <a:sym typeface="Symbol" panose="05050102010706020507" pitchFamily="18" charset="2"/>
              </a:rPr>
              <a:t>邻接自</a:t>
            </a:r>
            <a:r>
              <a:rPr lang="en-US" altLang="zh-CN" b="1">
                <a:latin typeface="黑体" panose="02010609060101010101" pitchFamily="49" charset="-122"/>
                <a:ea typeface="黑体" panose="02010609060101010101" pitchFamily="49" charset="-122"/>
                <a:sym typeface="Symbol" panose="05050102010706020507" pitchFamily="18" charset="2"/>
              </a:rPr>
              <a:t>x</a:t>
            </a:r>
            <a:endParaRPr lang="zh-CN" altLang="en-US" b="1">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相关联：弧&lt;</a:t>
            </a:r>
            <a:r>
              <a:rPr lang="en-US" altLang="zh-CN" b="1">
                <a:latin typeface="黑体" panose="02010609060101010101" pitchFamily="49" charset="-122"/>
                <a:ea typeface="黑体" panose="02010609060101010101" pitchFamily="49" charset="-122"/>
                <a:sym typeface="Symbol" panose="05050102010706020507" pitchFamily="18" charset="2"/>
              </a:rPr>
              <a:t>x,y&gt;</a:t>
            </a:r>
            <a:r>
              <a:rPr lang="zh-CN" altLang="en-US" b="1">
                <a:latin typeface="黑体" panose="02010609060101010101" pitchFamily="49" charset="-122"/>
                <a:ea typeface="黑体" panose="02010609060101010101" pitchFamily="49" charset="-122"/>
                <a:sym typeface="Symbol" panose="05050102010706020507" pitchFamily="18" charset="2"/>
              </a:rPr>
              <a:t>与</a:t>
            </a:r>
            <a:r>
              <a:rPr lang="en-US" altLang="zh-CN" b="1">
                <a:latin typeface="黑体" panose="02010609060101010101" pitchFamily="49" charset="-122"/>
                <a:ea typeface="黑体" panose="02010609060101010101" pitchFamily="49" charset="-122"/>
                <a:sym typeface="Symbol" panose="05050102010706020507" pitchFamily="18" charset="2"/>
              </a:rPr>
              <a:t>x,y</a:t>
            </a:r>
            <a:r>
              <a:rPr lang="zh-CN" altLang="en-US" b="1">
                <a:latin typeface="黑体" panose="02010609060101010101" pitchFamily="49" charset="-122"/>
                <a:ea typeface="黑体" panose="02010609060101010101" pitchFamily="49" charset="-122"/>
                <a:sym typeface="Symbol" panose="05050102010706020507" pitchFamily="18" charset="2"/>
              </a:rPr>
              <a:t>相关联</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入度：以顶点为头的弧的</a:t>
            </a:r>
          </a:p>
          <a:p>
            <a:pPr eaLnBrk="1" hangingPunct="1">
              <a:lnSpc>
                <a:spcPct val="90000"/>
              </a:lnSpc>
              <a:spcBef>
                <a:spcPct val="0"/>
              </a:spcBef>
              <a:buFont typeface="Wingdings" panose="05000000000000000000" pitchFamily="2" charset="2"/>
              <a:buNone/>
            </a:pPr>
            <a:r>
              <a:rPr lang="zh-CN" altLang="en-US" sz="2600"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数目，记为</a:t>
            </a:r>
            <a:r>
              <a:rPr lang="en-US" altLang="zh-CN" b="1">
                <a:latin typeface="黑体" panose="02010609060101010101" pitchFamily="49" charset="-122"/>
                <a:ea typeface="黑体" panose="02010609060101010101" pitchFamily="49" charset="-122"/>
                <a:sym typeface="Symbol" panose="05050102010706020507" pitchFamily="18" charset="2"/>
              </a:rPr>
              <a:t>ID(x)</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出度：以顶点为尾的弧的</a:t>
            </a:r>
          </a:p>
          <a:p>
            <a:pPr eaLnBrk="1" hangingPunct="1">
              <a:lnSpc>
                <a:spcPct val="90000"/>
              </a:lnSpc>
              <a:spcBef>
                <a:spcPct val="0"/>
              </a:spcBef>
              <a:buFont typeface="Wingdings" panose="05000000000000000000" pitchFamily="2" charset="2"/>
              <a:buNone/>
            </a:pPr>
            <a:r>
              <a:rPr lang="zh-CN" altLang="en-US" sz="2600" b="1">
                <a:latin typeface="黑体" panose="02010609060101010101" pitchFamily="49" charset="-122"/>
                <a:ea typeface="黑体" panose="02010609060101010101" pitchFamily="49" charset="-122"/>
                <a:sym typeface="Symbol" panose="05050102010706020507" pitchFamily="18" charset="2"/>
              </a:rPr>
              <a:t>  </a:t>
            </a:r>
            <a:r>
              <a:rPr lang="zh-CN" altLang="en-US" b="1">
                <a:latin typeface="黑体" panose="02010609060101010101" pitchFamily="49" charset="-122"/>
                <a:ea typeface="黑体" panose="02010609060101010101" pitchFamily="49" charset="-122"/>
                <a:sym typeface="Symbol" panose="05050102010706020507" pitchFamily="18" charset="2"/>
              </a:rPr>
              <a:t>数目，记为</a:t>
            </a:r>
            <a:r>
              <a:rPr lang="en-US" altLang="zh-CN" b="1">
                <a:latin typeface="黑体" panose="02010609060101010101" pitchFamily="49" charset="-122"/>
                <a:ea typeface="黑体" panose="02010609060101010101" pitchFamily="49" charset="-122"/>
                <a:sym typeface="Symbol" panose="05050102010706020507" pitchFamily="18" charset="2"/>
              </a:rPr>
              <a:t>OD(x)</a:t>
            </a:r>
          </a:p>
          <a:p>
            <a:pPr eaLnBrk="1" hangingPunct="1">
              <a:lnSpc>
                <a:spcPct val="90000"/>
              </a:lnSpc>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度：</a:t>
            </a:r>
            <a:r>
              <a:rPr lang="en-US" altLang="zh-CN" b="1">
                <a:latin typeface="黑体" panose="02010609060101010101" pitchFamily="49" charset="-122"/>
                <a:ea typeface="黑体" panose="02010609060101010101" pitchFamily="49" charset="-122"/>
                <a:sym typeface="Symbol" panose="05050102010706020507" pitchFamily="18" charset="2"/>
              </a:rPr>
              <a:t>TD(x)=ID(x)+OD(x)</a:t>
            </a:r>
          </a:p>
        </p:txBody>
      </p:sp>
      <p:sp>
        <p:nvSpPr>
          <p:cNvPr id="13318" name="Rectangle 6">
            <a:extLst>
              <a:ext uri="{FF2B5EF4-FFF2-40B4-BE49-F238E27FC236}">
                <a16:creationId xmlns:a16="http://schemas.microsoft.com/office/drawing/2014/main" id="{03BE1FE2-7D7C-494D-A662-572C5D767CC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3319" name="Group 25">
            <a:extLst>
              <a:ext uri="{FF2B5EF4-FFF2-40B4-BE49-F238E27FC236}">
                <a16:creationId xmlns:a16="http://schemas.microsoft.com/office/drawing/2014/main" id="{DF77FB4C-12AC-49B2-A6D1-6D4474275987}"/>
              </a:ext>
            </a:extLst>
          </p:cNvPr>
          <p:cNvGrpSpPr>
            <a:grpSpLocks/>
          </p:cNvGrpSpPr>
          <p:nvPr/>
        </p:nvGrpSpPr>
        <p:grpSpPr bwMode="auto">
          <a:xfrm>
            <a:off x="6019800" y="4514850"/>
            <a:ext cx="2819400" cy="2286000"/>
            <a:chOff x="3696" y="2784"/>
            <a:chExt cx="1920" cy="1536"/>
          </a:xfrm>
        </p:grpSpPr>
        <p:sp>
          <p:nvSpPr>
            <p:cNvPr id="13320" name="Line 26">
              <a:extLst>
                <a:ext uri="{FF2B5EF4-FFF2-40B4-BE49-F238E27FC236}">
                  <a16:creationId xmlns:a16="http://schemas.microsoft.com/office/drawing/2014/main" id="{56370520-3861-41DB-841E-CFEB27DBEA75}"/>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321" name="Line 27">
              <a:extLst>
                <a:ext uri="{FF2B5EF4-FFF2-40B4-BE49-F238E27FC236}">
                  <a16:creationId xmlns:a16="http://schemas.microsoft.com/office/drawing/2014/main" id="{A3D5F1C2-BEE4-4E28-80C4-3946DC6BE5F7}"/>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322" name="Line 28">
              <a:extLst>
                <a:ext uri="{FF2B5EF4-FFF2-40B4-BE49-F238E27FC236}">
                  <a16:creationId xmlns:a16="http://schemas.microsoft.com/office/drawing/2014/main" id="{1D7976B1-C3F8-4177-9F3C-12D2C061AB12}"/>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323" name="Line 29">
              <a:extLst>
                <a:ext uri="{FF2B5EF4-FFF2-40B4-BE49-F238E27FC236}">
                  <a16:creationId xmlns:a16="http://schemas.microsoft.com/office/drawing/2014/main" id="{6AC5C08E-0D48-4A97-B943-8EDA0813557E}"/>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324" name="Line 30">
              <a:extLst>
                <a:ext uri="{FF2B5EF4-FFF2-40B4-BE49-F238E27FC236}">
                  <a16:creationId xmlns:a16="http://schemas.microsoft.com/office/drawing/2014/main" id="{8FE3A74F-24BE-4BCD-9333-C7F4C51C0882}"/>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325" name="Line 31">
              <a:extLst>
                <a:ext uri="{FF2B5EF4-FFF2-40B4-BE49-F238E27FC236}">
                  <a16:creationId xmlns:a16="http://schemas.microsoft.com/office/drawing/2014/main" id="{713F33F0-7AB6-4B30-AE78-E66C3ABC2F67}"/>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3326" name="Oval 32">
              <a:extLst>
                <a:ext uri="{FF2B5EF4-FFF2-40B4-BE49-F238E27FC236}">
                  <a16:creationId xmlns:a16="http://schemas.microsoft.com/office/drawing/2014/main" id="{E3FABB17-1939-49C8-8E40-193ABE6D7B13}"/>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1</a:t>
              </a:r>
            </a:p>
          </p:txBody>
        </p:sp>
        <p:sp>
          <p:nvSpPr>
            <p:cNvPr id="13327" name="Oval 33">
              <a:extLst>
                <a:ext uri="{FF2B5EF4-FFF2-40B4-BE49-F238E27FC236}">
                  <a16:creationId xmlns:a16="http://schemas.microsoft.com/office/drawing/2014/main" id="{3AD2D1A1-AB04-4081-9BDD-B1EB3039BD3A}"/>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3</a:t>
              </a:r>
            </a:p>
          </p:txBody>
        </p:sp>
        <p:sp>
          <p:nvSpPr>
            <p:cNvPr id="13328" name="Oval 34">
              <a:extLst>
                <a:ext uri="{FF2B5EF4-FFF2-40B4-BE49-F238E27FC236}">
                  <a16:creationId xmlns:a16="http://schemas.microsoft.com/office/drawing/2014/main" id="{D366ED51-F921-41AF-A080-695D87064997}"/>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2</a:t>
              </a:r>
            </a:p>
          </p:txBody>
        </p:sp>
        <p:sp>
          <p:nvSpPr>
            <p:cNvPr id="13329" name="Oval 35">
              <a:extLst>
                <a:ext uri="{FF2B5EF4-FFF2-40B4-BE49-F238E27FC236}">
                  <a16:creationId xmlns:a16="http://schemas.microsoft.com/office/drawing/2014/main" id="{DCD4767F-FB68-4F5A-BBC7-77F14840C5A3}"/>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4</a:t>
              </a:r>
            </a:p>
          </p:txBody>
        </p:sp>
        <p:sp>
          <p:nvSpPr>
            <p:cNvPr id="13330" name="Oval 36">
              <a:extLst>
                <a:ext uri="{FF2B5EF4-FFF2-40B4-BE49-F238E27FC236}">
                  <a16:creationId xmlns:a16="http://schemas.microsoft.com/office/drawing/2014/main" id="{6BC81F29-B97E-409D-B6E9-392B6CD24791}"/>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bg1"/>
                  </a:solidFill>
                </a:rPr>
                <a:t>0</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CF13541-9727-43E5-8FF4-D0D652E2EA4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四、网(</a:t>
            </a:r>
            <a:r>
              <a:rPr lang="en-US" altLang="zh-CN" sz="3200">
                <a:latin typeface="黑体" panose="02010609060101010101" pitchFamily="49" charset="-122"/>
                <a:ea typeface="黑体" panose="02010609060101010101" pitchFamily="49" charset="-122"/>
              </a:rPr>
              <a:t>Network)</a:t>
            </a:r>
          </a:p>
        </p:txBody>
      </p:sp>
      <p:sp>
        <p:nvSpPr>
          <p:cNvPr id="15363" name="Text Box 3">
            <a:extLst>
              <a:ext uri="{FF2B5EF4-FFF2-40B4-BE49-F238E27FC236}">
                <a16:creationId xmlns:a16="http://schemas.microsoft.com/office/drawing/2014/main" id="{B1ABD899-8B9B-4308-8954-CC736C954CA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9E6C80E-4405-41AF-BFF1-C8E4C8BEBBC0}" type="slidenum">
              <a:rPr lang="zh-CN" altLang="en-US" sz="2400"/>
              <a:pPr algn="r" eaLnBrk="1" hangingPunct="1">
                <a:spcBef>
                  <a:spcPct val="50000"/>
                </a:spcBef>
                <a:buClrTx/>
                <a:buSzTx/>
                <a:buFontTx/>
                <a:buNone/>
              </a:pPr>
              <a:t>9</a:t>
            </a:fld>
            <a:endParaRPr lang="en-US" altLang="zh-CN" sz="2400"/>
          </a:p>
        </p:txBody>
      </p:sp>
      <p:sp>
        <p:nvSpPr>
          <p:cNvPr id="15364" name="Text Box 4">
            <a:extLst>
              <a:ext uri="{FF2B5EF4-FFF2-40B4-BE49-F238E27FC236}">
                <a16:creationId xmlns:a16="http://schemas.microsoft.com/office/drawing/2014/main" id="{B8C14729-4827-4653-BE18-071C35CAE0F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图的定义与术语</a:t>
            </a:r>
          </a:p>
        </p:txBody>
      </p:sp>
      <p:sp>
        <p:nvSpPr>
          <p:cNvPr id="15365" name="Rectangle 5">
            <a:extLst>
              <a:ext uri="{FF2B5EF4-FFF2-40B4-BE49-F238E27FC236}">
                <a16:creationId xmlns:a16="http://schemas.microsoft.com/office/drawing/2014/main" id="{F33F2F3B-2670-478E-A428-292478843B93}"/>
              </a:ext>
            </a:extLst>
          </p:cNvPr>
          <p:cNvSpPr>
            <a:spLocks noGrp="1" noChangeArrowheads="1"/>
          </p:cNvSpPr>
          <p:nvPr>
            <p:ph type="body" idx="1"/>
          </p:nvPr>
        </p:nvSpPr>
        <p:spPr>
          <a:xfrm>
            <a:off x="381000" y="2819400"/>
            <a:ext cx="8763000" cy="4038600"/>
          </a:xfrm>
        </p:spPr>
        <p:txBody>
          <a:bodyPr/>
          <a:lstStyle/>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网：带权的图称为网</a:t>
            </a:r>
            <a:endParaRPr lang="en-US" altLang="zh-CN" b="1">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30000"/>
              </a:spcBef>
            </a:pPr>
            <a:r>
              <a:rPr lang="zh-CN" altLang="en-US" b="1">
                <a:latin typeface="黑体" panose="02010609060101010101" pitchFamily="49" charset="-122"/>
                <a:ea typeface="黑体" panose="02010609060101010101" pitchFamily="49" charset="-122"/>
                <a:sym typeface="Symbol" panose="05050102010706020507" pitchFamily="18" charset="2"/>
              </a:rPr>
              <a:t>权：与图的边或弧相关的数</a:t>
            </a:r>
            <a:endParaRPr lang="en-US" altLang="zh-CN" b="1">
              <a:latin typeface="黑体" panose="02010609060101010101" pitchFamily="49" charset="-122"/>
              <a:ea typeface="黑体" panose="02010609060101010101" pitchFamily="49" charset="-122"/>
              <a:sym typeface="Symbol" panose="05050102010706020507" pitchFamily="18" charset="2"/>
            </a:endParaRPr>
          </a:p>
        </p:txBody>
      </p:sp>
      <p:sp>
        <p:nvSpPr>
          <p:cNvPr id="15366" name="Rectangle 6">
            <a:extLst>
              <a:ext uri="{FF2B5EF4-FFF2-40B4-BE49-F238E27FC236}">
                <a16:creationId xmlns:a16="http://schemas.microsoft.com/office/drawing/2014/main" id="{D1CBEC55-4960-449C-9BD2-5A7FD564EDD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第７章　图</a:t>
            </a:r>
          </a:p>
        </p:txBody>
      </p:sp>
      <p:grpSp>
        <p:nvGrpSpPr>
          <p:cNvPr id="15367" name="Group 41">
            <a:extLst>
              <a:ext uri="{FF2B5EF4-FFF2-40B4-BE49-F238E27FC236}">
                <a16:creationId xmlns:a16="http://schemas.microsoft.com/office/drawing/2014/main" id="{CE6AFF7B-06AC-4A39-B731-A19C2064D83B}"/>
              </a:ext>
            </a:extLst>
          </p:cNvPr>
          <p:cNvGrpSpPr>
            <a:grpSpLocks/>
          </p:cNvGrpSpPr>
          <p:nvPr/>
        </p:nvGrpSpPr>
        <p:grpSpPr bwMode="auto">
          <a:xfrm>
            <a:off x="5410200" y="4572000"/>
            <a:ext cx="2362200" cy="2095500"/>
            <a:chOff x="4032" y="3259"/>
            <a:chExt cx="1296" cy="1056"/>
          </a:xfrm>
        </p:grpSpPr>
        <p:grpSp>
          <p:nvGrpSpPr>
            <p:cNvPr id="15393" name="Group 42">
              <a:extLst>
                <a:ext uri="{FF2B5EF4-FFF2-40B4-BE49-F238E27FC236}">
                  <a16:creationId xmlns:a16="http://schemas.microsoft.com/office/drawing/2014/main" id="{4D7D55F9-8841-4E2C-B2C1-6DDD1142FD74}"/>
                </a:ext>
              </a:extLst>
            </p:cNvPr>
            <p:cNvGrpSpPr>
              <a:grpSpLocks/>
            </p:cNvGrpSpPr>
            <p:nvPr/>
          </p:nvGrpSpPr>
          <p:grpSpPr bwMode="auto">
            <a:xfrm>
              <a:off x="4032" y="3259"/>
              <a:ext cx="1296" cy="1056"/>
              <a:chOff x="3696" y="2784"/>
              <a:chExt cx="1920" cy="1536"/>
            </a:xfrm>
          </p:grpSpPr>
          <p:sp>
            <p:nvSpPr>
              <p:cNvPr id="15400" name="Line 43">
                <a:extLst>
                  <a:ext uri="{FF2B5EF4-FFF2-40B4-BE49-F238E27FC236}">
                    <a16:creationId xmlns:a16="http://schemas.microsoft.com/office/drawing/2014/main" id="{5D09F69A-2C55-4494-9EB1-30E11BE34AAF}"/>
                  </a:ext>
                </a:extLst>
              </p:cNvPr>
              <p:cNvSpPr>
                <a:spLocks noChangeShapeType="1"/>
              </p:cNvSpPr>
              <p:nvPr/>
            </p:nvSpPr>
            <p:spPr bwMode="auto">
              <a:xfrm flipH="1" flipV="1">
                <a:off x="4752" y="2976"/>
                <a:ext cx="624" cy="384"/>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401" name="Line 44">
                <a:extLst>
                  <a:ext uri="{FF2B5EF4-FFF2-40B4-BE49-F238E27FC236}">
                    <a16:creationId xmlns:a16="http://schemas.microsoft.com/office/drawing/2014/main" id="{E1BF016A-F6BE-4A12-A9DB-C2578707BE9F}"/>
                  </a:ext>
                </a:extLst>
              </p:cNvPr>
              <p:cNvSpPr>
                <a:spLocks noChangeShapeType="1"/>
              </p:cNvSpPr>
              <p:nvPr/>
            </p:nvSpPr>
            <p:spPr bwMode="auto">
              <a:xfrm>
                <a:off x="3888" y="3504"/>
                <a:ext cx="240" cy="576"/>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402" name="Line 45">
                <a:extLst>
                  <a:ext uri="{FF2B5EF4-FFF2-40B4-BE49-F238E27FC236}">
                    <a16:creationId xmlns:a16="http://schemas.microsoft.com/office/drawing/2014/main" id="{8C380588-2BB2-46A9-A9C5-663D0BC21654}"/>
                  </a:ext>
                </a:extLst>
              </p:cNvPr>
              <p:cNvSpPr>
                <a:spLocks noChangeShapeType="1"/>
              </p:cNvSpPr>
              <p:nvPr/>
            </p:nvSpPr>
            <p:spPr bwMode="auto">
              <a:xfrm flipH="1">
                <a:off x="3936" y="2928"/>
                <a:ext cx="672" cy="384"/>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403" name="Line 46">
                <a:extLst>
                  <a:ext uri="{FF2B5EF4-FFF2-40B4-BE49-F238E27FC236}">
                    <a16:creationId xmlns:a16="http://schemas.microsoft.com/office/drawing/2014/main" id="{6A871F8C-93D9-46CD-AC47-9F78C7D60209}"/>
                  </a:ext>
                </a:extLst>
              </p:cNvPr>
              <p:cNvSpPr>
                <a:spLocks noChangeShapeType="1"/>
              </p:cNvSpPr>
              <p:nvPr/>
            </p:nvSpPr>
            <p:spPr bwMode="auto">
              <a:xfrm flipH="1" flipV="1">
                <a:off x="4704" y="2976"/>
                <a:ext cx="384" cy="105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404" name="Line 47">
                <a:extLst>
                  <a:ext uri="{FF2B5EF4-FFF2-40B4-BE49-F238E27FC236}">
                    <a16:creationId xmlns:a16="http://schemas.microsoft.com/office/drawing/2014/main" id="{7B53A433-E35C-4293-AE3F-09C70F19A80B}"/>
                  </a:ext>
                </a:extLst>
              </p:cNvPr>
              <p:cNvSpPr>
                <a:spLocks noChangeShapeType="1"/>
              </p:cNvSpPr>
              <p:nvPr/>
            </p:nvSpPr>
            <p:spPr bwMode="auto">
              <a:xfrm flipH="1">
                <a:off x="4272" y="4176"/>
                <a:ext cx="720" cy="0"/>
              </a:xfrm>
              <a:prstGeom prst="line">
                <a:avLst/>
              </a:prstGeom>
              <a:noFill/>
              <a:ln w="38100">
                <a:solidFill>
                  <a:srgbClr val="009900"/>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405" name="Line 48">
                <a:extLst>
                  <a:ext uri="{FF2B5EF4-FFF2-40B4-BE49-F238E27FC236}">
                    <a16:creationId xmlns:a16="http://schemas.microsoft.com/office/drawing/2014/main" id="{B563BCEE-CF2F-4B26-8C0E-72EB556C8C27}"/>
                  </a:ext>
                </a:extLst>
              </p:cNvPr>
              <p:cNvSpPr>
                <a:spLocks noChangeShapeType="1"/>
              </p:cNvSpPr>
              <p:nvPr/>
            </p:nvSpPr>
            <p:spPr bwMode="auto">
              <a:xfrm flipH="1">
                <a:off x="4272" y="3552"/>
                <a:ext cx="1152" cy="576"/>
              </a:xfrm>
              <a:prstGeom prst="line">
                <a:avLst/>
              </a:prstGeom>
              <a:noFill/>
              <a:ln w="38100">
                <a:solidFill>
                  <a:srgbClr val="009900"/>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CN" altLang="en-US"/>
              </a:p>
            </p:txBody>
          </p:sp>
          <p:sp>
            <p:nvSpPr>
              <p:cNvPr id="15406" name="Oval 49">
                <a:extLst>
                  <a:ext uri="{FF2B5EF4-FFF2-40B4-BE49-F238E27FC236}">
                    <a16:creationId xmlns:a16="http://schemas.microsoft.com/office/drawing/2014/main" id="{3A5ADE5B-B331-4397-A2E0-D6DDE5A00EC0}"/>
                  </a:ext>
                </a:extLst>
              </p:cNvPr>
              <p:cNvSpPr>
                <a:spLocks noChangeArrowheads="1"/>
              </p:cNvSpPr>
              <p:nvPr/>
            </p:nvSpPr>
            <p:spPr bwMode="auto">
              <a:xfrm>
                <a:off x="3696" y="3264"/>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1</a:t>
                </a:r>
              </a:p>
            </p:txBody>
          </p:sp>
          <p:sp>
            <p:nvSpPr>
              <p:cNvPr id="15407" name="Oval 50">
                <a:extLst>
                  <a:ext uri="{FF2B5EF4-FFF2-40B4-BE49-F238E27FC236}">
                    <a16:creationId xmlns:a16="http://schemas.microsoft.com/office/drawing/2014/main" id="{15DCCCD7-1646-4C41-91F6-9ECA99FF942A}"/>
                  </a:ext>
                </a:extLst>
              </p:cNvPr>
              <p:cNvSpPr>
                <a:spLocks noChangeArrowheads="1"/>
              </p:cNvSpPr>
              <p:nvPr/>
            </p:nvSpPr>
            <p:spPr bwMode="auto">
              <a:xfrm>
                <a:off x="499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3</a:t>
                </a:r>
              </a:p>
            </p:txBody>
          </p:sp>
          <p:sp>
            <p:nvSpPr>
              <p:cNvPr id="15408" name="Oval 51">
                <a:extLst>
                  <a:ext uri="{FF2B5EF4-FFF2-40B4-BE49-F238E27FC236}">
                    <a16:creationId xmlns:a16="http://schemas.microsoft.com/office/drawing/2014/main" id="{A269EC44-0411-4C38-9C12-893FAC7E1C99}"/>
                  </a:ext>
                </a:extLst>
              </p:cNvPr>
              <p:cNvSpPr>
                <a:spLocks noChangeArrowheads="1"/>
              </p:cNvSpPr>
              <p:nvPr/>
            </p:nvSpPr>
            <p:spPr bwMode="auto">
              <a:xfrm>
                <a:off x="4032" y="4049"/>
                <a:ext cx="288" cy="271"/>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2</a:t>
                </a:r>
              </a:p>
            </p:txBody>
          </p:sp>
          <p:sp>
            <p:nvSpPr>
              <p:cNvPr id="15409" name="Oval 52">
                <a:extLst>
                  <a:ext uri="{FF2B5EF4-FFF2-40B4-BE49-F238E27FC236}">
                    <a16:creationId xmlns:a16="http://schemas.microsoft.com/office/drawing/2014/main" id="{72A638D6-B23E-483A-8E1E-02AD13461A35}"/>
                  </a:ext>
                </a:extLst>
              </p:cNvPr>
              <p:cNvSpPr>
                <a:spLocks noChangeArrowheads="1"/>
              </p:cNvSpPr>
              <p:nvPr/>
            </p:nvSpPr>
            <p:spPr bwMode="auto">
              <a:xfrm>
                <a:off x="5328" y="3312"/>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4</a:t>
                </a:r>
              </a:p>
            </p:txBody>
          </p:sp>
          <p:sp>
            <p:nvSpPr>
              <p:cNvPr id="15410" name="Oval 53">
                <a:extLst>
                  <a:ext uri="{FF2B5EF4-FFF2-40B4-BE49-F238E27FC236}">
                    <a16:creationId xmlns:a16="http://schemas.microsoft.com/office/drawing/2014/main" id="{DA918599-96EC-4DC9-B43C-64BE57C4C44B}"/>
                  </a:ext>
                </a:extLst>
              </p:cNvPr>
              <p:cNvSpPr>
                <a:spLocks noChangeArrowheads="1"/>
              </p:cNvSpPr>
              <p:nvPr/>
            </p:nvSpPr>
            <p:spPr bwMode="auto">
              <a:xfrm>
                <a:off x="4512" y="2784"/>
                <a:ext cx="288" cy="270"/>
              </a:xfrm>
              <a:prstGeom prst="ellipse">
                <a:avLst/>
              </a:prstGeom>
              <a:gradFill rotWithShape="0">
                <a:gsLst>
                  <a:gs pos="0">
                    <a:srgbClr val="FF6600"/>
                  </a:gs>
                  <a:gs pos="100000">
                    <a:srgbClr val="762F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lIns="0" rIns="0"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chemeClr val="bg1"/>
                    </a:solidFill>
                  </a:rPr>
                  <a:t>0</a:t>
                </a:r>
              </a:p>
            </p:txBody>
          </p:sp>
        </p:grpSp>
        <p:sp>
          <p:nvSpPr>
            <p:cNvPr id="15394" name="Text Box 54">
              <a:extLst>
                <a:ext uri="{FF2B5EF4-FFF2-40B4-BE49-F238E27FC236}">
                  <a16:creationId xmlns:a16="http://schemas.microsoft.com/office/drawing/2014/main" id="{4801D5DC-1D0B-420D-BBC9-A0374DDA2D62}"/>
                </a:ext>
              </a:extLst>
            </p:cNvPr>
            <p:cNvSpPr txBox="1">
              <a:spLocks noChangeArrowheads="1"/>
            </p:cNvSpPr>
            <p:nvPr/>
          </p:nvSpPr>
          <p:spPr bwMode="auto">
            <a:xfrm>
              <a:off x="4224" y="3264"/>
              <a:ext cx="24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5</a:t>
              </a:r>
            </a:p>
          </p:txBody>
        </p:sp>
        <p:sp>
          <p:nvSpPr>
            <p:cNvPr id="15395" name="Text Box 55">
              <a:extLst>
                <a:ext uri="{FF2B5EF4-FFF2-40B4-BE49-F238E27FC236}">
                  <a16:creationId xmlns:a16="http://schemas.microsoft.com/office/drawing/2014/main" id="{A15E5ADA-4563-4047-BB65-319BC81C04C1}"/>
                </a:ext>
              </a:extLst>
            </p:cNvPr>
            <p:cNvSpPr txBox="1">
              <a:spLocks noChangeArrowheads="1"/>
            </p:cNvSpPr>
            <p:nvPr/>
          </p:nvSpPr>
          <p:spPr bwMode="auto">
            <a:xfrm>
              <a:off x="4032" y="3840"/>
              <a:ext cx="24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5</a:t>
              </a:r>
            </a:p>
          </p:txBody>
        </p:sp>
        <p:sp>
          <p:nvSpPr>
            <p:cNvPr id="15396" name="Text Box 56">
              <a:extLst>
                <a:ext uri="{FF2B5EF4-FFF2-40B4-BE49-F238E27FC236}">
                  <a16:creationId xmlns:a16="http://schemas.microsoft.com/office/drawing/2014/main" id="{3DE8CA97-022C-4E32-828A-37F08CD75E3F}"/>
                </a:ext>
              </a:extLst>
            </p:cNvPr>
            <p:cNvSpPr txBox="1">
              <a:spLocks noChangeArrowheads="1"/>
            </p:cNvSpPr>
            <p:nvPr/>
          </p:nvSpPr>
          <p:spPr bwMode="auto">
            <a:xfrm>
              <a:off x="4848" y="3264"/>
              <a:ext cx="38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15</a:t>
              </a:r>
            </a:p>
          </p:txBody>
        </p:sp>
        <p:sp>
          <p:nvSpPr>
            <p:cNvPr id="15397" name="Text Box 57">
              <a:extLst>
                <a:ext uri="{FF2B5EF4-FFF2-40B4-BE49-F238E27FC236}">
                  <a16:creationId xmlns:a16="http://schemas.microsoft.com/office/drawing/2014/main" id="{D38D2674-32C8-406A-B1E9-31158986A467}"/>
                </a:ext>
              </a:extLst>
            </p:cNvPr>
            <p:cNvSpPr txBox="1">
              <a:spLocks noChangeArrowheads="1"/>
            </p:cNvSpPr>
            <p:nvPr/>
          </p:nvSpPr>
          <p:spPr bwMode="auto">
            <a:xfrm>
              <a:off x="4560" y="3840"/>
              <a:ext cx="24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1</a:t>
              </a:r>
            </a:p>
          </p:txBody>
        </p:sp>
        <p:sp>
          <p:nvSpPr>
            <p:cNvPr id="15398" name="Text Box 58">
              <a:extLst>
                <a:ext uri="{FF2B5EF4-FFF2-40B4-BE49-F238E27FC236}">
                  <a16:creationId xmlns:a16="http://schemas.microsoft.com/office/drawing/2014/main" id="{0417058F-0183-496F-A022-1DB86DCF80E4}"/>
                </a:ext>
              </a:extLst>
            </p:cNvPr>
            <p:cNvSpPr txBox="1">
              <a:spLocks noChangeArrowheads="1"/>
            </p:cNvSpPr>
            <p:nvPr/>
          </p:nvSpPr>
          <p:spPr bwMode="auto">
            <a:xfrm>
              <a:off x="4608" y="3552"/>
              <a:ext cx="24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7</a:t>
              </a:r>
            </a:p>
          </p:txBody>
        </p:sp>
        <p:sp>
          <p:nvSpPr>
            <p:cNvPr id="15399" name="Text Box 59">
              <a:extLst>
                <a:ext uri="{FF2B5EF4-FFF2-40B4-BE49-F238E27FC236}">
                  <a16:creationId xmlns:a16="http://schemas.microsoft.com/office/drawing/2014/main" id="{5D10F807-40FB-4D52-B103-98B135FD483F}"/>
                </a:ext>
              </a:extLst>
            </p:cNvPr>
            <p:cNvSpPr txBox="1">
              <a:spLocks noChangeArrowheads="1"/>
            </p:cNvSpPr>
            <p:nvPr/>
          </p:nvSpPr>
          <p:spPr bwMode="auto">
            <a:xfrm>
              <a:off x="4656" y="3989"/>
              <a:ext cx="24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2</a:t>
              </a:r>
            </a:p>
          </p:txBody>
        </p:sp>
      </p:grpSp>
      <p:grpSp>
        <p:nvGrpSpPr>
          <p:cNvPr id="15368" name="Group 60">
            <a:extLst>
              <a:ext uri="{FF2B5EF4-FFF2-40B4-BE49-F238E27FC236}">
                <a16:creationId xmlns:a16="http://schemas.microsoft.com/office/drawing/2014/main" id="{2AED896A-79DB-4686-91FF-AD748502E578}"/>
              </a:ext>
            </a:extLst>
          </p:cNvPr>
          <p:cNvGrpSpPr>
            <a:grpSpLocks/>
          </p:cNvGrpSpPr>
          <p:nvPr/>
        </p:nvGrpSpPr>
        <p:grpSpPr bwMode="auto">
          <a:xfrm>
            <a:off x="1066800" y="4267200"/>
            <a:ext cx="2654300" cy="2411413"/>
            <a:chOff x="336" y="1632"/>
            <a:chExt cx="1326" cy="1149"/>
          </a:xfrm>
        </p:grpSpPr>
        <p:sp>
          <p:nvSpPr>
            <p:cNvPr id="15369" name="Text Box 61">
              <a:extLst>
                <a:ext uri="{FF2B5EF4-FFF2-40B4-BE49-F238E27FC236}">
                  <a16:creationId xmlns:a16="http://schemas.microsoft.com/office/drawing/2014/main" id="{65EBB4AE-0024-4342-917A-942D13E07D27}"/>
                </a:ext>
              </a:extLst>
            </p:cNvPr>
            <p:cNvSpPr txBox="1">
              <a:spLocks noChangeArrowheads="1"/>
            </p:cNvSpPr>
            <p:nvPr/>
          </p:nvSpPr>
          <p:spPr bwMode="auto">
            <a:xfrm>
              <a:off x="864" y="1632"/>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28</a:t>
              </a:r>
            </a:p>
          </p:txBody>
        </p:sp>
        <p:sp>
          <p:nvSpPr>
            <p:cNvPr id="15370" name="Line 62">
              <a:extLst>
                <a:ext uri="{FF2B5EF4-FFF2-40B4-BE49-F238E27FC236}">
                  <a16:creationId xmlns:a16="http://schemas.microsoft.com/office/drawing/2014/main" id="{311AC058-8626-4CEC-89F0-40D45E807FB6}"/>
                </a:ext>
              </a:extLst>
            </p:cNvPr>
            <p:cNvSpPr>
              <a:spLocks noChangeShapeType="1"/>
            </p:cNvSpPr>
            <p:nvPr/>
          </p:nvSpPr>
          <p:spPr bwMode="auto">
            <a:xfrm>
              <a:off x="1293" y="1932"/>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1" name="Line 63">
              <a:extLst>
                <a:ext uri="{FF2B5EF4-FFF2-40B4-BE49-F238E27FC236}">
                  <a16:creationId xmlns:a16="http://schemas.microsoft.com/office/drawing/2014/main" id="{A34A9E4A-ED76-4E3B-AEFD-BB5C831DD2F2}"/>
                </a:ext>
              </a:extLst>
            </p:cNvPr>
            <p:cNvSpPr>
              <a:spLocks noChangeShapeType="1"/>
            </p:cNvSpPr>
            <p:nvPr/>
          </p:nvSpPr>
          <p:spPr bwMode="auto">
            <a:xfrm>
              <a:off x="999" y="2274"/>
              <a:ext cx="221" cy="3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Line 64">
              <a:extLst>
                <a:ext uri="{FF2B5EF4-FFF2-40B4-BE49-F238E27FC236}">
                  <a16:creationId xmlns:a16="http://schemas.microsoft.com/office/drawing/2014/main" id="{D25B2C5B-1450-441A-8F9A-045378BF50A9}"/>
                </a:ext>
              </a:extLst>
            </p:cNvPr>
            <p:cNvSpPr>
              <a:spLocks noChangeShapeType="1"/>
            </p:cNvSpPr>
            <p:nvPr/>
          </p:nvSpPr>
          <p:spPr bwMode="auto">
            <a:xfrm>
              <a:off x="446" y="2274"/>
              <a:ext cx="258"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3" name="Line 65">
              <a:extLst>
                <a:ext uri="{FF2B5EF4-FFF2-40B4-BE49-F238E27FC236}">
                  <a16:creationId xmlns:a16="http://schemas.microsoft.com/office/drawing/2014/main" id="{3674537B-8933-44DE-88A9-C7BF2AE250A2}"/>
                </a:ext>
              </a:extLst>
            </p:cNvPr>
            <p:cNvSpPr>
              <a:spLocks noChangeShapeType="1"/>
            </p:cNvSpPr>
            <p:nvPr/>
          </p:nvSpPr>
          <p:spPr bwMode="auto">
            <a:xfrm flipH="1">
              <a:off x="446" y="1901"/>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Line 66">
              <a:extLst>
                <a:ext uri="{FF2B5EF4-FFF2-40B4-BE49-F238E27FC236}">
                  <a16:creationId xmlns:a16="http://schemas.microsoft.com/office/drawing/2014/main" id="{C041D43A-364F-4545-BAE5-E6F4A0497243}"/>
                </a:ext>
              </a:extLst>
            </p:cNvPr>
            <p:cNvSpPr>
              <a:spLocks noChangeShapeType="1"/>
            </p:cNvSpPr>
            <p:nvPr/>
          </p:nvSpPr>
          <p:spPr bwMode="auto">
            <a:xfrm>
              <a:off x="815" y="2647"/>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Line 67">
              <a:extLst>
                <a:ext uri="{FF2B5EF4-FFF2-40B4-BE49-F238E27FC236}">
                  <a16:creationId xmlns:a16="http://schemas.microsoft.com/office/drawing/2014/main" id="{FBEED7E0-1ACB-4132-9FF0-E4FAF2BA2FB8}"/>
                </a:ext>
              </a:extLst>
            </p:cNvPr>
            <p:cNvSpPr>
              <a:spLocks noChangeShapeType="1"/>
            </p:cNvSpPr>
            <p:nvPr/>
          </p:nvSpPr>
          <p:spPr bwMode="auto">
            <a:xfrm flipH="1">
              <a:off x="1293" y="2305"/>
              <a:ext cx="221" cy="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68">
              <a:extLst>
                <a:ext uri="{FF2B5EF4-FFF2-40B4-BE49-F238E27FC236}">
                  <a16:creationId xmlns:a16="http://schemas.microsoft.com/office/drawing/2014/main" id="{47512460-2E43-4903-8818-BACE86DE1F28}"/>
                </a:ext>
              </a:extLst>
            </p:cNvPr>
            <p:cNvSpPr>
              <a:spLocks noChangeShapeType="1"/>
            </p:cNvSpPr>
            <p:nvPr/>
          </p:nvSpPr>
          <p:spPr bwMode="auto">
            <a:xfrm flipV="1">
              <a:off x="778" y="1870"/>
              <a:ext cx="479" cy="7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Oval 69" descr="羊皮纸">
              <a:extLst>
                <a:ext uri="{FF2B5EF4-FFF2-40B4-BE49-F238E27FC236}">
                  <a16:creationId xmlns:a16="http://schemas.microsoft.com/office/drawing/2014/main" id="{492826AE-DBB6-41E7-A2D9-ED9586825717}"/>
                </a:ext>
              </a:extLst>
            </p:cNvPr>
            <p:cNvSpPr>
              <a:spLocks noChangeArrowheads="1"/>
            </p:cNvSpPr>
            <p:nvPr/>
          </p:nvSpPr>
          <p:spPr bwMode="auto">
            <a:xfrm>
              <a:off x="336" y="2181"/>
              <a:ext cx="221" cy="186"/>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5</a:t>
              </a:r>
              <a:endParaRPr lang="zh-CN" altLang="en-US" sz="2000">
                <a:solidFill>
                  <a:schemeClr val="hlink"/>
                </a:solidFill>
                <a:latin typeface="Times New Roman" panose="02020603050405020304" pitchFamily="18" charset="0"/>
              </a:endParaRPr>
            </a:p>
          </p:txBody>
        </p:sp>
        <p:sp>
          <p:nvSpPr>
            <p:cNvPr id="15378" name="Oval 70" descr="羊皮纸">
              <a:extLst>
                <a:ext uri="{FF2B5EF4-FFF2-40B4-BE49-F238E27FC236}">
                  <a16:creationId xmlns:a16="http://schemas.microsoft.com/office/drawing/2014/main" id="{77EDBEBB-2839-4AB2-8944-9A8EB84632A7}"/>
                </a:ext>
              </a:extLst>
            </p:cNvPr>
            <p:cNvSpPr>
              <a:spLocks noChangeArrowheads="1"/>
            </p:cNvSpPr>
            <p:nvPr/>
          </p:nvSpPr>
          <p:spPr bwMode="auto">
            <a:xfrm>
              <a:off x="594" y="1776"/>
              <a:ext cx="221" cy="1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0</a:t>
              </a:r>
            </a:p>
          </p:txBody>
        </p:sp>
        <p:sp>
          <p:nvSpPr>
            <p:cNvPr id="15379" name="Oval 71" descr="羊皮纸">
              <a:extLst>
                <a:ext uri="{FF2B5EF4-FFF2-40B4-BE49-F238E27FC236}">
                  <a16:creationId xmlns:a16="http://schemas.microsoft.com/office/drawing/2014/main" id="{DB2404CA-898D-4514-A2AD-39521880203E}"/>
                </a:ext>
              </a:extLst>
            </p:cNvPr>
            <p:cNvSpPr>
              <a:spLocks noChangeArrowheads="1"/>
            </p:cNvSpPr>
            <p:nvPr/>
          </p:nvSpPr>
          <p:spPr bwMode="auto">
            <a:xfrm>
              <a:off x="594" y="2554"/>
              <a:ext cx="221" cy="187"/>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4</a:t>
              </a:r>
              <a:endParaRPr lang="zh-CN" altLang="en-US" sz="2000">
                <a:solidFill>
                  <a:schemeClr val="hlink"/>
                </a:solidFill>
                <a:latin typeface="Times New Roman" panose="02020603050405020304" pitchFamily="18" charset="0"/>
              </a:endParaRPr>
            </a:p>
          </p:txBody>
        </p:sp>
        <p:sp>
          <p:nvSpPr>
            <p:cNvPr id="15380" name="Oval 72" descr="羊皮纸">
              <a:extLst>
                <a:ext uri="{FF2B5EF4-FFF2-40B4-BE49-F238E27FC236}">
                  <a16:creationId xmlns:a16="http://schemas.microsoft.com/office/drawing/2014/main" id="{CF4BC8D5-FB67-47B2-9E15-2019CFF7986F}"/>
                </a:ext>
              </a:extLst>
            </p:cNvPr>
            <p:cNvSpPr>
              <a:spLocks noChangeArrowheads="1"/>
            </p:cNvSpPr>
            <p:nvPr/>
          </p:nvSpPr>
          <p:spPr bwMode="auto">
            <a:xfrm>
              <a:off x="888" y="2181"/>
              <a:ext cx="221" cy="186"/>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a:t>
              </a:r>
              <a:endParaRPr lang="zh-CN" altLang="en-US" sz="2000">
                <a:solidFill>
                  <a:schemeClr val="hlink"/>
                </a:solidFill>
                <a:latin typeface="Times New Roman" panose="02020603050405020304" pitchFamily="18" charset="0"/>
              </a:endParaRPr>
            </a:p>
          </p:txBody>
        </p:sp>
        <p:sp>
          <p:nvSpPr>
            <p:cNvPr id="15381" name="Oval 73" descr="羊皮纸">
              <a:extLst>
                <a:ext uri="{FF2B5EF4-FFF2-40B4-BE49-F238E27FC236}">
                  <a16:creationId xmlns:a16="http://schemas.microsoft.com/office/drawing/2014/main" id="{335E46E5-3A73-4D21-AD1A-C1E06FE7BC83}"/>
                </a:ext>
              </a:extLst>
            </p:cNvPr>
            <p:cNvSpPr>
              <a:spLocks noChangeArrowheads="1"/>
            </p:cNvSpPr>
            <p:nvPr/>
          </p:nvSpPr>
          <p:spPr bwMode="auto">
            <a:xfrm>
              <a:off x="1146" y="1776"/>
              <a:ext cx="221" cy="188"/>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1</a:t>
              </a:r>
              <a:endParaRPr lang="zh-CN" altLang="en-US" sz="2000">
                <a:solidFill>
                  <a:schemeClr val="hlink"/>
                </a:solidFill>
                <a:latin typeface="Times New Roman" panose="02020603050405020304" pitchFamily="18" charset="0"/>
              </a:endParaRPr>
            </a:p>
          </p:txBody>
        </p:sp>
        <p:sp>
          <p:nvSpPr>
            <p:cNvPr id="15382" name="Oval 74" descr="羊皮纸">
              <a:extLst>
                <a:ext uri="{FF2B5EF4-FFF2-40B4-BE49-F238E27FC236}">
                  <a16:creationId xmlns:a16="http://schemas.microsoft.com/office/drawing/2014/main" id="{72E96821-6469-46E8-A8CB-9BEC71B1E7A9}"/>
                </a:ext>
              </a:extLst>
            </p:cNvPr>
            <p:cNvSpPr>
              <a:spLocks noChangeArrowheads="1"/>
            </p:cNvSpPr>
            <p:nvPr/>
          </p:nvSpPr>
          <p:spPr bwMode="auto">
            <a:xfrm>
              <a:off x="1146" y="2554"/>
              <a:ext cx="221" cy="187"/>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3</a:t>
              </a:r>
              <a:endParaRPr lang="zh-CN" altLang="en-US" sz="2000">
                <a:solidFill>
                  <a:schemeClr val="hlink"/>
                </a:solidFill>
                <a:latin typeface="Times New Roman" panose="02020603050405020304" pitchFamily="18" charset="0"/>
              </a:endParaRPr>
            </a:p>
          </p:txBody>
        </p:sp>
        <p:sp>
          <p:nvSpPr>
            <p:cNvPr id="15383" name="Oval 75" descr="羊皮纸">
              <a:extLst>
                <a:ext uri="{FF2B5EF4-FFF2-40B4-BE49-F238E27FC236}">
                  <a16:creationId xmlns:a16="http://schemas.microsoft.com/office/drawing/2014/main" id="{AA6D8678-9B15-48F9-B86A-6CFDD11409B7}"/>
                </a:ext>
              </a:extLst>
            </p:cNvPr>
            <p:cNvSpPr>
              <a:spLocks noChangeArrowheads="1"/>
            </p:cNvSpPr>
            <p:nvPr/>
          </p:nvSpPr>
          <p:spPr bwMode="auto">
            <a:xfrm flipH="1">
              <a:off x="1441" y="2181"/>
              <a:ext cx="221" cy="186"/>
            </a:xfrm>
            <a:prstGeom prst="ellipse">
              <a:avLst/>
            </a:prstGeom>
            <a:blipFill dpi="0" rotWithShape="0">
              <a:blip r:embed="rId3"/>
              <a:srcRect/>
              <a:tile tx="0" ty="0" sx="100000" sy="100000" flip="none" algn="tl"/>
            </a:blipFill>
            <a:ln w="9525">
              <a:solidFill>
                <a:schemeClr val="tx1"/>
              </a:solidFill>
              <a:round/>
              <a:headEnd/>
              <a:tailEnd/>
            </a:ln>
            <a:effectLst>
              <a:outerShdw dist="35921"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2</a:t>
              </a:r>
              <a:endParaRPr lang="zh-CN" altLang="en-US" sz="2000">
                <a:solidFill>
                  <a:schemeClr val="hlink"/>
                </a:solidFill>
                <a:latin typeface="Times New Roman" panose="02020603050405020304" pitchFamily="18" charset="0"/>
              </a:endParaRPr>
            </a:p>
          </p:txBody>
        </p:sp>
        <p:sp>
          <p:nvSpPr>
            <p:cNvPr id="15384" name="Text Box 76">
              <a:extLst>
                <a:ext uri="{FF2B5EF4-FFF2-40B4-BE49-F238E27FC236}">
                  <a16:creationId xmlns:a16="http://schemas.microsoft.com/office/drawing/2014/main" id="{39FE5C70-CFB0-4967-B484-E73818C3C2CE}"/>
                </a:ext>
              </a:extLst>
            </p:cNvPr>
            <p:cNvSpPr txBox="1">
              <a:spLocks noChangeArrowheads="1"/>
            </p:cNvSpPr>
            <p:nvPr/>
          </p:nvSpPr>
          <p:spPr bwMode="auto">
            <a:xfrm>
              <a:off x="336" y="1920"/>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10</a:t>
              </a:r>
            </a:p>
          </p:txBody>
        </p:sp>
        <p:sp>
          <p:nvSpPr>
            <p:cNvPr id="15385" name="Text Box 77">
              <a:extLst>
                <a:ext uri="{FF2B5EF4-FFF2-40B4-BE49-F238E27FC236}">
                  <a16:creationId xmlns:a16="http://schemas.microsoft.com/office/drawing/2014/main" id="{713EDF1B-0348-43BE-A282-8419CD805DAF}"/>
                </a:ext>
              </a:extLst>
            </p:cNvPr>
            <p:cNvSpPr txBox="1">
              <a:spLocks noChangeArrowheads="1"/>
            </p:cNvSpPr>
            <p:nvPr/>
          </p:nvSpPr>
          <p:spPr bwMode="auto">
            <a:xfrm>
              <a:off x="336" y="2400"/>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25</a:t>
              </a:r>
              <a:endParaRPr lang="zh-CN" altLang="en-US" sz="2000">
                <a:solidFill>
                  <a:srgbClr val="2BDC08"/>
                </a:solidFill>
                <a:latin typeface="Times New Roman" panose="02020603050405020304" pitchFamily="18" charset="0"/>
              </a:endParaRPr>
            </a:p>
          </p:txBody>
        </p:sp>
        <p:sp>
          <p:nvSpPr>
            <p:cNvPr id="15386" name="Text Box 78">
              <a:extLst>
                <a:ext uri="{FF2B5EF4-FFF2-40B4-BE49-F238E27FC236}">
                  <a16:creationId xmlns:a16="http://schemas.microsoft.com/office/drawing/2014/main" id="{77D4DC5D-4F47-479C-8FA2-BF68B097DB5E}"/>
                </a:ext>
              </a:extLst>
            </p:cNvPr>
            <p:cNvSpPr txBox="1">
              <a:spLocks noChangeArrowheads="1"/>
            </p:cNvSpPr>
            <p:nvPr/>
          </p:nvSpPr>
          <p:spPr bwMode="auto">
            <a:xfrm>
              <a:off x="864" y="1920"/>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14</a:t>
              </a:r>
              <a:endParaRPr lang="zh-CN" altLang="en-US" sz="2000">
                <a:solidFill>
                  <a:srgbClr val="2BDC08"/>
                </a:solidFill>
                <a:latin typeface="Times New Roman" panose="02020603050405020304" pitchFamily="18" charset="0"/>
              </a:endParaRPr>
            </a:p>
          </p:txBody>
        </p:sp>
        <p:sp>
          <p:nvSpPr>
            <p:cNvPr id="15387" name="Text Box 79">
              <a:extLst>
                <a:ext uri="{FF2B5EF4-FFF2-40B4-BE49-F238E27FC236}">
                  <a16:creationId xmlns:a16="http://schemas.microsoft.com/office/drawing/2014/main" id="{2C4FC8C6-9CF7-449D-97B2-03F9977707C0}"/>
                </a:ext>
              </a:extLst>
            </p:cNvPr>
            <p:cNvSpPr txBox="1">
              <a:spLocks noChangeArrowheads="1"/>
            </p:cNvSpPr>
            <p:nvPr/>
          </p:nvSpPr>
          <p:spPr bwMode="auto">
            <a:xfrm>
              <a:off x="631" y="2352"/>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24</a:t>
              </a:r>
              <a:endParaRPr lang="zh-CN" altLang="en-US" sz="2000">
                <a:solidFill>
                  <a:srgbClr val="2BDC08"/>
                </a:solidFill>
                <a:latin typeface="Times New Roman" panose="02020603050405020304" pitchFamily="18" charset="0"/>
              </a:endParaRPr>
            </a:p>
          </p:txBody>
        </p:sp>
        <p:sp>
          <p:nvSpPr>
            <p:cNvPr id="15388" name="Text Box 80">
              <a:extLst>
                <a:ext uri="{FF2B5EF4-FFF2-40B4-BE49-F238E27FC236}">
                  <a16:creationId xmlns:a16="http://schemas.microsoft.com/office/drawing/2014/main" id="{32035661-F965-41E5-8E5A-9E32803A1BF8}"/>
                </a:ext>
              </a:extLst>
            </p:cNvPr>
            <p:cNvSpPr txBox="1">
              <a:spLocks noChangeArrowheads="1"/>
            </p:cNvSpPr>
            <p:nvPr/>
          </p:nvSpPr>
          <p:spPr bwMode="auto">
            <a:xfrm>
              <a:off x="864" y="2592"/>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22</a:t>
              </a:r>
              <a:endParaRPr lang="zh-CN" altLang="en-US" sz="2000">
                <a:solidFill>
                  <a:srgbClr val="2BDC08"/>
                </a:solidFill>
                <a:latin typeface="Times New Roman" panose="02020603050405020304" pitchFamily="18" charset="0"/>
              </a:endParaRPr>
            </a:p>
          </p:txBody>
        </p:sp>
        <p:sp>
          <p:nvSpPr>
            <p:cNvPr id="15389" name="Text Box 81">
              <a:extLst>
                <a:ext uri="{FF2B5EF4-FFF2-40B4-BE49-F238E27FC236}">
                  <a16:creationId xmlns:a16="http://schemas.microsoft.com/office/drawing/2014/main" id="{7EEFDFCE-DEBD-4296-802C-7009D7E59493}"/>
                </a:ext>
              </a:extLst>
            </p:cNvPr>
            <p:cNvSpPr txBox="1">
              <a:spLocks noChangeArrowheads="1"/>
            </p:cNvSpPr>
            <p:nvPr/>
          </p:nvSpPr>
          <p:spPr bwMode="auto">
            <a:xfrm>
              <a:off x="1344" y="1920"/>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16</a:t>
              </a:r>
            </a:p>
          </p:txBody>
        </p:sp>
        <p:sp>
          <p:nvSpPr>
            <p:cNvPr id="15390" name="Text Box 82">
              <a:extLst>
                <a:ext uri="{FF2B5EF4-FFF2-40B4-BE49-F238E27FC236}">
                  <a16:creationId xmlns:a16="http://schemas.microsoft.com/office/drawing/2014/main" id="{2B49140B-6151-4CEC-B102-8D3175819233}"/>
                </a:ext>
              </a:extLst>
            </p:cNvPr>
            <p:cNvSpPr txBox="1">
              <a:spLocks noChangeArrowheads="1"/>
            </p:cNvSpPr>
            <p:nvPr/>
          </p:nvSpPr>
          <p:spPr bwMode="auto">
            <a:xfrm>
              <a:off x="1106" y="2346"/>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18</a:t>
              </a:r>
              <a:endParaRPr lang="zh-CN" altLang="en-US" sz="2000">
                <a:solidFill>
                  <a:srgbClr val="2BDC08"/>
                </a:solidFill>
                <a:latin typeface="Times New Roman" panose="02020603050405020304" pitchFamily="18" charset="0"/>
              </a:endParaRPr>
            </a:p>
          </p:txBody>
        </p:sp>
        <p:sp>
          <p:nvSpPr>
            <p:cNvPr id="15391" name="Text Box 83">
              <a:extLst>
                <a:ext uri="{FF2B5EF4-FFF2-40B4-BE49-F238E27FC236}">
                  <a16:creationId xmlns:a16="http://schemas.microsoft.com/office/drawing/2014/main" id="{A8F782E5-EE74-4598-A6B7-C2F5A890C71C}"/>
                </a:ext>
              </a:extLst>
            </p:cNvPr>
            <p:cNvSpPr txBox="1">
              <a:spLocks noChangeArrowheads="1"/>
            </p:cNvSpPr>
            <p:nvPr/>
          </p:nvSpPr>
          <p:spPr bwMode="auto">
            <a:xfrm>
              <a:off x="1392" y="2352"/>
              <a:ext cx="21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2BDC08"/>
                  </a:solidFill>
                  <a:latin typeface="Times New Roman" panose="02020603050405020304" pitchFamily="18" charset="0"/>
                </a:rPr>
                <a:t>12</a:t>
              </a:r>
            </a:p>
          </p:txBody>
        </p:sp>
        <p:sp>
          <p:nvSpPr>
            <p:cNvPr id="15392" name="Line 84">
              <a:extLst>
                <a:ext uri="{FF2B5EF4-FFF2-40B4-BE49-F238E27FC236}">
                  <a16:creationId xmlns:a16="http://schemas.microsoft.com/office/drawing/2014/main" id="{A46C44C2-9837-4560-B7F8-D4ECE9FF3073}"/>
                </a:ext>
              </a:extLst>
            </p:cNvPr>
            <p:cNvSpPr>
              <a:spLocks noChangeShapeType="1"/>
            </p:cNvSpPr>
            <p:nvPr/>
          </p:nvSpPr>
          <p:spPr bwMode="auto">
            <a:xfrm>
              <a:off x="815" y="1870"/>
              <a:ext cx="3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CC"/>
        </a:solidFill>
        <a:ln w="12700">
          <a:noFill/>
          <a:miter lim="800000"/>
          <a:headEnd/>
          <a:tailEnd/>
        </a:ln>
      </a:spPr>
      <a:bodyPr lIns="90000" tIns="46800" rIns="90000" bIns="46800" anchor="ctr">
        <a:spAutoFit/>
      </a:bodyP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19431</TotalTime>
  <Words>7101</Words>
  <Application>Microsoft Office PowerPoint</Application>
  <PresentationFormat>全屏显示(4:3)</PresentationFormat>
  <Paragraphs>1424</Paragraphs>
  <Slides>66</Slides>
  <Notes>43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77" baseType="lpstr">
      <vt:lpstr>黑体</vt:lpstr>
      <vt:lpstr>华文彩云</vt:lpstr>
      <vt:lpstr>楷体_GB2312</vt:lpstr>
      <vt:lpstr>隶书</vt:lpstr>
      <vt:lpstr>Arial</vt:lpstr>
      <vt:lpstr>Tahoma</vt:lpstr>
      <vt:lpstr>Times New Roman</vt:lpstr>
      <vt:lpstr>Wingdings</vt:lpstr>
      <vt:lpstr>数字图像处理</vt:lpstr>
      <vt:lpstr>位图图像</vt:lpstr>
      <vt:lpstr>Image</vt:lpstr>
      <vt:lpstr>第七章 图</vt:lpstr>
      <vt:lpstr>一、图的定义(Graph)</vt:lpstr>
      <vt:lpstr>二、无向图(Undigraph)</vt:lpstr>
      <vt:lpstr>二、无向图(完全图)</vt:lpstr>
      <vt:lpstr>二、无向图</vt:lpstr>
      <vt:lpstr>三、有向图(Digraph)</vt:lpstr>
      <vt:lpstr>三、有向图(完全图)</vt:lpstr>
      <vt:lpstr>三、有向图</vt:lpstr>
      <vt:lpstr>四、网(Network)</vt:lpstr>
      <vt:lpstr>五、路径(Path)</vt:lpstr>
      <vt:lpstr>六、回路</vt:lpstr>
      <vt:lpstr>七、连通</vt:lpstr>
      <vt:lpstr>八、子图</vt:lpstr>
      <vt:lpstr>九、生成树</vt:lpstr>
      <vt:lpstr>PowerPoint 演示文稿</vt:lpstr>
      <vt:lpstr>PowerPoint 演示文稿</vt:lpstr>
      <vt:lpstr>图的存储结构</vt:lpstr>
      <vt:lpstr>一、邻接矩阵(Adjacency Matrix)</vt:lpstr>
      <vt:lpstr>一、邻接矩阵</vt:lpstr>
      <vt:lpstr>一、邻接矩阵(性质)</vt:lpstr>
      <vt:lpstr>一、邻接矩阵(性质)</vt:lpstr>
      <vt:lpstr>一、邻接矩阵(网络)</vt:lpstr>
      <vt:lpstr>一、邻接矩阵(网络)</vt:lpstr>
      <vt:lpstr>一、邻接矩阵(定义)</vt:lpstr>
      <vt:lpstr>一、邻接矩阵(创建)</vt:lpstr>
      <vt:lpstr>二、邻接表(Adjacency List)</vt:lpstr>
      <vt:lpstr>二、邻接表(结点结构)</vt:lpstr>
      <vt:lpstr>二、邻接表(无向图)</vt:lpstr>
      <vt:lpstr>二、邻接表(有向图)</vt:lpstr>
      <vt:lpstr>二、邻接表(网络)</vt:lpstr>
      <vt:lpstr>二、邻接表(定义)</vt:lpstr>
      <vt:lpstr>二、邻接表(创建)</vt:lpstr>
      <vt:lpstr>二、邻接表(创建—插入结点)</vt:lpstr>
      <vt:lpstr>二、邻接表(创建—顶点对应的序号)</vt:lpstr>
      <vt:lpstr>二、邻接表(性质)</vt:lpstr>
      <vt:lpstr>二、邻接表(有向图的逆邻接表)</vt:lpstr>
      <vt:lpstr>讨论：邻接表与邻接矩阵有什么异同之处？</vt:lpstr>
      <vt:lpstr>讨论：邻接表与邻接矩阵有什么异同之处？</vt:lpstr>
      <vt:lpstr>三、十字链表(Orthogonal List)</vt:lpstr>
      <vt:lpstr>三、十字链表(结点结构)</vt:lpstr>
      <vt:lpstr>三、十字链表(结点结构)</vt:lpstr>
      <vt:lpstr>三、十字链表(举例)</vt:lpstr>
      <vt:lpstr>PowerPoint 演示文稿</vt:lpstr>
      <vt:lpstr>四、邻接多重表(Adjacency Multilist)</vt:lpstr>
      <vt:lpstr>四、邻接多重表(结点结构)</vt:lpstr>
      <vt:lpstr>四、邻接多重表(举例)</vt:lpstr>
      <vt:lpstr>PowerPoint 演示文稿</vt:lpstr>
      <vt:lpstr>一、图的遍历</vt:lpstr>
      <vt:lpstr>PowerPoint 演示文稿</vt:lpstr>
      <vt:lpstr>二、深度优先搜索(DFS)</vt:lpstr>
      <vt:lpstr>二、深度优先搜索(DFS算法)</vt:lpstr>
      <vt:lpstr>深度优先搜索( DFS )实例</vt:lpstr>
      <vt:lpstr>PowerPoint 演示文稿</vt:lpstr>
      <vt:lpstr>讨论1：当图采用邻接矩阵方式存储时，计算机如何实现DFS？</vt:lpstr>
      <vt:lpstr>讨论2： DFS算法如何编程？</vt:lpstr>
      <vt:lpstr>讨论3：在图的邻接表中如何进行DFS？</vt:lpstr>
      <vt:lpstr>讨论4： 邻接表的DFS算法如何编程？</vt:lpstr>
      <vt:lpstr>DFS 算法效率分析:</vt:lpstr>
      <vt:lpstr>PowerPoint 演示文稿</vt:lpstr>
      <vt:lpstr>三、广度优先搜索(BFS)</vt:lpstr>
      <vt:lpstr>三、广度优先搜索(BFS算法)</vt:lpstr>
      <vt:lpstr>三、广度优先搜索(举例)</vt:lpstr>
      <vt:lpstr>讨论1：计算机如何实现BFS？</vt:lpstr>
      <vt:lpstr>三、广度优先搜索(BFS函数)</vt:lpstr>
      <vt:lpstr>BFS 算法效率分析: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1462</cp:revision>
  <cp:lastPrinted>1601-01-01T00:00:00Z</cp:lastPrinted>
  <dcterms:created xsi:type="dcterms:W3CDTF">2002-05-23T03:32:32Z</dcterms:created>
  <dcterms:modified xsi:type="dcterms:W3CDTF">2021-11-01T10:03:56Z</dcterms:modified>
</cp:coreProperties>
</file>